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7"/>
  </p:notesMasterIdLst>
  <p:handoutMasterIdLst>
    <p:handoutMasterId r:id="rId68"/>
  </p:handoutMasterIdLst>
  <p:sldIdLst>
    <p:sldId id="989" r:id="rId2"/>
    <p:sldId id="1005" r:id="rId3"/>
    <p:sldId id="256" r:id="rId4"/>
    <p:sldId id="1006" r:id="rId5"/>
    <p:sldId id="1008" r:id="rId6"/>
    <p:sldId id="1009" r:id="rId7"/>
    <p:sldId id="1077" r:id="rId8"/>
    <p:sldId id="1078" r:id="rId9"/>
    <p:sldId id="1011" r:id="rId10"/>
    <p:sldId id="1010" r:id="rId11"/>
    <p:sldId id="1030" r:id="rId12"/>
    <p:sldId id="1065" r:id="rId13"/>
    <p:sldId id="1074" r:id="rId14"/>
    <p:sldId id="1066" r:id="rId15"/>
    <p:sldId id="908" r:id="rId16"/>
    <p:sldId id="1067" r:id="rId17"/>
    <p:sldId id="1014" r:id="rId18"/>
    <p:sldId id="1015" r:id="rId19"/>
    <p:sldId id="1075" r:id="rId20"/>
    <p:sldId id="1019" r:id="rId21"/>
    <p:sldId id="1069" r:id="rId22"/>
    <p:sldId id="1073" r:id="rId23"/>
    <p:sldId id="1013" r:id="rId24"/>
    <p:sldId id="1012" r:id="rId25"/>
    <p:sldId id="1020" r:id="rId26"/>
    <p:sldId id="1021" r:id="rId27"/>
    <p:sldId id="1022" r:id="rId28"/>
    <p:sldId id="1023" r:id="rId29"/>
    <p:sldId id="1024" r:id="rId30"/>
    <p:sldId id="1025" r:id="rId31"/>
    <p:sldId id="1017" r:id="rId32"/>
    <p:sldId id="1076" r:id="rId33"/>
    <p:sldId id="1026" r:id="rId34"/>
    <p:sldId id="1027" r:id="rId35"/>
    <p:sldId id="1028" r:id="rId36"/>
    <p:sldId id="1029" r:id="rId37"/>
    <p:sldId id="1031" r:id="rId38"/>
    <p:sldId id="1034" r:id="rId39"/>
    <p:sldId id="1070" r:id="rId40"/>
    <p:sldId id="1016" r:id="rId41"/>
    <p:sldId id="1018" r:id="rId42"/>
    <p:sldId id="1033" r:id="rId43"/>
    <p:sldId id="1035" r:id="rId44"/>
    <p:sldId id="1036" r:id="rId45"/>
    <p:sldId id="1032" r:id="rId46"/>
    <p:sldId id="885" r:id="rId47"/>
    <p:sldId id="862" r:id="rId48"/>
    <p:sldId id="945" r:id="rId49"/>
    <p:sldId id="947" r:id="rId50"/>
    <p:sldId id="946" r:id="rId51"/>
    <p:sldId id="948" r:id="rId52"/>
    <p:sldId id="949" r:id="rId53"/>
    <p:sldId id="950" r:id="rId54"/>
    <p:sldId id="863" r:id="rId55"/>
    <p:sldId id="864" r:id="rId56"/>
    <p:sldId id="869" r:id="rId57"/>
    <p:sldId id="870" r:id="rId58"/>
    <p:sldId id="872" r:id="rId59"/>
    <p:sldId id="1037" r:id="rId60"/>
    <p:sldId id="994" r:id="rId61"/>
    <p:sldId id="867" r:id="rId62"/>
    <p:sldId id="995" r:id="rId63"/>
    <p:sldId id="952" r:id="rId64"/>
    <p:sldId id="953" r:id="rId65"/>
    <p:sldId id="984" r:id="rId66"/>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bg2"/>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bg2"/>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bg2"/>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bg2"/>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bg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6">
          <p15:clr>
            <a:srgbClr val="A4A3A4"/>
          </p15:clr>
        </p15:guide>
        <p15:guide id="2" pos="28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FFFF99"/>
    <a:srgbClr val="CC0099"/>
    <a:srgbClr val="FF99FF"/>
    <a:srgbClr val="CCCC00"/>
    <a:srgbClr val="B2B2B2"/>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103" autoAdjust="0"/>
  </p:normalViewPr>
  <p:slideViewPr>
    <p:cSldViewPr>
      <p:cViewPr varScale="1">
        <p:scale>
          <a:sx n="132" d="100"/>
          <a:sy n="132" d="100"/>
        </p:scale>
        <p:origin x="1132" y="72"/>
      </p:cViewPr>
      <p:guideLst>
        <p:guide orient="horz" pos="2256"/>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666"/>
    </p:cViewPr>
  </p:sorterViewPr>
  <p:notesViewPr>
    <p:cSldViewPr>
      <p:cViewPr varScale="1">
        <p:scale>
          <a:sx n="36" d="100"/>
          <a:sy n="36" d="100"/>
        </p:scale>
        <p:origin x="-153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ltLang="zh-CN"/>
          </a:p>
        </p:txBody>
      </p:sp>
      <p:sp>
        <p:nvSpPr>
          <p:cNvPr id="3481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ltLang="zh-CN"/>
          </a:p>
        </p:txBody>
      </p:sp>
      <p:sp>
        <p:nvSpPr>
          <p:cNvPr id="3481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ltLang="zh-CN"/>
          </a:p>
        </p:txBody>
      </p:sp>
      <p:sp>
        <p:nvSpPr>
          <p:cNvPr id="3481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fld id="{A2D94A02-ABB5-414E-AC48-D617E13F485A}" type="slidenum">
              <a:rPr lang="en-US" altLang="zh-CN"/>
              <a:pPr>
                <a:defRPr/>
              </a:pPr>
              <a:t>‹#›</a:t>
            </a:fld>
            <a:endParaRPr lang="en-US" altLang="zh-CN"/>
          </a:p>
        </p:txBody>
      </p:sp>
    </p:spTree>
    <p:extLst>
      <p:ext uri="{BB962C8B-B14F-4D97-AF65-F5344CB8AC3E}">
        <p14:creationId xmlns:p14="http://schemas.microsoft.com/office/powerpoint/2010/main" val="380401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BD44EF32-FD24-46C2-928A-ADBDBEB10153}" type="datetimeFigureOut">
              <a:rPr lang="zh-CN" altLang="en-US"/>
              <a:pPr>
                <a:defRPr/>
              </a:pPr>
              <a:t>2016/10/17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defRPr sz="1200">
                <a:latin typeface="Arial" charset="0"/>
              </a:defRPr>
            </a:lvl1pPr>
          </a:lstStyle>
          <a:p>
            <a:pPr>
              <a:defRPr/>
            </a:pPr>
            <a:fld id="{6DDCDF8A-2900-4348-866B-83E23A0B7CBA}" type="slidenum">
              <a:rPr lang="zh-CN" altLang="en-US"/>
              <a:pPr>
                <a:defRPr/>
              </a:pPr>
              <a:t>‹#›</a:t>
            </a:fld>
            <a:endParaRPr lang="zh-CN" altLang="en-US"/>
          </a:p>
        </p:txBody>
      </p:sp>
    </p:spTree>
    <p:extLst>
      <p:ext uri="{BB962C8B-B14F-4D97-AF65-F5344CB8AC3E}">
        <p14:creationId xmlns:p14="http://schemas.microsoft.com/office/powerpoint/2010/main" val="37978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包括与、或、非、与非、或非等</a:t>
            </a:r>
          </a:p>
          <a:p>
            <a:pPr eaLnBrk="1" hangingPunct="1"/>
            <a:r>
              <a:rPr lang="zh-CN" altLang="en-US" smtClean="0"/>
              <a:t>如加法器，多路选择器，译码器，寄存器，寄存器等</a:t>
            </a:r>
          </a:p>
          <a:p>
            <a:pPr eaLnBrk="1" hangingPunct="1"/>
            <a:r>
              <a:rPr lang="zh-CN" altLang="en-US" smtClean="0"/>
              <a:t>如存储器，微处理器等</a:t>
            </a:r>
          </a:p>
          <a:p>
            <a:pPr eaLnBrk="1" hangingPunct="1"/>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fld id="{9D65E08D-9A06-40C9-8277-1992A88B0FF0}" type="slidenum">
              <a:rPr lang="zh-CN" altLang="en-US" sz="1200" smtClean="0"/>
              <a:pPr/>
              <a:t>4</a:t>
            </a:fld>
            <a:endParaRPr lang="zh-CN" altLang="en-US" sz="1200" smtClean="0"/>
          </a:p>
        </p:txBody>
      </p:sp>
    </p:spTree>
    <p:extLst>
      <p:ext uri="{BB962C8B-B14F-4D97-AF65-F5344CB8AC3E}">
        <p14:creationId xmlns:p14="http://schemas.microsoft.com/office/powerpoint/2010/main" val="406282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fld id="{FF3FEB06-5907-414E-9BFE-2155672BC03C}" type="slidenum">
              <a:rPr lang="zh-CN" altLang="en-US" sz="1200" smtClean="0"/>
              <a:pPr/>
              <a:t>14</a:t>
            </a:fld>
            <a:endParaRPr lang="zh-CN" altLang="en-US" sz="1200" smtClean="0"/>
          </a:p>
        </p:txBody>
      </p:sp>
    </p:spTree>
    <p:extLst>
      <p:ext uri="{BB962C8B-B14F-4D97-AF65-F5344CB8AC3E}">
        <p14:creationId xmlns:p14="http://schemas.microsoft.com/office/powerpoint/2010/main" val="239292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fld id="{2165C6B1-35B9-49D6-BD6E-F2751733CE90}" type="slidenum">
              <a:rPr lang="zh-CN" altLang="en-US" sz="1200" smtClean="0"/>
              <a:pPr/>
              <a:t>17</a:t>
            </a:fld>
            <a:endParaRPr lang="zh-CN" altLang="en-US" sz="1200" smtClean="0"/>
          </a:p>
        </p:txBody>
      </p:sp>
    </p:spTree>
    <p:extLst>
      <p:ext uri="{BB962C8B-B14F-4D97-AF65-F5344CB8AC3E}">
        <p14:creationId xmlns:p14="http://schemas.microsoft.com/office/powerpoint/2010/main" val="84534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fld id="{F2795DE1-F9D1-401F-8D0B-F3D79E64487D}" type="slidenum">
              <a:rPr lang="zh-CN" altLang="en-US" sz="1200" smtClean="0"/>
              <a:pPr/>
              <a:t>25</a:t>
            </a:fld>
            <a:endParaRPr lang="zh-CN" altLang="en-US" sz="1200" smtClean="0"/>
          </a:p>
        </p:txBody>
      </p:sp>
    </p:spTree>
    <p:extLst>
      <p:ext uri="{BB962C8B-B14F-4D97-AF65-F5344CB8AC3E}">
        <p14:creationId xmlns:p14="http://schemas.microsoft.com/office/powerpoint/2010/main" val="141733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fld id="{8BB7E150-E2A6-48AD-B50E-ADE266CEAEDE}" type="slidenum">
              <a:rPr lang="zh-CN" altLang="en-US" sz="1200" smtClean="0"/>
              <a:pPr/>
              <a:t>28</a:t>
            </a:fld>
            <a:endParaRPr lang="zh-CN" altLang="en-US" sz="1200" smtClean="0"/>
          </a:p>
        </p:txBody>
      </p:sp>
    </p:spTree>
    <p:extLst>
      <p:ext uri="{BB962C8B-B14F-4D97-AF65-F5344CB8AC3E}">
        <p14:creationId xmlns:p14="http://schemas.microsoft.com/office/powerpoint/2010/main" val="275162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bg2"/>
                </a:solidFill>
                <a:latin typeface="Arial" panose="020B0604020202020204" pitchFamily="34" charset="0"/>
                <a:ea typeface="宋体" panose="02010600030101010101" pitchFamily="2" charset="-122"/>
              </a:defRPr>
            </a:lvl1pPr>
            <a:lvl2pPr marL="742950" indent="-285750">
              <a:defRPr kumimoji="1" sz="2400">
                <a:solidFill>
                  <a:schemeClr val="bg2"/>
                </a:solidFill>
                <a:latin typeface="Arial" panose="020B0604020202020204" pitchFamily="34" charset="0"/>
                <a:ea typeface="宋体" panose="02010600030101010101" pitchFamily="2" charset="-122"/>
              </a:defRPr>
            </a:lvl2pPr>
            <a:lvl3pPr marL="1143000" indent="-228600">
              <a:defRPr kumimoji="1" sz="2400">
                <a:solidFill>
                  <a:schemeClr val="bg2"/>
                </a:solidFill>
                <a:latin typeface="Arial" panose="020B0604020202020204" pitchFamily="34" charset="0"/>
                <a:ea typeface="宋体" panose="02010600030101010101" pitchFamily="2" charset="-122"/>
              </a:defRPr>
            </a:lvl3pPr>
            <a:lvl4pPr marL="1600200" indent="-228600">
              <a:defRPr kumimoji="1" sz="2400">
                <a:solidFill>
                  <a:schemeClr val="bg2"/>
                </a:solidFill>
                <a:latin typeface="Arial" panose="020B0604020202020204" pitchFamily="34" charset="0"/>
                <a:ea typeface="宋体" panose="02010600030101010101" pitchFamily="2" charset="-122"/>
              </a:defRPr>
            </a:lvl4pPr>
            <a:lvl5pPr marL="2057400" indent="-228600">
              <a:defRPr kumimoji="1" sz="24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Arial" panose="020B0604020202020204" pitchFamily="34" charset="0"/>
                <a:ea typeface="宋体" panose="02010600030101010101" pitchFamily="2" charset="-122"/>
              </a:defRPr>
            </a:lvl9pPr>
          </a:lstStyle>
          <a:p>
            <a:fld id="{A25B1261-B269-41ED-A118-4E7A5CF72022}" type="slidenum">
              <a:rPr lang="zh-CN" altLang="en-US" sz="1200" smtClean="0"/>
              <a:pPr/>
              <a:t>48</a:t>
            </a:fld>
            <a:endParaRPr lang="zh-CN" altLang="en-US" sz="1200" smtClean="0"/>
          </a:p>
        </p:txBody>
      </p:sp>
    </p:spTree>
    <p:extLst>
      <p:ext uri="{BB962C8B-B14F-4D97-AF65-F5344CB8AC3E}">
        <p14:creationId xmlns:p14="http://schemas.microsoft.com/office/powerpoint/2010/main" val="1181623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DDCDF8A-2900-4348-866B-83E23A0B7CBA}" type="slidenum">
              <a:rPr lang="zh-CN" altLang="en-US" smtClean="0"/>
              <a:pPr>
                <a:defRPr/>
              </a:pPr>
              <a:t>53</a:t>
            </a:fld>
            <a:endParaRPr lang="zh-CN" altLang="en-US"/>
          </a:p>
        </p:txBody>
      </p:sp>
    </p:spTree>
    <p:extLst>
      <p:ext uri="{BB962C8B-B14F-4D97-AF65-F5344CB8AC3E}">
        <p14:creationId xmlns:p14="http://schemas.microsoft.com/office/powerpoint/2010/main" val="1319633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3</a:t>
            </a:r>
            <a:r>
              <a:rPr lang="zh-CN" altLang="en-US" dirty="0" smtClean="0"/>
              <a:t>个与门、</a:t>
            </a:r>
            <a:r>
              <a:rPr lang="en-US" altLang="zh-CN" dirty="0" smtClean="0"/>
              <a:t>3</a:t>
            </a:r>
            <a:r>
              <a:rPr lang="zh-CN" altLang="en-US" dirty="0" smtClean="0"/>
              <a:t>个或门</a:t>
            </a:r>
          </a:p>
          <a:p>
            <a:endParaRPr lang="zh-CN" altLang="en-US" dirty="0"/>
          </a:p>
        </p:txBody>
      </p:sp>
      <p:sp>
        <p:nvSpPr>
          <p:cNvPr id="4" name="灯片编号占位符 3"/>
          <p:cNvSpPr>
            <a:spLocks noGrp="1"/>
          </p:cNvSpPr>
          <p:nvPr>
            <p:ph type="sldNum" sz="quarter" idx="10"/>
          </p:nvPr>
        </p:nvSpPr>
        <p:spPr/>
        <p:txBody>
          <a:bodyPr/>
          <a:lstStyle/>
          <a:p>
            <a:pPr>
              <a:defRPr/>
            </a:pPr>
            <a:fld id="{6DDCDF8A-2900-4348-866B-83E23A0B7CBA}" type="slidenum">
              <a:rPr lang="zh-CN" altLang="en-US" smtClean="0"/>
              <a:pPr>
                <a:defRPr/>
              </a:pPr>
              <a:t>57</a:t>
            </a:fld>
            <a:endParaRPr lang="zh-CN" altLang="en-US"/>
          </a:p>
        </p:txBody>
      </p:sp>
    </p:spTree>
    <p:extLst>
      <p:ext uri="{BB962C8B-B14F-4D97-AF65-F5344CB8AC3E}">
        <p14:creationId xmlns:p14="http://schemas.microsoft.com/office/powerpoint/2010/main" val="2110284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DDCDF8A-2900-4348-866B-83E23A0B7CBA}" type="slidenum">
              <a:rPr lang="zh-CN" altLang="en-US" smtClean="0"/>
              <a:pPr>
                <a:defRPr/>
              </a:pPr>
              <a:t>58</a:t>
            </a:fld>
            <a:endParaRPr lang="zh-CN" altLang="en-US"/>
          </a:p>
        </p:txBody>
      </p:sp>
    </p:spTree>
    <p:extLst>
      <p:ext uri="{BB962C8B-B14F-4D97-AF65-F5344CB8AC3E}">
        <p14:creationId xmlns:p14="http://schemas.microsoft.com/office/powerpoint/2010/main" val="192552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defRPr/>
              </a:pPr>
              <a:endParaRPr lang="zh-CN" altLang="en-US">
                <a:latin typeface="Arial" charset="0"/>
              </a:endParaRPr>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565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5565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p:cNvSpPr>
            <a:spLocks noGrp="1" noChangeArrowheads="1"/>
          </p:cNvSpPr>
          <p:nvPr>
            <p:ph type="dt" sz="quarter" idx="10"/>
          </p:nvPr>
        </p:nvSpPr>
        <p:spPr/>
        <p:txBody>
          <a:bodyPr/>
          <a:lstStyle>
            <a:lvl1pPr>
              <a:defRPr>
                <a:solidFill>
                  <a:schemeClr val="bg2"/>
                </a:solidFill>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solidFill>
                  <a:schemeClr val="bg2"/>
                </a:solidFill>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lgn="r">
              <a:defRPr kumimoji="0" sz="1400">
                <a:solidFill>
                  <a:schemeClr val="bg2"/>
                </a:solidFill>
                <a:latin typeface="+mn-lt"/>
              </a:defRPr>
            </a:lvl1pPr>
          </a:lstStyle>
          <a:p>
            <a:pPr>
              <a:defRPr/>
            </a:pPr>
            <a:fld id="{7CD6F456-CE4C-4BC4-8A00-1310A44CF584}" type="slidenum">
              <a:rPr lang="en-US" altLang="zh-CN"/>
              <a:pPr>
                <a:defRPr/>
              </a:pPr>
              <a:t>‹#›</a:t>
            </a:fld>
            <a:endParaRPr lang="en-US" altLang="zh-CN"/>
          </a:p>
        </p:txBody>
      </p:sp>
    </p:spTree>
    <p:extLst>
      <p:ext uri="{BB962C8B-B14F-4D97-AF65-F5344CB8AC3E}">
        <p14:creationId xmlns:p14="http://schemas.microsoft.com/office/powerpoint/2010/main" val="342809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3EC8A6C-933C-45F6-8866-B573BC5EE4C6}" type="slidenum">
              <a:rPr lang="en-US" altLang="zh-CN"/>
              <a:pPr>
                <a:defRPr/>
              </a:pPr>
              <a:t>‹#›</a:t>
            </a:fld>
            <a:endParaRPr lang="en-US" altLang="zh-CN"/>
          </a:p>
        </p:txBody>
      </p:sp>
    </p:spTree>
    <p:extLst>
      <p:ext uri="{BB962C8B-B14F-4D97-AF65-F5344CB8AC3E}">
        <p14:creationId xmlns:p14="http://schemas.microsoft.com/office/powerpoint/2010/main" val="211498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C22885E-5D36-4761-BCA4-E4F3C8483A03}" type="slidenum">
              <a:rPr lang="en-US" altLang="zh-CN"/>
              <a:pPr>
                <a:defRPr/>
              </a:pPr>
              <a:t>‹#›</a:t>
            </a:fld>
            <a:endParaRPr lang="en-US" altLang="zh-CN"/>
          </a:p>
        </p:txBody>
      </p:sp>
    </p:spTree>
    <p:extLst>
      <p:ext uri="{BB962C8B-B14F-4D97-AF65-F5344CB8AC3E}">
        <p14:creationId xmlns:p14="http://schemas.microsoft.com/office/powerpoint/2010/main" val="369313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0D74FEBA-722D-45C7-8C1A-F5DAA2759B40}" type="slidenum">
              <a:rPr lang="en-US" altLang="zh-CN"/>
              <a:pPr>
                <a:defRPr/>
              </a:pPr>
              <a:t>‹#›</a:t>
            </a:fld>
            <a:endParaRPr lang="en-US" altLang="zh-CN"/>
          </a:p>
        </p:txBody>
      </p:sp>
    </p:spTree>
    <p:extLst>
      <p:ext uri="{BB962C8B-B14F-4D97-AF65-F5344CB8AC3E}">
        <p14:creationId xmlns:p14="http://schemas.microsoft.com/office/powerpoint/2010/main" val="145739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8A091404-3B04-4546-915B-E0995BC7E9DF}" type="slidenum">
              <a:rPr lang="en-US" altLang="zh-CN"/>
              <a:pPr>
                <a:defRPr/>
              </a:pPr>
              <a:t>‹#›</a:t>
            </a:fld>
            <a:endParaRPr lang="en-US" altLang="zh-CN"/>
          </a:p>
        </p:txBody>
      </p:sp>
    </p:spTree>
    <p:extLst>
      <p:ext uri="{BB962C8B-B14F-4D97-AF65-F5344CB8AC3E}">
        <p14:creationId xmlns:p14="http://schemas.microsoft.com/office/powerpoint/2010/main" val="3780290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15462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defRPr/>
              </a:pPr>
              <a:endParaRPr lang="zh-CN" altLang="en-US">
                <a:latin typeface="Arial" charset="0"/>
              </a:endParaRPr>
            </a:p>
          </p:txBody>
        </p:sp>
        <p:sp>
          <p:nvSpPr>
            <p:cNvPr id="1033" name="Arc 4"/>
            <p:cNvSpPr>
              <a:spLocks/>
            </p:cNvSpPr>
            <p:nvPr/>
          </p:nvSpPr>
          <p:spPr bwMode="auto">
            <a:xfrm>
              <a:off x="0" y="1"/>
              <a:ext cx="5298" cy="4312"/>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462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5463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eaLnBrk="1" hangingPunct="1">
              <a:defRPr kumimoji="0" sz="1400">
                <a:solidFill>
                  <a:schemeClr val="bg2"/>
                </a:solidFill>
                <a:latin typeface="+mn-lt"/>
              </a:defRPr>
            </a:lvl1pPr>
          </a:lstStyle>
          <a:p>
            <a:pPr>
              <a:defRPr/>
            </a:pPr>
            <a:endParaRPr lang="en-US" altLang="zh-CN"/>
          </a:p>
        </p:txBody>
      </p:sp>
      <p:sp>
        <p:nvSpPr>
          <p:cNvPr id="1546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eaLnBrk="1" hangingPunct="1">
              <a:defRPr kumimoji="0" sz="1400">
                <a:solidFill>
                  <a:schemeClr val="bg2"/>
                </a:solidFill>
                <a:latin typeface="+mn-lt"/>
              </a:defRPr>
            </a:lvl1pPr>
          </a:lstStyle>
          <a:p>
            <a:pPr>
              <a:defRPr/>
            </a:pPr>
            <a:endParaRPr lang="en-US" altLang="zh-CN"/>
          </a:p>
        </p:txBody>
      </p:sp>
      <p:sp>
        <p:nvSpPr>
          <p:cNvPr id="154632" name="Rectangle 8"/>
          <p:cNvSpPr>
            <a:spLocks noGrp="1" noChangeArrowheads="1"/>
          </p:cNvSpPr>
          <p:nvPr>
            <p:ph type="sldNum" sz="quarter" idx="4"/>
          </p:nvPr>
        </p:nvSpPr>
        <p:spPr bwMode="auto">
          <a:xfrm>
            <a:off x="6988175"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eaLnBrk="1" hangingPunct="1">
              <a:defRPr kumimoji="0" sz="1400">
                <a:solidFill>
                  <a:schemeClr val="bg2"/>
                </a:solidFill>
                <a:latin typeface="+mn-lt"/>
              </a:defRPr>
            </a:lvl1pPr>
          </a:lstStyle>
          <a:p>
            <a:pPr>
              <a:defRPr/>
            </a:pPr>
            <a:fld id="{AFF9386E-F3C1-4936-81AD-23BC441A8C48}" type="slidenum">
              <a:rPr lang="en-US" altLang="zh-CN"/>
              <a:pPr>
                <a:defRPr/>
              </a:pPr>
              <a:t>‹#›</a:t>
            </a:fld>
            <a:endParaRPr lang="en-US" altLang="zh-CN"/>
          </a:p>
        </p:txBody>
      </p:sp>
      <p:sp>
        <p:nvSpPr>
          <p:cNvPr id="1031" name="Rectangle 9"/>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08" r:id="rId1"/>
    <p:sldLayoutId id="2147483804" r:id="rId2"/>
    <p:sldLayoutId id="2147483805" r:id="rId3"/>
    <p:sldLayoutId id="2147483806" r:id="rId4"/>
    <p:sldLayoutId id="2147483807" r:id="rId5"/>
  </p:sldLayoutIdLst>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audio" Target="../media/audio2.wav"/><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audio" Target="../media/audio2.wav"/><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7.png"/><Relationship Id="rId5" Type="http://schemas.openxmlformats.org/officeDocument/2006/relationships/image" Target="../media/image15.wmf"/><Relationship Id="rId10" Type="http://schemas.openxmlformats.org/officeDocument/2006/relationships/image" Target="../media/image16.wmf"/><Relationship Id="rId4" Type="http://schemas.openxmlformats.org/officeDocument/2006/relationships/oleObject" Target="../embeddings/oleObject5.bin"/><Relationship Id="rId9"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9.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audio" Target="../media/audio2.wav"/><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3.png"/><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3.png"/><Relationship Id="rId7" Type="http://schemas.openxmlformats.org/officeDocument/2006/relationships/image" Target="../media/image25.wmf"/><Relationship Id="rId12" Type="http://schemas.openxmlformats.org/officeDocument/2006/relationships/image" Target="../media/image16.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11.bin"/><Relationship Id="rId11" Type="http://schemas.openxmlformats.org/officeDocument/2006/relationships/oleObject" Target="../embeddings/oleObject13.bin"/><Relationship Id="rId5" Type="http://schemas.openxmlformats.org/officeDocument/2006/relationships/image" Target="../media/image24.wmf"/><Relationship Id="rId10" Type="http://schemas.openxmlformats.org/officeDocument/2006/relationships/image" Target="../media/image17.png"/><Relationship Id="rId4" Type="http://schemas.openxmlformats.org/officeDocument/2006/relationships/oleObject" Target="../embeddings/oleObject10.bin"/><Relationship Id="rId9" Type="http://schemas.openxmlformats.org/officeDocument/2006/relationships/image" Target="../media/image2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8.w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3.png"/><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wmf"/><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http://col.njtu.edu.cn/zskj/5004/digitsim_web/beike/users/szljdl/html/Log_42220.jpg" TargetMode="External"/><Relationship Id="rId7" Type="http://schemas.openxmlformats.org/officeDocument/2006/relationships/image" Target="http://col.njtu.edu.cn/zskj/5004/digitsim_web/beike/users/szljdl/html/Log_42221.jpg" TargetMode="External"/><Relationship Id="rId2" Type="http://schemas.openxmlformats.org/officeDocument/2006/relationships/image" Target="../media/image33.jpeg"/><Relationship Id="rId1" Type="http://schemas.openxmlformats.org/officeDocument/2006/relationships/slideLayout" Target="../slideLayouts/slideLayout5.xml"/><Relationship Id="rId6" Type="http://schemas.openxmlformats.org/officeDocument/2006/relationships/image" Target="../media/image35.jpeg"/><Relationship Id="rId5" Type="http://schemas.openxmlformats.org/officeDocument/2006/relationships/image" Target="http://col.njtu.edu.cn/zskj/5004/digitsim_web/beike/users/szljdl/html/Log_42222.jpg" TargetMode="External"/><Relationship Id="rId4" Type="http://schemas.openxmlformats.org/officeDocument/2006/relationships/image" Target="../media/image34.jpe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18.bin"/><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39.png"/><Relationship Id="rId5" Type="http://schemas.openxmlformats.org/officeDocument/2006/relationships/image" Target="../media/image38.wmf"/><Relationship Id="rId4" Type="http://schemas.openxmlformats.org/officeDocument/2006/relationships/oleObject" Target="../embeddings/oleObject19.bin"/></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40.wmf"/><Relationship Id="rId4" Type="http://schemas.openxmlformats.org/officeDocument/2006/relationships/oleObject" Target="../embeddings/oleObject20.bin"/></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1.wmf"/><Relationship Id="rId4" Type="http://schemas.openxmlformats.org/officeDocument/2006/relationships/oleObject" Target="../embeddings/oleObject21.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wmf"/><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3.png"/><Relationship Id="rId2" Type="http://schemas.openxmlformats.org/officeDocument/2006/relationships/image" Target="../media/image44.wmf"/><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wmf"/><Relationship Id="rId4" Type="http://schemas.openxmlformats.org/officeDocument/2006/relationships/image" Target="../media/image46.wmf"/></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0030550062"/>
          <p:cNvPicPr>
            <a:picLocks noChangeAspect="1" noChangeArrowheads="1"/>
          </p:cNvPicPr>
          <p:nvPr/>
        </p:nvPicPr>
        <p:blipFill>
          <a:blip r:embed="rId2">
            <a:lum contrast="4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WordArt 3"/>
          <p:cNvSpPr>
            <a:spLocks noChangeArrowheads="1" noChangeShapeType="1" noTextEdit="1"/>
          </p:cNvSpPr>
          <p:nvPr/>
        </p:nvSpPr>
        <p:spPr bwMode="auto">
          <a:xfrm>
            <a:off x="1116013" y="1341438"/>
            <a:ext cx="7200900" cy="1839912"/>
          </a:xfrm>
          <a:prstGeom prst="rect">
            <a:avLst/>
          </a:prstGeom>
        </p:spPr>
        <p:txBody>
          <a:bodyPr wrap="none" fromWordArt="1">
            <a:prstTxWarp prst="textWave1">
              <a:avLst>
                <a:gd name="adj1" fmla="val 12884"/>
                <a:gd name="adj2" fmla="val -852"/>
              </a:avLst>
            </a:prstTxWarp>
          </a:bodyPr>
          <a:lstStyle/>
          <a:p>
            <a:pPr algn="ctr"/>
            <a:r>
              <a:rPr lang="zh-CN" altLang="en-US" sz="3600" kern="10">
                <a:ln w="28575">
                  <a:solidFill>
                    <a:schemeClr val="tx1"/>
                  </a:solidFill>
                  <a:prstDash val="sysDot"/>
                  <a:round/>
                  <a:headEnd/>
                  <a:tailEnd/>
                </a:ln>
                <a:solidFill>
                  <a:srgbClr val="0000FF"/>
                </a:solidFill>
                <a:effectLst>
                  <a:outerShdw dist="53882" dir="2700000" algn="ctr" rotWithShape="0">
                    <a:srgbClr val="C0C0C0"/>
                  </a:outerShdw>
                </a:effectLst>
                <a:latin typeface="隶书" panose="02010509060101010101" pitchFamily="49" charset="-122"/>
                <a:ea typeface="隶书" panose="02010509060101010101" pitchFamily="49" charset="-122"/>
              </a:rPr>
              <a:t>数字世界精彩无限</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8D695C21-3003-4368-A408-9DE389A4B3F8}" type="slidenum">
              <a:rPr lang="en-US" altLang="zh-CN"/>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5610225" y="5157788"/>
            <a:ext cx="2389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solidFill>
                  <a:schemeClr val="bg1"/>
                </a:solidFill>
                <a:latin typeface="Arial" panose="020B0604020202020204" pitchFamily="34" charset="0"/>
              </a:rPr>
              <a:t>功能：</a:t>
            </a:r>
            <a:r>
              <a:rPr lang="zh-CN" altLang="en-US" sz="2800" b="1">
                <a:solidFill>
                  <a:schemeClr val="bg2"/>
                </a:solidFill>
                <a:latin typeface="Arial" panose="020B0604020202020204" pitchFamily="34" charset="0"/>
              </a:rPr>
              <a:t>双</a:t>
            </a:r>
            <a:r>
              <a:rPr lang="en-US" altLang="zh-CN" sz="2800" b="1">
                <a:solidFill>
                  <a:schemeClr val="bg2"/>
                </a:solidFill>
                <a:latin typeface="Arial" panose="020B0604020202020204" pitchFamily="34" charset="0"/>
              </a:rPr>
              <a:t>4</a:t>
            </a:r>
            <a:r>
              <a:rPr lang="zh-CN" altLang="en-US" sz="2800" b="1">
                <a:solidFill>
                  <a:schemeClr val="bg2"/>
                </a:solidFill>
                <a:latin typeface="Arial" panose="020B0604020202020204" pitchFamily="34" charset="0"/>
              </a:rPr>
              <a:t>选</a:t>
            </a:r>
            <a:r>
              <a:rPr lang="en-US" altLang="zh-CN" sz="2800" b="1">
                <a:solidFill>
                  <a:schemeClr val="bg2"/>
                </a:solidFill>
                <a:latin typeface="Arial" panose="020B0604020202020204" pitchFamily="34" charset="0"/>
              </a:rPr>
              <a:t>1</a:t>
            </a:r>
            <a:endParaRPr kumimoji="0" lang="en-US" altLang="zh-CN" sz="2800" b="1">
              <a:solidFill>
                <a:schemeClr val="bg2"/>
              </a:solidFill>
              <a:latin typeface="Arial" panose="020B0604020202020204" pitchFamily="34" charset="0"/>
            </a:endParaRPr>
          </a:p>
        </p:txBody>
      </p:sp>
      <p:pic>
        <p:nvPicPr>
          <p:cNvPr id="1536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1196975"/>
            <a:ext cx="201771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7"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25538"/>
            <a:ext cx="3751262" cy="5183187"/>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a:xfrm>
            <a:off x="7059613" y="6248400"/>
            <a:ext cx="1905000" cy="457200"/>
          </a:xfrm>
        </p:spPr>
        <p:txBody>
          <a:bodyPr/>
          <a:lstStyle/>
          <a:p>
            <a:pPr>
              <a:defRPr/>
            </a:pPr>
            <a:fld id="{A342C3FA-61D7-4F6B-8168-C0E71E07197E}" type="slidenum">
              <a:rPr lang="en-US" altLang="zh-CN"/>
              <a:pPr>
                <a:defRPr/>
              </a:pPr>
              <a:t>10</a:t>
            </a:fld>
            <a:endParaRPr lang="en-US" altLang="zh-CN"/>
          </a:p>
        </p:txBody>
      </p:sp>
      <p:sp>
        <p:nvSpPr>
          <p:cNvPr id="15367"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数据选择器</a:t>
            </a:r>
            <a:endParaRPr lang="en-US" altLang="zh-CN" sz="2800" b="1">
              <a:solidFill>
                <a:schemeClr val="bg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6386" name="Text Box 15"/>
          <p:cNvSpPr txBox="1">
            <a:spLocks noChangeArrowheads="1"/>
          </p:cNvSpPr>
          <p:nvPr/>
        </p:nvSpPr>
        <p:spPr bwMode="auto">
          <a:xfrm>
            <a:off x="468313" y="549275"/>
            <a:ext cx="8424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4000" b="1">
                <a:solidFill>
                  <a:schemeClr val="bg2"/>
                </a:solidFill>
                <a:latin typeface="Arial" panose="020B0604020202020204" pitchFamily="34" charset="0"/>
              </a:rPr>
              <a:t>7. </a:t>
            </a:r>
            <a:r>
              <a:rPr lang="zh-CN" altLang="en-US" sz="4000" b="1">
                <a:solidFill>
                  <a:schemeClr val="bg2"/>
                </a:solidFill>
                <a:latin typeface="Arial" panose="020B0604020202020204" pitchFamily="34" charset="0"/>
              </a:rPr>
              <a:t>数据选择器和译码器</a:t>
            </a:r>
            <a:endParaRPr lang="en-US" altLang="zh-CN" sz="4000" b="1">
              <a:solidFill>
                <a:schemeClr val="bg2"/>
              </a:solidFill>
              <a:latin typeface="Arial" panose="020B0604020202020204" pitchFamily="34" charset="0"/>
            </a:endParaRPr>
          </a:p>
        </p:txBody>
      </p:sp>
      <p:sp>
        <p:nvSpPr>
          <p:cNvPr id="16387" name="Text Box 4"/>
          <p:cNvSpPr txBox="1">
            <a:spLocks noChangeArrowheads="1"/>
          </p:cNvSpPr>
          <p:nvPr/>
        </p:nvSpPr>
        <p:spPr bwMode="auto">
          <a:xfrm>
            <a:off x="2195513" y="1997075"/>
            <a:ext cx="554513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6600"/>
              </a:buClr>
              <a:buSzPct val="65000"/>
              <a:buFont typeface="Wingdings" panose="05000000000000000000" pitchFamily="2" charset="2"/>
              <a:buChar char="n"/>
            </a:pPr>
            <a:r>
              <a:rPr lang="zh-CN" altLang="en-US">
                <a:solidFill>
                  <a:schemeClr val="bg1"/>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数据选择器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zh-CN" altLang="en-US">
                <a:solidFill>
                  <a:schemeClr val="bg2"/>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译码器</a:t>
            </a:r>
            <a:r>
              <a:rPr lang="en-US" altLang="zh-CN">
                <a:solidFill>
                  <a:schemeClr val="bg1"/>
                </a:solidFill>
                <a:latin typeface="微软雅黑" panose="020B0503020204020204" pitchFamily="34" charset="-122"/>
                <a:ea typeface="微软雅黑" panose="020B0503020204020204" pitchFamily="34" charset="-122"/>
              </a:rPr>
              <a:t> </a:t>
            </a: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编码器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使用</a:t>
            </a:r>
            <a:r>
              <a:rPr lang="en-US" altLang="zh-CN">
                <a:solidFill>
                  <a:schemeClr val="bg2"/>
                </a:solidFill>
                <a:latin typeface="微软雅黑" panose="020B0503020204020204" pitchFamily="34" charset="-122"/>
                <a:ea typeface="微软雅黑" panose="020B0503020204020204" pitchFamily="34" charset="-122"/>
              </a:rPr>
              <a:t> MSI</a:t>
            </a:r>
            <a:r>
              <a:rPr lang="zh-CN" altLang="en-US">
                <a:solidFill>
                  <a:schemeClr val="bg2"/>
                </a:solidFill>
                <a:latin typeface="微软雅黑" panose="020B0503020204020204" pitchFamily="34" charset="-122"/>
                <a:ea typeface="微软雅黑" panose="020B0503020204020204" pitchFamily="34" charset="-122"/>
              </a:rPr>
              <a:t>块做设计</a:t>
            </a:r>
            <a:endParaRPr lang="en-US" altLang="zh-CN">
              <a:solidFill>
                <a:schemeClr val="bg2"/>
              </a:solidFill>
              <a:latin typeface="微软雅黑" panose="020B0503020204020204" pitchFamily="34" charset="-122"/>
              <a:ea typeface="微软雅黑" panose="020B0503020204020204" pitchFamily="34" charset="-122"/>
            </a:endParaRPr>
          </a:p>
        </p:txBody>
      </p:sp>
      <p:graphicFrame>
        <p:nvGraphicFramePr>
          <p:cNvPr id="10" name="Object 21"/>
          <p:cNvGraphicFramePr>
            <a:graphicFrameLocks noChangeAspect="1"/>
          </p:cNvGraphicFramePr>
          <p:nvPr/>
        </p:nvGraphicFramePr>
        <p:xfrm>
          <a:off x="1258888" y="2962275"/>
          <a:ext cx="762000" cy="395288"/>
        </p:xfrm>
        <a:graphic>
          <a:graphicData uri="http://schemas.openxmlformats.org/presentationml/2006/ole">
            <mc:AlternateContent xmlns:mc="http://schemas.openxmlformats.org/markup-compatibility/2006">
              <mc:Choice xmlns:v="urn:schemas-microsoft-com:vml" Requires="v">
                <p:oleObj spid="_x0000_s16408" name="Clip" r:id="rId3" imgW="419048" imgH="218874" progId="MS_ClipArt_Gallery.2">
                  <p:embed/>
                </p:oleObj>
              </mc:Choice>
              <mc:Fallback>
                <p:oleObj name="Clip" r:id="rId3" imgW="419048" imgH="218874" progId="MS_ClipArt_Gallery.2">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962275"/>
                        <a:ext cx="762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89" name="Picture 79" descr="ELEG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3938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a:xfrm>
            <a:off x="7059613" y="6248400"/>
            <a:ext cx="1905000" cy="457200"/>
          </a:xfrm>
        </p:spPr>
        <p:txBody>
          <a:bodyPr/>
          <a:lstStyle/>
          <a:p>
            <a:pPr>
              <a:defRPr/>
            </a:pPr>
            <a:fld id="{24A0A3B4-2E75-4B68-837E-EF6618DBC593}" type="slidenum">
              <a:rPr lang="en-US" altLang="zh-CN"/>
              <a:pPr>
                <a:defRPr/>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7410" name="Picture 14"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hlinkClick r:id="rId3" action="ppaction://hlinksldjump" highlightClick="1">
              <a:snd r:embed="rId4" name="Button12.WAV"/>
            </a:hlinkClick>
            <a:hlinkHover r:id="" action="ppaction://noaction" highlightClick="1">
              <a:snd r:embed="rId5" name="Button19.wav"/>
            </a:hlinkHover>
          </p:cNvPr>
          <p:cNvSpPr txBox="1">
            <a:spLocks noChangeArrowheads="1"/>
          </p:cNvSpPr>
          <p:nvPr/>
        </p:nvSpPr>
        <p:spPr bwMode="auto">
          <a:xfrm>
            <a:off x="438150" y="2657475"/>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bg1"/>
              </a:buClr>
              <a:buSzTx/>
              <a:buFont typeface="Wingdings" panose="05000000000000000000" pitchFamily="2" charset="2"/>
              <a:buChar char="n"/>
            </a:pPr>
            <a:r>
              <a:rPr lang="zh-CN" altLang="en-US" b="1">
                <a:solidFill>
                  <a:schemeClr val="bg2"/>
                </a:solidFill>
                <a:latin typeface="楷体_GB2312"/>
                <a:ea typeface="楷体_GB2312"/>
                <a:cs typeface="楷体_GB2312"/>
              </a:rPr>
              <a:t>分类</a:t>
            </a:r>
          </a:p>
        </p:txBody>
      </p:sp>
      <p:sp>
        <p:nvSpPr>
          <p:cNvPr id="8" name="AutoShape 5"/>
          <p:cNvSpPr>
            <a:spLocks/>
          </p:cNvSpPr>
          <p:nvPr/>
        </p:nvSpPr>
        <p:spPr bwMode="auto">
          <a:xfrm>
            <a:off x="2000250" y="2079625"/>
            <a:ext cx="609600" cy="1943100"/>
          </a:xfrm>
          <a:prstGeom prst="leftBrace">
            <a:avLst>
              <a:gd name="adj1" fmla="val 26562"/>
              <a:gd name="adj2" fmla="val 50000"/>
            </a:avLst>
          </a:prstGeom>
          <a:noFill/>
          <a:ln w="38100"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a:solidFill>
                <a:schemeClr val="bg2"/>
              </a:solidFill>
              <a:latin typeface="Arial" panose="020B0604020202020204" pitchFamily="34" charset="0"/>
            </a:endParaRPr>
          </a:p>
        </p:txBody>
      </p:sp>
      <p:sp>
        <p:nvSpPr>
          <p:cNvPr id="9" name="Text Box 6"/>
          <p:cNvSpPr txBox="1">
            <a:spLocks noChangeArrowheads="1"/>
          </p:cNvSpPr>
          <p:nvPr/>
        </p:nvSpPr>
        <p:spPr bwMode="auto">
          <a:xfrm>
            <a:off x="2724150" y="1989138"/>
            <a:ext cx="266541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2400"/>
              </a:spcBef>
              <a:buClrTx/>
              <a:buSzTx/>
              <a:buFontTx/>
              <a:buNone/>
            </a:pPr>
            <a:r>
              <a:rPr lang="zh-CN" altLang="en-US" b="1">
                <a:solidFill>
                  <a:schemeClr val="bg2"/>
                </a:solidFill>
                <a:latin typeface="Arial" panose="020B0604020202020204" pitchFamily="34" charset="0"/>
                <a:ea typeface="楷体_GB2312"/>
                <a:cs typeface="楷体_GB2312"/>
              </a:rPr>
              <a:t>多一译码器</a:t>
            </a:r>
          </a:p>
          <a:p>
            <a:pPr eaLnBrk="1" hangingPunct="1">
              <a:spcBef>
                <a:spcPts val="2400"/>
              </a:spcBef>
              <a:buClrTx/>
              <a:buSzTx/>
              <a:buFontTx/>
              <a:buNone/>
            </a:pPr>
            <a:endParaRPr lang="en-US" altLang="zh-CN" b="1">
              <a:solidFill>
                <a:schemeClr val="bg2"/>
              </a:solidFill>
              <a:latin typeface="Arial" panose="020B0604020202020204" pitchFamily="34" charset="0"/>
              <a:ea typeface="楷体_GB2312"/>
              <a:cs typeface="楷体_GB2312"/>
            </a:endParaRPr>
          </a:p>
          <a:p>
            <a:pPr eaLnBrk="1" hangingPunct="1">
              <a:spcBef>
                <a:spcPts val="2400"/>
              </a:spcBef>
              <a:buClrTx/>
              <a:buSzTx/>
              <a:buFontTx/>
              <a:buNone/>
            </a:pPr>
            <a:r>
              <a:rPr lang="zh-CN" altLang="en-US" b="1">
                <a:solidFill>
                  <a:schemeClr val="bg2"/>
                </a:solidFill>
                <a:latin typeface="Arial" panose="020B0604020202020204" pitchFamily="34" charset="0"/>
                <a:ea typeface="楷体_GB2312"/>
                <a:cs typeface="楷体_GB2312"/>
              </a:rPr>
              <a:t>多多译码器</a:t>
            </a:r>
          </a:p>
        </p:txBody>
      </p:sp>
      <p:sp>
        <p:nvSpPr>
          <p:cNvPr id="10" name="Text Box 7"/>
          <p:cNvSpPr txBox="1">
            <a:spLocks noChangeArrowheads="1"/>
          </p:cNvSpPr>
          <p:nvPr/>
        </p:nvSpPr>
        <p:spPr bwMode="auto">
          <a:xfrm>
            <a:off x="5238750" y="2025650"/>
            <a:ext cx="35814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50000"/>
              </a:spcBef>
              <a:buClrTx/>
              <a:buSzTx/>
              <a:buFontTx/>
              <a:buNone/>
            </a:pPr>
            <a:r>
              <a:rPr lang="en-US" altLang="zh-CN" sz="3000" b="1">
                <a:solidFill>
                  <a:schemeClr val="bg2"/>
                </a:solidFill>
                <a:latin typeface="楷体_GB2312"/>
                <a:ea typeface="楷体_GB2312"/>
                <a:cs typeface="楷体_GB2312"/>
              </a:rPr>
              <a:t>(</a:t>
            </a:r>
            <a:r>
              <a:rPr lang="zh-CN" altLang="en-US" sz="3000" b="1">
                <a:solidFill>
                  <a:schemeClr val="bg2"/>
                </a:solidFill>
                <a:latin typeface="楷体_GB2312"/>
                <a:ea typeface="楷体_GB2312"/>
                <a:cs typeface="楷体_GB2312"/>
              </a:rPr>
              <a:t>二进制译码器</a:t>
            </a:r>
            <a:r>
              <a:rPr lang="en-US" altLang="zh-CN" sz="3000" b="1">
                <a:solidFill>
                  <a:schemeClr val="bg2"/>
                </a:solidFill>
                <a:latin typeface="楷体_GB2312"/>
                <a:ea typeface="楷体_GB2312"/>
                <a:cs typeface="楷体_GB2312"/>
              </a:rPr>
              <a:t>)</a:t>
            </a:r>
          </a:p>
          <a:p>
            <a:pPr eaLnBrk="1" hangingPunct="1">
              <a:lnSpc>
                <a:spcPct val="85000"/>
              </a:lnSpc>
              <a:spcBef>
                <a:spcPct val="50000"/>
              </a:spcBef>
              <a:buClrTx/>
              <a:buSzTx/>
              <a:buFontTx/>
              <a:buNone/>
            </a:pPr>
            <a:endParaRPr lang="en-US" altLang="zh-CN" sz="1600" b="1">
              <a:solidFill>
                <a:schemeClr val="bg2"/>
              </a:solidFill>
              <a:latin typeface="楷体_GB2312"/>
              <a:ea typeface="楷体_GB2312"/>
              <a:cs typeface="楷体_GB2312"/>
            </a:endParaRPr>
          </a:p>
          <a:p>
            <a:pPr eaLnBrk="1" hangingPunct="1">
              <a:lnSpc>
                <a:spcPct val="85000"/>
              </a:lnSpc>
              <a:spcBef>
                <a:spcPct val="50000"/>
              </a:spcBef>
              <a:buClrTx/>
              <a:buSzTx/>
              <a:buFontTx/>
              <a:buNone/>
            </a:pPr>
            <a:endParaRPr lang="zh-CN" altLang="en-US" b="1">
              <a:solidFill>
                <a:schemeClr val="bg2"/>
              </a:solidFill>
              <a:latin typeface="楷体_GB2312"/>
              <a:ea typeface="楷体_GB2312"/>
              <a:cs typeface="楷体_GB2312"/>
            </a:endParaRPr>
          </a:p>
          <a:p>
            <a:pPr eaLnBrk="1" hangingPunct="1">
              <a:lnSpc>
                <a:spcPct val="85000"/>
              </a:lnSpc>
              <a:spcBef>
                <a:spcPct val="50000"/>
              </a:spcBef>
              <a:buClrTx/>
              <a:buSzTx/>
              <a:buFontTx/>
              <a:buNone/>
            </a:pPr>
            <a:r>
              <a:rPr lang="en-US" altLang="zh-CN" sz="3000" b="1">
                <a:solidFill>
                  <a:schemeClr val="bg2"/>
                </a:solidFill>
                <a:latin typeface="楷体_GB2312"/>
                <a:ea typeface="楷体_GB2312"/>
                <a:cs typeface="楷体_GB2312"/>
              </a:rPr>
              <a:t>(</a:t>
            </a:r>
            <a:r>
              <a:rPr lang="zh-CN" altLang="en-US" sz="3000" b="1">
                <a:solidFill>
                  <a:schemeClr val="bg2"/>
                </a:solidFill>
                <a:latin typeface="楷体_GB2312"/>
                <a:ea typeface="楷体_GB2312"/>
                <a:cs typeface="楷体_GB2312"/>
              </a:rPr>
              <a:t>数字显示译码器</a:t>
            </a:r>
            <a:r>
              <a:rPr lang="en-US" altLang="zh-CN" sz="3000" b="1">
                <a:solidFill>
                  <a:schemeClr val="bg2"/>
                </a:solidFill>
                <a:latin typeface="楷体_GB2312"/>
                <a:ea typeface="楷体_GB2312"/>
                <a:cs typeface="楷体_GB2312"/>
              </a:rPr>
              <a:t>) </a:t>
            </a:r>
          </a:p>
        </p:txBody>
      </p:sp>
      <p:sp>
        <p:nvSpPr>
          <p:cNvPr id="4" name="灯片编号占位符 3"/>
          <p:cNvSpPr>
            <a:spLocks noGrp="1"/>
          </p:cNvSpPr>
          <p:nvPr>
            <p:ph type="sldNum" sz="quarter" idx="12"/>
          </p:nvPr>
        </p:nvSpPr>
        <p:spPr>
          <a:xfrm>
            <a:off x="7059613" y="6248400"/>
            <a:ext cx="1905000" cy="457200"/>
          </a:xfrm>
        </p:spPr>
        <p:txBody>
          <a:bodyPr/>
          <a:lstStyle/>
          <a:p>
            <a:pPr>
              <a:defRPr/>
            </a:pPr>
            <a:fld id="{FB11FE41-901A-47A3-8891-5B67D04C1286}" type="slidenum">
              <a:rPr lang="en-US" altLang="zh-CN"/>
              <a:pPr>
                <a:defRPr/>
              </a:pPr>
              <a:t>12</a:t>
            </a:fld>
            <a:endParaRPr lang="en-US" altLang="zh-CN"/>
          </a:p>
        </p:txBody>
      </p:sp>
      <p:sp>
        <p:nvSpPr>
          <p:cNvPr id="17416"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译码器</a:t>
            </a:r>
            <a:endParaRPr lang="en-US" altLang="zh-CN" sz="2800" b="1">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arn(inHorizontal)">
                                      <p:cBhvr>
                                        <p:cTn id="17" dur="500"/>
                                        <p:tgtEl>
                                          <p:spTgt spid="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arn(inHorizontal)">
                                      <p:cBhvr>
                                        <p:cTn id="22" dur="500"/>
                                        <p:tgtEl>
                                          <p:spTgt spid="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p:cTn id="2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1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 calcmode="lin" valueType="num">
                                      <p:cBhvr>
                                        <p:cTn id="33" dur="5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0">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build="p" autoUpdateAnimBg="0"/>
      <p:bldP spid="1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8434" name="Picture 14"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 Box 4">
            <a:hlinkClick r:id="rId3" action="ppaction://hlinksldjump" highlightClick="1">
              <a:snd r:embed="rId4" name="Button12.WAV"/>
            </a:hlinkClick>
            <a:hlinkHover r:id="" action="ppaction://noaction" highlightClick="1">
              <a:snd r:embed="rId5" name="Button19.wav"/>
            </a:hlinkHover>
          </p:cNvPr>
          <p:cNvSpPr txBox="1">
            <a:spLocks noChangeArrowheads="1"/>
          </p:cNvSpPr>
          <p:nvPr/>
        </p:nvSpPr>
        <p:spPr bwMode="auto">
          <a:xfrm>
            <a:off x="438150" y="2657475"/>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bg1"/>
              </a:buClr>
              <a:buSzTx/>
              <a:buFont typeface="Wingdings" panose="05000000000000000000" pitchFamily="2" charset="2"/>
              <a:buChar char="n"/>
            </a:pPr>
            <a:r>
              <a:rPr lang="zh-CN" altLang="en-US" b="1">
                <a:solidFill>
                  <a:schemeClr val="bg2"/>
                </a:solidFill>
                <a:latin typeface="楷体_GB2312"/>
                <a:ea typeface="楷体_GB2312"/>
                <a:cs typeface="楷体_GB2312"/>
              </a:rPr>
              <a:t>分类</a:t>
            </a:r>
          </a:p>
        </p:txBody>
      </p:sp>
      <p:sp>
        <p:nvSpPr>
          <p:cNvPr id="18436" name="AutoShape 5"/>
          <p:cNvSpPr>
            <a:spLocks/>
          </p:cNvSpPr>
          <p:nvPr/>
        </p:nvSpPr>
        <p:spPr bwMode="auto">
          <a:xfrm>
            <a:off x="2000250" y="2079625"/>
            <a:ext cx="609600" cy="1943100"/>
          </a:xfrm>
          <a:prstGeom prst="leftBrace">
            <a:avLst>
              <a:gd name="adj1" fmla="val 26562"/>
              <a:gd name="adj2" fmla="val 50000"/>
            </a:avLst>
          </a:prstGeom>
          <a:noFill/>
          <a:ln w="38100"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a:solidFill>
                <a:schemeClr val="bg2"/>
              </a:solidFill>
              <a:latin typeface="Arial" panose="020B0604020202020204" pitchFamily="34" charset="0"/>
            </a:endParaRPr>
          </a:p>
        </p:txBody>
      </p:sp>
      <p:sp>
        <p:nvSpPr>
          <p:cNvPr id="18437" name="Text Box 6"/>
          <p:cNvSpPr txBox="1">
            <a:spLocks noChangeArrowheads="1"/>
          </p:cNvSpPr>
          <p:nvPr/>
        </p:nvSpPr>
        <p:spPr bwMode="auto">
          <a:xfrm>
            <a:off x="2724150" y="1989138"/>
            <a:ext cx="266541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2400"/>
              </a:spcBef>
              <a:buClrTx/>
              <a:buSzTx/>
              <a:buFontTx/>
              <a:buNone/>
            </a:pPr>
            <a:r>
              <a:rPr lang="zh-CN" altLang="en-US" b="1">
                <a:solidFill>
                  <a:srgbClr val="FF0000"/>
                </a:solidFill>
                <a:latin typeface="Arial" panose="020B0604020202020204" pitchFamily="34" charset="0"/>
                <a:ea typeface="楷体_GB2312"/>
                <a:cs typeface="楷体_GB2312"/>
              </a:rPr>
              <a:t>多一译码器</a:t>
            </a:r>
          </a:p>
          <a:p>
            <a:pPr eaLnBrk="1" hangingPunct="1">
              <a:spcBef>
                <a:spcPts val="2400"/>
              </a:spcBef>
              <a:buClrTx/>
              <a:buSzTx/>
              <a:buFontTx/>
              <a:buNone/>
            </a:pPr>
            <a:endParaRPr lang="en-US" altLang="zh-CN" b="1">
              <a:solidFill>
                <a:schemeClr val="bg2"/>
              </a:solidFill>
              <a:latin typeface="Arial" panose="020B0604020202020204" pitchFamily="34" charset="0"/>
              <a:ea typeface="楷体_GB2312"/>
              <a:cs typeface="楷体_GB2312"/>
            </a:endParaRPr>
          </a:p>
          <a:p>
            <a:pPr eaLnBrk="1" hangingPunct="1">
              <a:spcBef>
                <a:spcPts val="2400"/>
              </a:spcBef>
              <a:buClrTx/>
              <a:buSzTx/>
              <a:buFontTx/>
              <a:buNone/>
            </a:pPr>
            <a:r>
              <a:rPr lang="zh-CN" altLang="en-US" b="1">
                <a:solidFill>
                  <a:schemeClr val="bg2"/>
                </a:solidFill>
                <a:latin typeface="Arial" panose="020B0604020202020204" pitchFamily="34" charset="0"/>
                <a:ea typeface="楷体_GB2312"/>
                <a:cs typeface="楷体_GB2312"/>
              </a:rPr>
              <a:t>多多译码器</a:t>
            </a:r>
          </a:p>
        </p:txBody>
      </p:sp>
      <p:sp>
        <p:nvSpPr>
          <p:cNvPr id="18438" name="Text Box 7"/>
          <p:cNvSpPr txBox="1">
            <a:spLocks noChangeArrowheads="1"/>
          </p:cNvSpPr>
          <p:nvPr/>
        </p:nvSpPr>
        <p:spPr bwMode="auto">
          <a:xfrm>
            <a:off x="5238750" y="2025650"/>
            <a:ext cx="35814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50000"/>
              </a:spcBef>
              <a:buClrTx/>
              <a:buSzTx/>
              <a:buFontTx/>
              <a:buNone/>
            </a:pPr>
            <a:r>
              <a:rPr lang="en-US" altLang="zh-CN" sz="3000" b="1">
                <a:solidFill>
                  <a:schemeClr val="bg2"/>
                </a:solidFill>
                <a:latin typeface="楷体_GB2312"/>
                <a:ea typeface="楷体_GB2312"/>
                <a:cs typeface="楷体_GB2312"/>
              </a:rPr>
              <a:t>(</a:t>
            </a:r>
            <a:r>
              <a:rPr lang="zh-CN" altLang="en-US" sz="3000" b="1">
                <a:solidFill>
                  <a:schemeClr val="bg2"/>
                </a:solidFill>
                <a:latin typeface="楷体_GB2312"/>
                <a:ea typeface="楷体_GB2312"/>
                <a:cs typeface="楷体_GB2312"/>
              </a:rPr>
              <a:t>二进制译码器</a:t>
            </a:r>
            <a:r>
              <a:rPr lang="en-US" altLang="zh-CN" sz="3000" b="1">
                <a:solidFill>
                  <a:schemeClr val="bg2"/>
                </a:solidFill>
                <a:latin typeface="楷体_GB2312"/>
                <a:ea typeface="楷体_GB2312"/>
                <a:cs typeface="楷体_GB2312"/>
              </a:rPr>
              <a:t>)</a:t>
            </a:r>
          </a:p>
          <a:p>
            <a:pPr eaLnBrk="1" hangingPunct="1">
              <a:lnSpc>
                <a:spcPct val="85000"/>
              </a:lnSpc>
              <a:spcBef>
                <a:spcPct val="50000"/>
              </a:spcBef>
              <a:buClrTx/>
              <a:buSzTx/>
              <a:buFontTx/>
              <a:buNone/>
            </a:pPr>
            <a:endParaRPr lang="en-US" altLang="zh-CN" sz="1600" b="1">
              <a:solidFill>
                <a:schemeClr val="bg2"/>
              </a:solidFill>
              <a:latin typeface="楷体_GB2312"/>
              <a:ea typeface="楷体_GB2312"/>
              <a:cs typeface="楷体_GB2312"/>
            </a:endParaRPr>
          </a:p>
          <a:p>
            <a:pPr eaLnBrk="1" hangingPunct="1">
              <a:lnSpc>
                <a:spcPct val="85000"/>
              </a:lnSpc>
              <a:spcBef>
                <a:spcPct val="50000"/>
              </a:spcBef>
              <a:buClrTx/>
              <a:buSzTx/>
              <a:buFontTx/>
              <a:buNone/>
            </a:pPr>
            <a:endParaRPr lang="zh-CN" altLang="en-US" sz="2800" b="1">
              <a:solidFill>
                <a:schemeClr val="bg2"/>
              </a:solidFill>
              <a:latin typeface="楷体_GB2312"/>
              <a:ea typeface="楷体_GB2312"/>
              <a:cs typeface="楷体_GB2312"/>
            </a:endParaRPr>
          </a:p>
          <a:p>
            <a:pPr eaLnBrk="1" hangingPunct="1">
              <a:lnSpc>
                <a:spcPct val="85000"/>
              </a:lnSpc>
              <a:spcBef>
                <a:spcPct val="50000"/>
              </a:spcBef>
              <a:buClrTx/>
              <a:buSzTx/>
              <a:buFontTx/>
              <a:buNone/>
            </a:pPr>
            <a:r>
              <a:rPr lang="en-US" altLang="zh-CN" sz="3000" b="1">
                <a:solidFill>
                  <a:schemeClr val="bg2"/>
                </a:solidFill>
                <a:latin typeface="楷体_GB2312"/>
                <a:ea typeface="楷体_GB2312"/>
                <a:cs typeface="楷体_GB2312"/>
              </a:rPr>
              <a:t>(</a:t>
            </a:r>
            <a:r>
              <a:rPr lang="zh-CN" altLang="en-US" sz="3000" b="1">
                <a:solidFill>
                  <a:schemeClr val="bg2"/>
                </a:solidFill>
                <a:latin typeface="楷体_GB2312"/>
                <a:ea typeface="楷体_GB2312"/>
                <a:cs typeface="楷体_GB2312"/>
              </a:rPr>
              <a:t>数字显示译码器</a:t>
            </a:r>
            <a:r>
              <a:rPr lang="en-US" altLang="zh-CN" sz="3000" b="1">
                <a:solidFill>
                  <a:schemeClr val="bg2"/>
                </a:solidFill>
                <a:latin typeface="楷体_GB2312"/>
                <a:ea typeface="楷体_GB2312"/>
                <a:cs typeface="楷体_GB2312"/>
              </a:rPr>
              <a:t>) </a:t>
            </a:r>
          </a:p>
        </p:txBody>
      </p:sp>
      <p:sp>
        <p:nvSpPr>
          <p:cNvPr id="4" name="灯片编号占位符 3"/>
          <p:cNvSpPr>
            <a:spLocks noGrp="1"/>
          </p:cNvSpPr>
          <p:nvPr>
            <p:ph type="sldNum" sz="quarter" idx="12"/>
          </p:nvPr>
        </p:nvSpPr>
        <p:spPr>
          <a:xfrm>
            <a:off x="7059613" y="6248400"/>
            <a:ext cx="1905000" cy="457200"/>
          </a:xfrm>
        </p:spPr>
        <p:txBody>
          <a:bodyPr/>
          <a:lstStyle/>
          <a:p>
            <a:pPr>
              <a:defRPr/>
            </a:pPr>
            <a:fld id="{1EC6A688-E4F8-4CBA-9F3A-3353D1738965}" type="slidenum">
              <a:rPr lang="en-US" altLang="zh-CN"/>
              <a:pPr>
                <a:defRPr/>
              </a:pPr>
              <a:t>13</a:t>
            </a:fld>
            <a:endParaRPr lang="en-US" altLang="zh-CN"/>
          </a:p>
        </p:txBody>
      </p:sp>
      <p:sp>
        <p:nvSpPr>
          <p:cNvPr id="18440"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译码器</a:t>
            </a:r>
            <a:endParaRPr lang="en-US" altLang="zh-CN" sz="2800" b="1">
              <a:solidFill>
                <a:schemeClr val="bg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00007F"/>
        </a:solidFill>
        <a:effectLst/>
      </p:bgPr>
    </p:bg>
    <p:spTree>
      <p:nvGrpSpPr>
        <p:cNvPr id="1" name=""/>
        <p:cNvGrpSpPr/>
        <p:nvPr/>
      </p:nvGrpSpPr>
      <p:grpSpPr>
        <a:xfrm>
          <a:off x="0" y="0"/>
          <a:ext cx="0" cy="0"/>
          <a:chOff x="0" y="0"/>
          <a:chExt cx="0" cy="0"/>
        </a:xfrm>
      </p:grpSpPr>
      <p:grpSp>
        <p:nvGrpSpPr>
          <p:cNvPr id="19458" name="Group 2"/>
          <p:cNvGrpSpPr>
            <a:grpSpLocks/>
          </p:cNvGrpSpPr>
          <p:nvPr/>
        </p:nvGrpSpPr>
        <p:grpSpPr bwMode="auto">
          <a:xfrm>
            <a:off x="4859338" y="188913"/>
            <a:ext cx="2735262" cy="3535362"/>
            <a:chOff x="1882" y="346"/>
            <a:chExt cx="1723" cy="2227"/>
          </a:xfrm>
        </p:grpSpPr>
        <p:sp>
          <p:nvSpPr>
            <p:cNvPr id="19480" name="Line 3"/>
            <p:cNvSpPr>
              <a:spLocks noChangeShapeType="1"/>
            </p:cNvSpPr>
            <p:nvPr/>
          </p:nvSpPr>
          <p:spPr bwMode="auto">
            <a:xfrm>
              <a:off x="1882" y="981"/>
              <a:ext cx="499"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1" name="Line 4"/>
            <p:cNvSpPr>
              <a:spLocks noChangeShapeType="1"/>
            </p:cNvSpPr>
            <p:nvPr/>
          </p:nvSpPr>
          <p:spPr bwMode="auto">
            <a:xfrm>
              <a:off x="1882" y="1389"/>
              <a:ext cx="499"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2" name="Line 5"/>
            <p:cNvSpPr>
              <a:spLocks noChangeShapeType="1"/>
            </p:cNvSpPr>
            <p:nvPr/>
          </p:nvSpPr>
          <p:spPr bwMode="auto">
            <a:xfrm>
              <a:off x="1882" y="1842"/>
              <a:ext cx="499"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9483" name="Group 6"/>
            <p:cNvGrpSpPr>
              <a:grpSpLocks/>
            </p:cNvGrpSpPr>
            <p:nvPr/>
          </p:nvGrpSpPr>
          <p:grpSpPr bwMode="auto">
            <a:xfrm>
              <a:off x="2426" y="346"/>
              <a:ext cx="1179" cy="2227"/>
              <a:chOff x="2426" y="346"/>
              <a:chExt cx="1179" cy="2227"/>
            </a:xfrm>
          </p:grpSpPr>
          <p:sp>
            <p:nvSpPr>
              <p:cNvPr id="19484" name="Text Box 7"/>
              <p:cNvSpPr txBox="1">
                <a:spLocks noChangeArrowheads="1"/>
              </p:cNvSpPr>
              <p:nvPr/>
            </p:nvSpPr>
            <p:spPr bwMode="auto">
              <a:xfrm>
                <a:off x="2426" y="346"/>
                <a:ext cx="408" cy="22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latin typeface="Arial" panose="020B0604020202020204" pitchFamily="34" charset="0"/>
                  </a:rPr>
                  <a:t>译</a:t>
                </a:r>
              </a:p>
              <a:p>
                <a:pPr eaLnBrk="1" hangingPunct="1">
                  <a:spcBef>
                    <a:spcPct val="50000"/>
                  </a:spcBef>
                  <a:buClrTx/>
                  <a:buSzTx/>
                  <a:buFontTx/>
                  <a:buNone/>
                </a:pPr>
                <a:endParaRPr lang="zh-CN" altLang="en-US" b="1">
                  <a:latin typeface="Arial" panose="020B0604020202020204" pitchFamily="34" charset="0"/>
                </a:endParaRPr>
              </a:p>
              <a:p>
                <a:pPr eaLnBrk="1" hangingPunct="1">
                  <a:spcBef>
                    <a:spcPct val="50000"/>
                  </a:spcBef>
                  <a:buClrTx/>
                  <a:buSzTx/>
                  <a:buFontTx/>
                  <a:buNone/>
                </a:pPr>
                <a:r>
                  <a:rPr lang="zh-CN" altLang="en-US" b="1">
                    <a:latin typeface="Arial" panose="020B0604020202020204" pitchFamily="34" charset="0"/>
                  </a:rPr>
                  <a:t>码</a:t>
                </a:r>
              </a:p>
              <a:p>
                <a:pPr eaLnBrk="1" hangingPunct="1">
                  <a:spcBef>
                    <a:spcPct val="50000"/>
                  </a:spcBef>
                  <a:buClrTx/>
                  <a:buSzTx/>
                  <a:buFontTx/>
                  <a:buNone/>
                </a:pPr>
                <a:endParaRPr lang="zh-CN" altLang="en-US" b="1">
                  <a:latin typeface="Arial" panose="020B0604020202020204" pitchFamily="34" charset="0"/>
                </a:endParaRPr>
              </a:p>
              <a:p>
                <a:pPr eaLnBrk="1" hangingPunct="1">
                  <a:spcBef>
                    <a:spcPct val="50000"/>
                  </a:spcBef>
                  <a:buClrTx/>
                  <a:buSzTx/>
                  <a:buFontTx/>
                  <a:buNone/>
                </a:pPr>
                <a:r>
                  <a:rPr lang="zh-CN" altLang="en-US" b="1">
                    <a:latin typeface="Arial" panose="020B0604020202020204" pitchFamily="34" charset="0"/>
                  </a:rPr>
                  <a:t>器</a:t>
                </a:r>
              </a:p>
            </p:txBody>
          </p:sp>
          <p:sp>
            <p:nvSpPr>
              <p:cNvPr id="19485" name="Line 8"/>
              <p:cNvSpPr>
                <a:spLocks noChangeShapeType="1"/>
              </p:cNvSpPr>
              <p:nvPr/>
            </p:nvSpPr>
            <p:spPr bwMode="auto">
              <a:xfrm>
                <a:off x="2880" y="1570"/>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6" name="Line 9"/>
              <p:cNvSpPr>
                <a:spLocks noChangeShapeType="1"/>
              </p:cNvSpPr>
              <p:nvPr/>
            </p:nvSpPr>
            <p:spPr bwMode="auto">
              <a:xfrm>
                <a:off x="2880" y="1797"/>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7" name="Line 10"/>
              <p:cNvSpPr>
                <a:spLocks noChangeShapeType="1"/>
              </p:cNvSpPr>
              <p:nvPr/>
            </p:nvSpPr>
            <p:spPr bwMode="auto">
              <a:xfrm>
                <a:off x="2880" y="2069"/>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8" name="Line 11"/>
              <p:cNvSpPr>
                <a:spLocks noChangeShapeType="1"/>
              </p:cNvSpPr>
              <p:nvPr/>
            </p:nvSpPr>
            <p:spPr bwMode="auto">
              <a:xfrm>
                <a:off x="2880" y="2341"/>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9" name="Line 12"/>
              <p:cNvSpPr>
                <a:spLocks noChangeShapeType="1"/>
              </p:cNvSpPr>
              <p:nvPr/>
            </p:nvSpPr>
            <p:spPr bwMode="auto">
              <a:xfrm>
                <a:off x="2862" y="554"/>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90" name="Line 13"/>
              <p:cNvSpPr>
                <a:spLocks noChangeShapeType="1"/>
              </p:cNvSpPr>
              <p:nvPr/>
            </p:nvSpPr>
            <p:spPr bwMode="auto">
              <a:xfrm>
                <a:off x="2862" y="781"/>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91" name="Line 14"/>
              <p:cNvSpPr>
                <a:spLocks noChangeShapeType="1"/>
              </p:cNvSpPr>
              <p:nvPr/>
            </p:nvSpPr>
            <p:spPr bwMode="auto">
              <a:xfrm>
                <a:off x="2862" y="1053"/>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92" name="Line 15"/>
              <p:cNvSpPr>
                <a:spLocks noChangeShapeType="1"/>
              </p:cNvSpPr>
              <p:nvPr/>
            </p:nvSpPr>
            <p:spPr bwMode="auto">
              <a:xfrm>
                <a:off x="2862" y="1325"/>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 name="Group 16"/>
          <p:cNvGrpSpPr>
            <a:grpSpLocks/>
          </p:cNvGrpSpPr>
          <p:nvPr/>
        </p:nvGrpSpPr>
        <p:grpSpPr bwMode="auto">
          <a:xfrm>
            <a:off x="4859338" y="1196975"/>
            <a:ext cx="792162" cy="1366838"/>
            <a:chOff x="4014" y="2523"/>
            <a:chExt cx="499" cy="861"/>
          </a:xfrm>
        </p:grpSpPr>
        <p:sp>
          <p:nvSpPr>
            <p:cNvPr id="19477" name="Line 17"/>
            <p:cNvSpPr>
              <a:spLocks noChangeShapeType="1"/>
            </p:cNvSpPr>
            <p:nvPr/>
          </p:nvSpPr>
          <p:spPr bwMode="auto">
            <a:xfrm>
              <a:off x="4014" y="2523"/>
              <a:ext cx="499"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8" name="Line 18"/>
            <p:cNvSpPr>
              <a:spLocks noChangeShapeType="1"/>
            </p:cNvSpPr>
            <p:nvPr/>
          </p:nvSpPr>
          <p:spPr bwMode="auto">
            <a:xfrm>
              <a:off x="4014" y="2931"/>
              <a:ext cx="499"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9" name="Line 19"/>
            <p:cNvSpPr>
              <a:spLocks noChangeShapeType="1"/>
            </p:cNvSpPr>
            <p:nvPr/>
          </p:nvSpPr>
          <p:spPr bwMode="auto">
            <a:xfrm>
              <a:off x="4014" y="3384"/>
              <a:ext cx="499"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20"/>
          <p:cNvGrpSpPr>
            <a:grpSpLocks/>
          </p:cNvGrpSpPr>
          <p:nvPr/>
        </p:nvGrpSpPr>
        <p:grpSpPr bwMode="auto">
          <a:xfrm>
            <a:off x="5075238" y="765175"/>
            <a:ext cx="2476500" cy="1781175"/>
            <a:chOff x="2018" y="709"/>
            <a:chExt cx="1560" cy="1122"/>
          </a:xfrm>
        </p:grpSpPr>
        <p:grpSp>
          <p:nvGrpSpPr>
            <p:cNvPr id="19472" name="Group 21"/>
            <p:cNvGrpSpPr>
              <a:grpSpLocks/>
            </p:cNvGrpSpPr>
            <p:nvPr/>
          </p:nvGrpSpPr>
          <p:grpSpPr bwMode="auto">
            <a:xfrm>
              <a:off x="2018" y="709"/>
              <a:ext cx="228" cy="1122"/>
              <a:chOff x="4104" y="2251"/>
              <a:chExt cx="228" cy="1122"/>
            </a:xfrm>
          </p:grpSpPr>
          <p:sp>
            <p:nvSpPr>
              <p:cNvPr id="19474" name="Text Box 22"/>
              <p:cNvSpPr txBox="1">
                <a:spLocks noChangeArrowheads="1"/>
              </p:cNvSpPr>
              <p:nvPr/>
            </p:nvSpPr>
            <p:spPr bwMode="auto">
              <a:xfrm>
                <a:off x="4105" y="225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0</a:t>
                </a:r>
              </a:p>
            </p:txBody>
          </p:sp>
          <p:sp>
            <p:nvSpPr>
              <p:cNvPr id="19475" name="Text Box 23"/>
              <p:cNvSpPr txBox="1">
                <a:spLocks noChangeArrowheads="1"/>
              </p:cNvSpPr>
              <p:nvPr/>
            </p:nvSpPr>
            <p:spPr bwMode="auto">
              <a:xfrm>
                <a:off x="4105" y="2659"/>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sp>
            <p:nvSpPr>
              <p:cNvPr id="19476" name="Text Box 24"/>
              <p:cNvSpPr txBox="1">
                <a:spLocks noChangeArrowheads="1"/>
              </p:cNvSpPr>
              <p:nvPr/>
            </p:nvSpPr>
            <p:spPr bwMode="auto">
              <a:xfrm>
                <a:off x="4104" y="308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grpSp>
        <p:sp>
          <p:nvSpPr>
            <p:cNvPr id="19473" name="Line 25"/>
            <p:cNvSpPr>
              <a:spLocks noChangeShapeType="1"/>
            </p:cNvSpPr>
            <p:nvPr/>
          </p:nvSpPr>
          <p:spPr bwMode="auto">
            <a:xfrm>
              <a:off x="2853" y="1053"/>
              <a:ext cx="725"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26"/>
          <p:cNvGrpSpPr>
            <a:grpSpLocks/>
          </p:cNvGrpSpPr>
          <p:nvPr/>
        </p:nvGrpSpPr>
        <p:grpSpPr bwMode="auto">
          <a:xfrm>
            <a:off x="5060950" y="520700"/>
            <a:ext cx="2490788" cy="2027238"/>
            <a:chOff x="2018" y="554"/>
            <a:chExt cx="1569" cy="1277"/>
          </a:xfrm>
        </p:grpSpPr>
        <p:sp>
          <p:nvSpPr>
            <p:cNvPr id="19467" name="Line 27"/>
            <p:cNvSpPr>
              <a:spLocks noChangeShapeType="1"/>
            </p:cNvSpPr>
            <p:nvPr/>
          </p:nvSpPr>
          <p:spPr bwMode="auto">
            <a:xfrm>
              <a:off x="2862" y="554"/>
              <a:ext cx="725"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9468" name="Group 28"/>
            <p:cNvGrpSpPr>
              <a:grpSpLocks/>
            </p:cNvGrpSpPr>
            <p:nvPr/>
          </p:nvGrpSpPr>
          <p:grpSpPr bwMode="auto">
            <a:xfrm>
              <a:off x="2018" y="709"/>
              <a:ext cx="228" cy="1122"/>
              <a:chOff x="4104" y="2251"/>
              <a:chExt cx="228" cy="1122"/>
            </a:xfrm>
          </p:grpSpPr>
          <p:sp>
            <p:nvSpPr>
              <p:cNvPr id="19469" name="Text Box 29"/>
              <p:cNvSpPr txBox="1">
                <a:spLocks noChangeArrowheads="1"/>
              </p:cNvSpPr>
              <p:nvPr/>
            </p:nvSpPr>
            <p:spPr bwMode="auto">
              <a:xfrm>
                <a:off x="4105" y="225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0</a:t>
                </a:r>
              </a:p>
            </p:txBody>
          </p:sp>
          <p:sp>
            <p:nvSpPr>
              <p:cNvPr id="19470" name="Text Box 30"/>
              <p:cNvSpPr txBox="1">
                <a:spLocks noChangeArrowheads="1"/>
              </p:cNvSpPr>
              <p:nvPr/>
            </p:nvSpPr>
            <p:spPr bwMode="auto">
              <a:xfrm>
                <a:off x="4105" y="2659"/>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0</a:t>
                </a:r>
              </a:p>
            </p:txBody>
          </p:sp>
          <p:sp>
            <p:nvSpPr>
              <p:cNvPr id="19471" name="Text Box 31"/>
              <p:cNvSpPr txBox="1">
                <a:spLocks noChangeArrowheads="1"/>
              </p:cNvSpPr>
              <p:nvPr/>
            </p:nvSpPr>
            <p:spPr bwMode="auto">
              <a:xfrm>
                <a:off x="4104" y="308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0</a:t>
                </a:r>
              </a:p>
            </p:txBody>
          </p:sp>
        </p:grpSp>
      </p:grpSp>
      <p:sp>
        <p:nvSpPr>
          <p:cNvPr id="32" name="Text Box 37"/>
          <p:cNvSpPr txBox="1">
            <a:spLocks noChangeArrowheads="1"/>
          </p:cNvSpPr>
          <p:nvPr/>
        </p:nvSpPr>
        <p:spPr bwMode="auto">
          <a:xfrm>
            <a:off x="971550" y="1557338"/>
            <a:ext cx="2808288" cy="519112"/>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sz="2800" b="1" dirty="0">
                <a:solidFill>
                  <a:schemeClr val="tx1"/>
                </a:solidFill>
                <a:effectLst>
                  <a:outerShdw blurRad="38100" dist="38100" dir="2700000" algn="tl">
                    <a:srgbClr val="000000"/>
                  </a:outerShdw>
                </a:effectLst>
                <a:latin typeface="Arial" charset="0"/>
              </a:rPr>
              <a:t>多输入、多输出</a:t>
            </a:r>
          </a:p>
        </p:txBody>
      </p:sp>
      <p:sp>
        <p:nvSpPr>
          <p:cNvPr id="33" name="Text Box 36"/>
          <p:cNvSpPr txBox="1">
            <a:spLocks noChangeArrowheads="1"/>
          </p:cNvSpPr>
          <p:nvPr/>
        </p:nvSpPr>
        <p:spPr bwMode="auto">
          <a:xfrm>
            <a:off x="250825" y="404813"/>
            <a:ext cx="3530600" cy="6413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3600" b="1" dirty="0">
                <a:solidFill>
                  <a:schemeClr val="folHlink"/>
                </a:solidFill>
                <a:effectLst>
                  <a:outerShdw blurRad="38100" dist="38100" dir="2700000" algn="tl">
                    <a:srgbClr val="000000"/>
                  </a:outerShdw>
                </a:effectLst>
                <a:latin typeface="宋体" pitchFamily="2" charset="-122"/>
              </a:rPr>
              <a:t>⑴</a:t>
            </a:r>
            <a:r>
              <a:rPr lang="zh-CN" altLang="en-US" sz="3600" b="1" dirty="0">
                <a:solidFill>
                  <a:schemeClr val="folHlink"/>
                </a:solidFill>
                <a:effectLst>
                  <a:outerShdw blurRad="38100" dist="38100" dir="2700000" algn="tl">
                    <a:srgbClr val="000000"/>
                  </a:outerShdw>
                </a:effectLst>
                <a:latin typeface="宋体" pitchFamily="2" charset="-122"/>
              </a:rPr>
              <a:t>　多一译码器</a:t>
            </a:r>
          </a:p>
        </p:txBody>
      </p:sp>
      <p:sp>
        <p:nvSpPr>
          <p:cNvPr id="34" name="Text Box 35"/>
          <p:cNvSpPr txBox="1">
            <a:spLocks noChangeArrowheads="1"/>
          </p:cNvSpPr>
          <p:nvPr/>
        </p:nvSpPr>
        <p:spPr bwMode="auto">
          <a:xfrm>
            <a:off x="-36513" y="4437063"/>
            <a:ext cx="8763001" cy="1384300"/>
          </a:xfrm>
          <a:prstGeom prst="rect">
            <a:avLst/>
          </a:prstGeom>
          <a:noFill/>
          <a:ln w="9525">
            <a:noFill/>
            <a:miter lim="800000"/>
            <a:headEnd/>
            <a:tailEnd/>
          </a:ln>
          <a:effectLst/>
        </p:spPr>
        <p:txBody>
          <a:bodyPr>
            <a:spAutoFit/>
          </a:bodyPr>
          <a:lstStyle/>
          <a:p>
            <a:pPr marL="896938" indent="-896938" eaLnBrk="1" hangingPunct="1">
              <a:spcBef>
                <a:spcPct val="50000"/>
              </a:spcBef>
              <a:defRPr/>
            </a:pPr>
            <a:r>
              <a:rPr lang="en-US" altLang="zh-CN" sz="2800" b="1" dirty="0">
                <a:solidFill>
                  <a:schemeClr val="folHlink"/>
                </a:solidFill>
                <a:effectLst>
                  <a:outerShdw blurRad="38100" dist="38100" dir="2700000" algn="tl">
                    <a:srgbClr val="000000"/>
                  </a:outerShdw>
                </a:effectLst>
                <a:latin typeface="宋体" pitchFamily="2" charset="-122"/>
              </a:rPr>
              <a:t>     </a:t>
            </a:r>
            <a:r>
              <a:rPr lang="zh-CN" altLang="en-US" sz="2800" b="1" dirty="0">
                <a:solidFill>
                  <a:schemeClr val="tx1"/>
                </a:solidFill>
                <a:effectLst>
                  <a:outerShdw blurRad="38100" dist="38100" dir="2700000" algn="tl">
                    <a:srgbClr val="000000"/>
                  </a:outerShdw>
                </a:effectLst>
                <a:latin typeface="宋体" pitchFamily="2" charset="-122"/>
              </a:rPr>
              <a:t>将</a:t>
            </a:r>
            <a:r>
              <a:rPr lang="en-US" altLang="zh-CN" sz="2800" b="1" dirty="0">
                <a:solidFill>
                  <a:srgbClr val="FFFF00"/>
                </a:solidFill>
                <a:effectLst>
                  <a:outerShdw blurRad="38100" dist="38100" dir="2700000" algn="tl">
                    <a:srgbClr val="000000"/>
                  </a:outerShdw>
                </a:effectLst>
                <a:latin typeface="Arial" charset="0"/>
              </a:rPr>
              <a:t>n</a:t>
            </a:r>
            <a:r>
              <a:rPr lang="zh-CN" altLang="en-US" sz="2800" b="1" dirty="0">
                <a:solidFill>
                  <a:srgbClr val="FFFF00"/>
                </a:solidFill>
                <a:effectLst>
                  <a:outerShdw blurRad="38100" dist="38100" dir="2700000" algn="tl">
                    <a:srgbClr val="000000"/>
                  </a:outerShdw>
                </a:effectLst>
                <a:latin typeface="宋体" pitchFamily="2" charset="-122"/>
              </a:rPr>
              <a:t>个</a:t>
            </a:r>
            <a:r>
              <a:rPr lang="zh-CN" altLang="en-US" sz="2800" b="1" dirty="0">
                <a:solidFill>
                  <a:schemeClr val="tx1"/>
                </a:solidFill>
                <a:effectLst>
                  <a:outerShdw blurRad="38100" dist="38100" dir="2700000" algn="tl">
                    <a:srgbClr val="000000"/>
                  </a:outerShdw>
                </a:effectLst>
                <a:latin typeface="宋体" pitchFamily="2" charset="-122"/>
              </a:rPr>
              <a:t>输入变量变换成</a:t>
            </a:r>
            <a:r>
              <a:rPr lang="en-US" altLang="zh-CN" sz="2800" b="1" dirty="0">
                <a:solidFill>
                  <a:srgbClr val="FFFF00"/>
                </a:solidFill>
                <a:effectLst>
                  <a:outerShdw blurRad="38100" dist="38100" dir="2700000" algn="tl">
                    <a:srgbClr val="000000"/>
                  </a:outerShdw>
                </a:effectLst>
                <a:latin typeface="Arial" charset="0"/>
              </a:rPr>
              <a:t>2</a:t>
            </a:r>
            <a:r>
              <a:rPr lang="en-US" altLang="zh-CN" sz="2800" b="1" baseline="30000" dirty="0">
                <a:solidFill>
                  <a:srgbClr val="FFFF00"/>
                </a:solidFill>
                <a:effectLst>
                  <a:outerShdw blurRad="38100" dist="38100" dir="2700000" algn="tl">
                    <a:srgbClr val="000000"/>
                  </a:outerShdw>
                </a:effectLst>
                <a:latin typeface="Arial" charset="0"/>
              </a:rPr>
              <a:t>n</a:t>
            </a:r>
            <a:r>
              <a:rPr lang="zh-CN" altLang="en-US" sz="2800" b="1" dirty="0">
                <a:solidFill>
                  <a:schemeClr val="tx1"/>
                </a:solidFill>
                <a:effectLst>
                  <a:outerShdw blurRad="38100" dist="38100" dir="2700000" algn="tl">
                    <a:srgbClr val="000000"/>
                  </a:outerShdw>
                </a:effectLst>
                <a:latin typeface="宋体" pitchFamily="2" charset="-122"/>
              </a:rPr>
              <a:t>个输出变量，且输出变量与输入变量构成的最小项具有对应关系的一种多输出组合逻辑电路。</a:t>
            </a:r>
            <a:r>
              <a:rPr lang="zh-CN" altLang="en-US" sz="2800" b="1" dirty="0">
                <a:solidFill>
                  <a:schemeClr val="tx1"/>
                </a:solidFill>
                <a:effectLst>
                  <a:outerShdw blurRad="38100" dist="38100" dir="2700000" algn="tl">
                    <a:srgbClr val="000000"/>
                  </a:outerShdw>
                </a:effectLst>
                <a:latin typeface="Arial" charset="0"/>
              </a:rPr>
              <a:t> </a:t>
            </a:r>
          </a:p>
        </p:txBody>
      </p:sp>
      <p:sp>
        <p:nvSpPr>
          <p:cNvPr id="35" name="Text Box 34"/>
          <p:cNvSpPr txBox="1">
            <a:spLocks noChangeArrowheads="1"/>
          </p:cNvSpPr>
          <p:nvPr/>
        </p:nvSpPr>
        <p:spPr bwMode="auto">
          <a:xfrm>
            <a:off x="827088" y="3933825"/>
            <a:ext cx="3810000" cy="579438"/>
          </a:xfrm>
          <a:prstGeom prst="rect">
            <a:avLst/>
          </a:prstGeom>
          <a:noFill/>
          <a:ln w="9525">
            <a:noFill/>
            <a:miter lim="800000"/>
            <a:headEnd/>
            <a:tailEnd/>
          </a:ln>
          <a:effectLst/>
        </p:spPr>
        <p:txBody>
          <a:bodyPr>
            <a:spAutoFit/>
          </a:bodyPr>
          <a:lstStyle/>
          <a:p>
            <a:pPr algn="just" eaLnBrk="1" hangingPunct="1">
              <a:spcBef>
                <a:spcPct val="50000"/>
              </a:spcBef>
              <a:defRPr/>
            </a:pPr>
            <a:r>
              <a:rPr lang="zh-CN" altLang="en-US" sz="3200" b="1" dirty="0">
                <a:solidFill>
                  <a:schemeClr val="folHlink"/>
                </a:solidFill>
                <a:effectLst>
                  <a:outerShdw blurRad="38100" dist="38100" dir="2700000" algn="tl">
                    <a:srgbClr val="000000"/>
                  </a:outerShdw>
                </a:effectLst>
                <a:latin typeface="宋体" pitchFamily="2" charset="-122"/>
              </a:rPr>
              <a:t>二进制译码器：</a:t>
            </a:r>
            <a:r>
              <a:rPr lang="zh-CN" altLang="en-US" sz="3200" b="1" dirty="0">
                <a:solidFill>
                  <a:schemeClr val="folHlink"/>
                </a:solidFill>
                <a:effectLst>
                  <a:outerShdw blurRad="38100" dist="38100" dir="2700000" algn="tl">
                    <a:srgbClr val="000000"/>
                  </a:outerShdw>
                </a:effectLst>
                <a:latin typeface="Arial" charset="0"/>
              </a:rPr>
              <a:t> </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43076139-3C01-46C9-8451-6DCE262259C1}" type="slidenum">
              <a:rPr lang="en-US" altLang="zh-CN"/>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arn(outHorizontal)">
                                      <p:cBhvr>
                                        <p:cTn id="23" dur="500"/>
                                        <p:tgtEl>
                                          <p:spTgt spid="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3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1506" name="Line 2"/>
          <p:cNvSpPr>
            <a:spLocks noChangeShapeType="1"/>
          </p:cNvSpPr>
          <p:nvPr/>
        </p:nvSpPr>
        <p:spPr bwMode="auto">
          <a:xfrm>
            <a:off x="5562600" y="762000"/>
            <a:ext cx="3276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21507" name="Picture 14"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1052513"/>
            <a:ext cx="7466013"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23"/>
          <p:cNvSpPr txBox="1">
            <a:spLocks noChangeArrowheads="1"/>
          </p:cNvSpPr>
          <p:nvPr/>
        </p:nvSpPr>
        <p:spPr bwMode="auto">
          <a:xfrm>
            <a:off x="920750" y="4508500"/>
            <a:ext cx="7754938" cy="95408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2900" indent="-3429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chemeClr val="bg1"/>
              </a:buClr>
              <a:buSzTx/>
              <a:buFont typeface="Wingdings" panose="05000000000000000000" pitchFamily="2" charset="2"/>
              <a:buChar char="n"/>
            </a:pPr>
            <a:r>
              <a:rPr lang="zh-CN" altLang="en-US" sz="2800">
                <a:solidFill>
                  <a:schemeClr val="bg2"/>
                </a:solidFill>
                <a:latin typeface="Arial" panose="020B0604020202020204" pitchFamily="34" charset="0"/>
              </a:rPr>
              <a:t>每一种输入组合，只有一根输出为</a:t>
            </a:r>
            <a:r>
              <a:rPr lang="en-US" altLang="zh-CN" sz="2800">
                <a:solidFill>
                  <a:schemeClr val="bg2"/>
                </a:solidFill>
                <a:latin typeface="Arial" panose="020B0604020202020204" pitchFamily="34" charset="0"/>
              </a:rPr>
              <a:t> </a:t>
            </a:r>
            <a:r>
              <a:rPr lang="en-US" altLang="zh-CN" sz="2800" b="1">
                <a:solidFill>
                  <a:schemeClr val="hlink"/>
                </a:solidFill>
                <a:latin typeface="Arial" panose="020B0604020202020204" pitchFamily="34" charset="0"/>
              </a:rPr>
              <a:t>1 </a:t>
            </a:r>
            <a:r>
              <a:rPr lang="zh-CN" altLang="en-US" sz="2800" b="1">
                <a:solidFill>
                  <a:schemeClr val="bg2"/>
                </a:solidFill>
                <a:latin typeface="Arial" panose="020B0604020202020204" pitchFamily="34" charset="0"/>
              </a:rPr>
              <a:t>（</a:t>
            </a:r>
            <a:r>
              <a:rPr lang="zh-CN" altLang="en-US" sz="2800">
                <a:solidFill>
                  <a:schemeClr val="bg2"/>
                </a:solidFill>
                <a:latin typeface="Arial" panose="020B0604020202020204" pitchFamily="34" charset="0"/>
              </a:rPr>
              <a:t>输出为高电平有效）</a:t>
            </a:r>
            <a:endParaRPr lang="en-US" altLang="zh-CN" sz="2800">
              <a:solidFill>
                <a:schemeClr val="bg2"/>
              </a:solidFill>
              <a:latin typeface="Arial" panose="020B0604020202020204" pitchFamily="34" charset="0"/>
            </a:endParaRPr>
          </a:p>
        </p:txBody>
      </p:sp>
      <p:sp>
        <p:nvSpPr>
          <p:cNvPr id="2" name="灯片编号占位符 1"/>
          <p:cNvSpPr>
            <a:spLocks noGrp="1"/>
          </p:cNvSpPr>
          <p:nvPr>
            <p:ph type="sldNum" sz="quarter" idx="12"/>
          </p:nvPr>
        </p:nvSpPr>
        <p:spPr>
          <a:xfrm>
            <a:off x="7059613" y="6248400"/>
            <a:ext cx="1905000" cy="457200"/>
          </a:xfrm>
        </p:spPr>
        <p:txBody>
          <a:bodyPr/>
          <a:lstStyle/>
          <a:p>
            <a:pPr>
              <a:defRPr/>
            </a:pPr>
            <a:fld id="{A61CC5C5-EFA7-457D-8C51-E169A5BCC159}" type="slidenum">
              <a:rPr lang="en-US" altLang="zh-CN"/>
              <a:pPr>
                <a:defRPr/>
              </a:pPr>
              <a:t>15</a:t>
            </a:fld>
            <a:endParaRPr lang="en-US" altLang="zh-CN"/>
          </a:p>
        </p:txBody>
      </p:sp>
      <p:sp>
        <p:nvSpPr>
          <p:cNvPr id="21511"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多一译码器</a:t>
            </a:r>
            <a:endParaRPr lang="en-US" altLang="zh-CN" sz="2800" b="1">
              <a:solidFill>
                <a:schemeClr val="bg2"/>
              </a:solidFill>
              <a:latin typeface="Arial" panose="020B0604020202020204" pitchFamily="34" charset="0"/>
            </a:endParaRPr>
          </a:p>
        </p:txBody>
      </p:sp>
      <p:graphicFrame>
        <p:nvGraphicFramePr>
          <p:cNvPr id="8" name="对象 7"/>
          <p:cNvGraphicFramePr>
            <a:graphicFrameLocks noChangeAspect="1"/>
          </p:cNvGraphicFramePr>
          <p:nvPr/>
        </p:nvGraphicFramePr>
        <p:xfrm>
          <a:off x="2701925" y="5657850"/>
          <a:ext cx="3738563" cy="590550"/>
        </p:xfrm>
        <a:graphic>
          <a:graphicData uri="http://schemas.openxmlformats.org/presentationml/2006/ole">
            <mc:AlternateContent xmlns:mc="http://schemas.openxmlformats.org/markup-compatibility/2006">
              <mc:Choice xmlns:v="urn:schemas-microsoft-com:vml" Requires="v">
                <p:oleObj spid="_x0000_s21530" name="Equation" r:id="rId5" imgW="1625600" imgH="241300" progId="Equation.DSMT4">
                  <p:embed/>
                </p:oleObj>
              </mc:Choice>
              <mc:Fallback>
                <p:oleObj name="Equation" r:id="rId5" imgW="1625600" imgH="2413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1925" y="5657850"/>
                        <a:ext cx="3738563" cy="590550"/>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00007F"/>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609600" y="381000"/>
            <a:ext cx="3733800" cy="57943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zh-CN" altLang="en-US" sz="3200" b="1" dirty="0">
                <a:solidFill>
                  <a:srgbClr val="FFFF00"/>
                </a:solidFill>
                <a:effectLst>
                  <a:outerShdw blurRad="38100" dist="38100" dir="2700000" algn="tl">
                    <a:srgbClr val="000000"/>
                  </a:outerShdw>
                </a:effectLst>
                <a:latin typeface="Arial" charset="0"/>
              </a:rPr>
              <a:t>例：</a:t>
            </a:r>
            <a:r>
              <a:rPr lang="en-US" altLang="zh-CN" sz="3200" b="1" dirty="0">
                <a:solidFill>
                  <a:srgbClr val="FFFF00"/>
                </a:solidFill>
                <a:effectLst>
                  <a:outerShdw blurRad="38100" dist="38100" dir="2700000" algn="tl">
                    <a:srgbClr val="000000"/>
                  </a:outerShdw>
                </a:effectLst>
                <a:latin typeface="Arial" charset="0"/>
              </a:rPr>
              <a:t>3</a:t>
            </a:r>
            <a:r>
              <a:rPr lang="zh-CN" altLang="en-US" sz="3200" b="1" dirty="0">
                <a:solidFill>
                  <a:srgbClr val="FFFF00"/>
                </a:solidFill>
                <a:effectLst>
                  <a:outerShdw blurRad="38100" dist="38100" dir="2700000" algn="tl">
                    <a:srgbClr val="000000"/>
                  </a:outerShdw>
                </a:effectLst>
                <a:latin typeface="Arial" charset="0"/>
              </a:rPr>
              <a:t>－</a:t>
            </a:r>
            <a:r>
              <a:rPr lang="en-US" altLang="zh-CN" sz="3200" b="1" dirty="0">
                <a:solidFill>
                  <a:srgbClr val="FFFF00"/>
                </a:solidFill>
                <a:effectLst>
                  <a:outerShdw blurRad="38100" dist="38100" dir="2700000" algn="tl">
                    <a:srgbClr val="000000"/>
                  </a:outerShdw>
                </a:effectLst>
                <a:latin typeface="Arial" charset="0"/>
              </a:rPr>
              <a:t>8</a:t>
            </a:r>
            <a:r>
              <a:rPr lang="zh-CN" altLang="en-US" sz="3200" b="1" dirty="0">
                <a:solidFill>
                  <a:srgbClr val="FFFF00"/>
                </a:solidFill>
                <a:effectLst>
                  <a:outerShdw blurRad="38100" dist="38100" dir="2700000" algn="tl">
                    <a:srgbClr val="000000"/>
                  </a:outerShdw>
                </a:effectLst>
                <a:latin typeface="Arial" charset="0"/>
              </a:rPr>
              <a:t>译码器</a:t>
            </a:r>
          </a:p>
        </p:txBody>
      </p:sp>
      <p:sp>
        <p:nvSpPr>
          <p:cNvPr id="5" name="Rectangle 193"/>
          <p:cNvSpPr>
            <a:spLocks noChangeArrowheads="1"/>
          </p:cNvSpPr>
          <p:nvPr/>
        </p:nvSpPr>
        <p:spPr bwMode="auto">
          <a:xfrm>
            <a:off x="604838" y="1878013"/>
            <a:ext cx="8382000" cy="3505200"/>
          </a:xfrm>
          <a:prstGeom prst="rect">
            <a:avLst/>
          </a:prstGeom>
          <a:noFill/>
          <a:ln w="28575">
            <a:solidFill>
              <a:srgbClr val="FFCC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3" name="Group 194"/>
          <p:cNvGrpSpPr>
            <a:grpSpLocks/>
          </p:cNvGrpSpPr>
          <p:nvPr/>
        </p:nvGrpSpPr>
        <p:grpSpPr bwMode="auto">
          <a:xfrm>
            <a:off x="0" y="1268413"/>
            <a:ext cx="8839200" cy="4876800"/>
            <a:chOff x="0" y="1056"/>
            <a:chExt cx="5568" cy="3072"/>
          </a:xfrm>
        </p:grpSpPr>
        <p:grpSp>
          <p:nvGrpSpPr>
            <p:cNvPr id="22534" name="Group 195"/>
            <p:cNvGrpSpPr>
              <a:grpSpLocks/>
            </p:cNvGrpSpPr>
            <p:nvPr/>
          </p:nvGrpSpPr>
          <p:grpSpPr bwMode="auto">
            <a:xfrm>
              <a:off x="0" y="1056"/>
              <a:ext cx="5568" cy="3072"/>
              <a:chOff x="0" y="1056"/>
              <a:chExt cx="5568" cy="3072"/>
            </a:xfrm>
          </p:grpSpPr>
          <p:sp>
            <p:nvSpPr>
              <p:cNvPr id="22536" name="Line 196"/>
              <p:cNvSpPr>
                <a:spLocks noChangeShapeType="1"/>
              </p:cNvSpPr>
              <p:nvPr/>
            </p:nvSpPr>
            <p:spPr bwMode="auto">
              <a:xfrm>
                <a:off x="1380" y="1955"/>
                <a:ext cx="3728" cy="0"/>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37" name="Group 197"/>
              <p:cNvGrpSpPr>
                <a:grpSpLocks/>
              </p:cNvGrpSpPr>
              <p:nvPr/>
            </p:nvGrpSpPr>
            <p:grpSpPr bwMode="auto">
              <a:xfrm>
                <a:off x="1868" y="1536"/>
                <a:ext cx="459" cy="288"/>
                <a:chOff x="816" y="1095"/>
                <a:chExt cx="528" cy="393"/>
              </a:xfrm>
            </p:grpSpPr>
            <p:sp>
              <p:nvSpPr>
                <p:cNvPr id="22681" name="Rectangle 198"/>
                <p:cNvSpPr>
                  <a:spLocks noChangeArrowheads="1"/>
                </p:cNvSpPr>
                <p:nvPr/>
              </p:nvSpPr>
              <p:spPr bwMode="auto">
                <a:xfrm>
                  <a:off x="816" y="1200"/>
                  <a:ext cx="528" cy="288"/>
                </a:xfrm>
                <a:prstGeom prst="rect">
                  <a:avLst/>
                </a:prstGeom>
                <a:noFill/>
                <a:ln w="381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82" name="Oval 199"/>
                <p:cNvSpPr>
                  <a:spLocks noChangeArrowheads="1"/>
                </p:cNvSpPr>
                <p:nvPr/>
              </p:nvSpPr>
              <p:spPr bwMode="auto">
                <a:xfrm>
                  <a:off x="1008" y="1095"/>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38" name="Line 200"/>
              <p:cNvSpPr>
                <a:spLocks noChangeShapeType="1"/>
              </p:cNvSpPr>
              <p:nvPr/>
            </p:nvSpPr>
            <p:spPr bwMode="auto">
              <a:xfrm flipV="1">
                <a:off x="2076" y="1326"/>
                <a:ext cx="0" cy="21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39" name="Line 201"/>
              <p:cNvSpPr>
                <a:spLocks noChangeShapeType="1"/>
              </p:cNvSpPr>
              <p:nvPr/>
            </p:nvSpPr>
            <p:spPr bwMode="auto">
              <a:xfrm>
                <a:off x="2031" y="1837"/>
                <a:ext cx="0" cy="29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0" name="Line 202"/>
              <p:cNvSpPr>
                <a:spLocks noChangeShapeType="1"/>
              </p:cNvSpPr>
              <p:nvPr/>
            </p:nvSpPr>
            <p:spPr bwMode="auto">
              <a:xfrm>
                <a:off x="2154" y="1837"/>
                <a:ext cx="0" cy="87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1" name="Line 203"/>
              <p:cNvSpPr>
                <a:spLocks noChangeShapeType="1"/>
              </p:cNvSpPr>
              <p:nvPr/>
            </p:nvSpPr>
            <p:spPr bwMode="auto">
              <a:xfrm>
                <a:off x="2277" y="1837"/>
                <a:ext cx="0" cy="104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42" name="Group 204"/>
              <p:cNvGrpSpPr>
                <a:grpSpLocks/>
              </p:cNvGrpSpPr>
              <p:nvPr/>
            </p:nvGrpSpPr>
            <p:grpSpPr bwMode="auto">
              <a:xfrm>
                <a:off x="2400" y="1536"/>
                <a:ext cx="459" cy="288"/>
                <a:chOff x="816" y="1095"/>
                <a:chExt cx="528" cy="393"/>
              </a:xfrm>
            </p:grpSpPr>
            <p:sp>
              <p:nvSpPr>
                <p:cNvPr id="22679" name="Rectangle 205"/>
                <p:cNvSpPr>
                  <a:spLocks noChangeArrowheads="1"/>
                </p:cNvSpPr>
                <p:nvPr/>
              </p:nvSpPr>
              <p:spPr bwMode="auto">
                <a:xfrm>
                  <a:off x="816" y="1200"/>
                  <a:ext cx="528" cy="288"/>
                </a:xfrm>
                <a:prstGeom prst="rect">
                  <a:avLst/>
                </a:prstGeom>
                <a:noFill/>
                <a:ln w="381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80" name="Oval 206"/>
                <p:cNvSpPr>
                  <a:spLocks noChangeArrowheads="1"/>
                </p:cNvSpPr>
                <p:nvPr/>
              </p:nvSpPr>
              <p:spPr bwMode="auto">
                <a:xfrm>
                  <a:off x="1008" y="1095"/>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43" name="Line 207"/>
              <p:cNvSpPr>
                <a:spLocks noChangeShapeType="1"/>
              </p:cNvSpPr>
              <p:nvPr/>
            </p:nvSpPr>
            <p:spPr bwMode="auto">
              <a:xfrm flipV="1">
                <a:off x="2609" y="1326"/>
                <a:ext cx="0" cy="21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4" name="Line 208"/>
              <p:cNvSpPr>
                <a:spLocks noChangeShapeType="1"/>
              </p:cNvSpPr>
              <p:nvPr/>
            </p:nvSpPr>
            <p:spPr bwMode="auto">
              <a:xfrm>
                <a:off x="2686" y="1837"/>
                <a:ext cx="0" cy="679"/>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5" name="Line 209"/>
              <p:cNvSpPr>
                <a:spLocks noChangeShapeType="1"/>
              </p:cNvSpPr>
              <p:nvPr/>
            </p:nvSpPr>
            <p:spPr bwMode="auto">
              <a:xfrm>
                <a:off x="2810" y="1837"/>
                <a:ext cx="0" cy="125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46" name="Group 210"/>
              <p:cNvGrpSpPr>
                <a:grpSpLocks/>
              </p:cNvGrpSpPr>
              <p:nvPr/>
            </p:nvGrpSpPr>
            <p:grpSpPr bwMode="auto">
              <a:xfrm>
                <a:off x="2933" y="1536"/>
                <a:ext cx="459" cy="288"/>
                <a:chOff x="816" y="1095"/>
                <a:chExt cx="528" cy="393"/>
              </a:xfrm>
            </p:grpSpPr>
            <p:sp>
              <p:nvSpPr>
                <p:cNvPr id="22677" name="Rectangle 211"/>
                <p:cNvSpPr>
                  <a:spLocks noChangeArrowheads="1"/>
                </p:cNvSpPr>
                <p:nvPr/>
              </p:nvSpPr>
              <p:spPr bwMode="auto">
                <a:xfrm>
                  <a:off x="816" y="1200"/>
                  <a:ext cx="528" cy="288"/>
                </a:xfrm>
                <a:prstGeom prst="rect">
                  <a:avLst/>
                </a:prstGeom>
                <a:noFill/>
                <a:ln w="381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78" name="Oval 212"/>
                <p:cNvSpPr>
                  <a:spLocks noChangeArrowheads="1"/>
                </p:cNvSpPr>
                <p:nvPr/>
              </p:nvSpPr>
              <p:spPr bwMode="auto">
                <a:xfrm>
                  <a:off x="1008" y="1095"/>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47" name="Line 213"/>
              <p:cNvSpPr>
                <a:spLocks noChangeShapeType="1"/>
              </p:cNvSpPr>
              <p:nvPr/>
            </p:nvSpPr>
            <p:spPr bwMode="auto">
              <a:xfrm flipV="1">
                <a:off x="3142" y="1326"/>
                <a:ext cx="0" cy="21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8" name="Line 214"/>
              <p:cNvSpPr>
                <a:spLocks noChangeShapeType="1"/>
              </p:cNvSpPr>
              <p:nvPr/>
            </p:nvSpPr>
            <p:spPr bwMode="auto">
              <a:xfrm>
                <a:off x="3097" y="1837"/>
                <a:ext cx="0" cy="29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9" name="Line 215"/>
              <p:cNvSpPr>
                <a:spLocks noChangeShapeType="1"/>
              </p:cNvSpPr>
              <p:nvPr/>
            </p:nvSpPr>
            <p:spPr bwMode="auto">
              <a:xfrm>
                <a:off x="3219" y="1837"/>
                <a:ext cx="0" cy="679"/>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0" name="Line 216"/>
              <p:cNvSpPr>
                <a:spLocks noChangeShapeType="1"/>
              </p:cNvSpPr>
              <p:nvPr/>
            </p:nvSpPr>
            <p:spPr bwMode="auto">
              <a:xfrm>
                <a:off x="3342" y="1837"/>
                <a:ext cx="0" cy="104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51" name="Group 217"/>
              <p:cNvGrpSpPr>
                <a:grpSpLocks/>
              </p:cNvGrpSpPr>
              <p:nvPr/>
            </p:nvGrpSpPr>
            <p:grpSpPr bwMode="auto">
              <a:xfrm>
                <a:off x="3465" y="1536"/>
                <a:ext cx="459" cy="288"/>
                <a:chOff x="816" y="1095"/>
                <a:chExt cx="528" cy="393"/>
              </a:xfrm>
            </p:grpSpPr>
            <p:sp>
              <p:nvSpPr>
                <p:cNvPr id="22675" name="Rectangle 218"/>
                <p:cNvSpPr>
                  <a:spLocks noChangeArrowheads="1"/>
                </p:cNvSpPr>
                <p:nvPr/>
              </p:nvSpPr>
              <p:spPr bwMode="auto">
                <a:xfrm>
                  <a:off x="816" y="1200"/>
                  <a:ext cx="528" cy="288"/>
                </a:xfrm>
                <a:prstGeom prst="rect">
                  <a:avLst/>
                </a:prstGeom>
                <a:noFill/>
                <a:ln w="381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76" name="Oval 219"/>
                <p:cNvSpPr>
                  <a:spLocks noChangeArrowheads="1"/>
                </p:cNvSpPr>
                <p:nvPr/>
              </p:nvSpPr>
              <p:spPr bwMode="auto">
                <a:xfrm>
                  <a:off x="1008" y="1095"/>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52" name="Line 220"/>
              <p:cNvSpPr>
                <a:spLocks noChangeShapeType="1"/>
              </p:cNvSpPr>
              <p:nvPr/>
            </p:nvSpPr>
            <p:spPr bwMode="auto">
              <a:xfrm flipV="1">
                <a:off x="3674" y="1326"/>
                <a:ext cx="0" cy="21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3" name="Line 221"/>
              <p:cNvSpPr>
                <a:spLocks noChangeShapeType="1"/>
              </p:cNvSpPr>
              <p:nvPr/>
            </p:nvSpPr>
            <p:spPr bwMode="auto">
              <a:xfrm>
                <a:off x="3629" y="1837"/>
                <a:ext cx="0" cy="34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4" name="Line 222"/>
              <p:cNvSpPr>
                <a:spLocks noChangeShapeType="1"/>
              </p:cNvSpPr>
              <p:nvPr/>
            </p:nvSpPr>
            <p:spPr bwMode="auto">
              <a:xfrm>
                <a:off x="3751" y="1837"/>
                <a:ext cx="0" cy="87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5" name="Line 223"/>
              <p:cNvSpPr>
                <a:spLocks noChangeShapeType="1"/>
              </p:cNvSpPr>
              <p:nvPr/>
            </p:nvSpPr>
            <p:spPr bwMode="auto">
              <a:xfrm>
                <a:off x="3875" y="1837"/>
                <a:ext cx="0" cy="125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56" name="Group 224"/>
              <p:cNvGrpSpPr>
                <a:grpSpLocks/>
              </p:cNvGrpSpPr>
              <p:nvPr/>
            </p:nvGrpSpPr>
            <p:grpSpPr bwMode="auto">
              <a:xfrm>
                <a:off x="3998" y="1536"/>
                <a:ext cx="459" cy="288"/>
                <a:chOff x="816" y="1095"/>
                <a:chExt cx="528" cy="393"/>
              </a:xfrm>
            </p:grpSpPr>
            <p:sp>
              <p:nvSpPr>
                <p:cNvPr id="22673" name="Rectangle 225"/>
                <p:cNvSpPr>
                  <a:spLocks noChangeArrowheads="1"/>
                </p:cNvSpPr>
                <p:nvPr/>
              </p:nvSpPr>
              <p:spPr bwMode="auto">
                <a:xfrm>
                  <a:off x="816" y="1200"/>
                  <a:ext cx="528" cy="288"/>
                </a:xfrm>
                <a:prstGeom prst="rect">
                  <a:avLst/>
                </a:prstGeom>
                <a:noFill/>
                <a:ln w="381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74" name="Oval 226"/>
                <p:cNvSpPr>
                  <a:spLocks noChangeArrowheads="1"/>
                </p:cNvSpPr>
                <p:nvPr/>
              </p:nvSpPr>
              <p:spPr bwMode="auto">
                <a:xfrm>
                  <a:off x="1008" y="1095"/>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57" name="Line 227"/>
              <p:cNvSpPr>
                <a:spLocks noChangeShapeType="1"/>
              </p:cNvSpPr>
              <p:nvPr/>
            </p:nvSpPr>
            <p:spPr bwMode="auto">
              <a:xfrm flipV="1">
                <a:off x="4207" y="1326"/>
                <a:ext cx="0" cy="21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8" name="Line 228"/>
              <p:cNvSpPr>
                <a:spLocks noChangeShapeType="1"/>
              </p:cNvSpPr>
              <p:nvPr/>
            </p:nvSpPr>
            <p:spPr bwMode="auto">
              <a:xfrm>
                <a:off x="4162" y="1837"/>
                <a:ext cx="0" cy="34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9" name="Line 229"/>
              <p:cNvSpPr>
                <a:spLocks noChangeShapeType="1"/>
              </p:cNvSpPr>
              <p:nvPr/>
            </p:nvSpPr>
            <p:spPr bwMode="auto">
              <a:xfrm>
                <a:off x="4284" y="1837"/>
                <a:ext cx="0" cy="87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0" name="Line 230"/>
              <p:cNvSpPr>
                <a:spLocks noChangeShapeType="1"/>
              </p:cNvSpPr>
              <p:nvPr/>
            </p:nvSpPr>
            <p:spPr bwMode="auto">
              <a:xfrm>
                <a:off x="4407" y="1837"/>
                <a:ext cx="0" cy="104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61" name="Group 231"/>
              <p:cNvGrpSpPr>
                <a:grpSpLocks/>
              </p:cNvGrpSpPr>
              <p:nvPr/>
            </p:nvGrpSpPr>
            <p:grpSpPr bwMode="auto">
              <a:xfrm>
                <a:off x="4530" y="1536"/>
                <a:ext cx="459" cy="288"/>
                <a:chOff x="816" y="1095"/>
                <a:chExt cx="528" cy="393"/>
              </a:xfrm>
            </p:grpSpPr>
            <p:sp>
              <p:nvSpPr>
                <p:cNvPr id="22671" name="Rectangle 232"/>
                <p:cNvSpPr>
                  <a:spLocks noChangeArrowheads="1"/>
                </p:cNvSpPr>
                <p:nvPr/>
              </p:nvSpPr>
              <p:spPr bwMode="auto">
                <a:xfrm>
                  <a:off x="816" y="1200"/>
                  <a:ext cx="528" cy="288"/>
                </a:xfrm>
                <a:prstGeom prst="rect">
                  <a:avLst/>
                </a:prstGeom>
                <a:noFill/>
                <a:ln w="381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72" name="Oval 233"/>
                <p:cNvSpPr>
                  <a:spLocks noChangeArrowheads="1"/>
                </p:cNvSpPr>
                <p:nvPr/>
              </p:nvSpPr>
              <p:spPr bwMode="auto">
                <a:xfrm>
                  <a:off x="1008" y="1095"/>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62" name="Line 234"/>
              <p:cNvSpPr>
                <a:spLocks noChangeShapeType="1"/>
              </p:cNvSpPr>
              <p:nvPr/>
            </p:nvSpPr>
            <p:spPr bwMode="auto">
              <a:xfrm flipV="1">
                <a:off x="4740" y="1326"/>
                <a:ext cx="0" cy="21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3" name="Line 235"/>
              <p:cNvSpPr>
                <a:spLocks noChangeShapeType="1"/>
              </p:cNvSpPr>
              <p:nvPr/>
            </p:nvSpPr>
            <p:spPr bwMode="auto">
              <a:xfrm>
                <a:off x="4694" y="1837"/>
                <a:ext cx="0" cy="34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4" name="Line 236"/>
              <p:cNvSpPr>
                <a:spLocks noChangeShapeType="1"/>
              </p:cNvSpPr>
              <p:nvPr/>
            </p:nvSpPr>
            <p:spPr bwMode="auto">
              <a:xfrm>
                <a:off x="4817" y="1837"/>
                <a:ext cx="0" cy="65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5" name="Line 237"/>
              <p:cNvSpPr>
                <a:spLocks noChangeShapeType="1"/>
              </p:cNvSpPr>
              <p:nvPr/>
            </p:nvSpPr>
            <p:spPr bwMode="auto">
              <a:xfrm>
                <a:off x="4940" y="1837"/>
                <a:ext cx="0" cy="125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66" name="Group 238"/>
              <p:cNvGrpSpPr>
                <a:grpSpLocks/>
              </p:cNvGrpSpPr>
              <p:nvPr/>
            </p:nvGrpSpPr>
            <p:grpSpPr bwMode="auto">
              <a:xfrm>
                <a:off x="5063" y="1536"/>
                <a:ext cx="459" cy="288"/>
                <a:chOff x="816" y="1095"/>
                <a:chExt cx="528" cy="393"/>
              </a:xfrm>
            </p:grpSpPr>
            <p:sp>
              <p:nvSpPr>
                <p:cNvPr id="22669" name="Rectangle 239"/>
                <p:cNvSpPr>
                  <a:spLocks noChangeArrowheads="1"/>
                </p:cNvSpPr>
                <p:nvPr/>
              </p:nvSpPr>
              <p:spPr bwMode="auto">
                <a:xfrm>
                  <a:off x="816" y="1200"/>
                  <a:ext cx="528" cy="288"/>
                </a:xfrm>
                <a:prstGeom prst="rect">
                  <a:avLst/>
                </a:prstGeom>
                <a:noFill/>
                <a:ln w="381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70" name="Oval 240"/>
                <p:cNvSpPr>
                  <a:spLocks noChangeArrowheads="1"/>
                </p:cNvSpPr>
                <p:nvPr/>
              </p:nvSpPr>
              <p:spPr bwMode="auto">
                <a:xfrm>
                  <a:off x="1008" y="1095"/>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67" name="Line 241"/>
              <p:cNvSpPr>
                <a:spLocks noChangeShapeType="1"/>
              </p:cNvSpPr>
              <p:nvPr/>
            </p:nvSpPr>
            <p:spPr bwMode="auto">
              <a:xfrm flipV="1">
                <a:off x="5272" y="1326"/>
                <a:ext cx="0" cy="21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8" name="Line 242"/>
              <p:cNvSpPr>
                <a:spLocks noChangeShapeType="1"/>
              </p:cNvSpPr>
              <p:nvPr/>
            </p:nvSpPr>
            <p:spPr bwMode="auto">
              <a:xfrm>
                <a:off x="5104" y="1837"/>
                <a:ext cx="4" cy="118"/>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69" name="Line 243"/>
              <p:cNvSpPr>
                <a:spLocks noChangeShapeType="1"/>
              </p:cNvSpPr>
              <p:nvPr/>
            </p:nvSpPr>
            <p:spPr bwMode="auto">
              <a:xfrm>
                <a:off x="5227" y="1837"/>
                <a:ext cx="0" cy="34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0" name="Line 244"/>
              <p:cNvSpPr>
                <a:spLocks noChangeShapeType="1"/>
              </p:cNvSpPr>
              <p:nvPr/>
            </p:nvSpPr>
            <p:spPr bwMode="auto">
              <a:xfrm>
                <a:off x="5349" y="1837"/>
                <a:ext cx="0" cy="679"/>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1" name="Line 245"/>
              <p:cNvSpPr>
                <a:spLocks noChangeShapeType="1"/>
              </p:cNvSpPr>
              <p:nvPr/>
            </p:nvSpPr>
            <p:spPr bwMode="auto">
              <a:xfrm>
                <a:off x="5472" y="1837"/>
                <a:ext cx="0" cy="104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72" name="Group 246"/>
              <p:cNvGrpSpPr>
                <a:grpSpLocks/>
              </p:cNvGrpSpPr>
              <p:nvPr/>
            </p:nvGrpSpPr>
            <p:grpSpPr bwMode="auto">
              <a:xfrm>
                <a:off x="1334" y="1536"/>
                <a:ext cx="460" cy="288"/>
                <a:chOff x="816" y="1095"/>
                <a:chExt cx="528" cy="393"/>
              </a:xfrm>
            </p:grpSpPr>
            <p:sp>
              <p:nvSpPr>
                <p:cNvPr id="22667" name="Rectangle 247"/>
                <p:cNvSpPr>
                  <a:spLocks noChangeArrowheads="1"/>
                </p:cNvSpPr>
                <p:nvPr/>
              </p:nvSpPr>
              <p:spPr bwMode="auto">
                <a:xfrm>
                  <a:off x="816" y="1200"/>
                  <a:ext cx="528" cy="288"/>
                </a:xfrm>
                <a:prstGeom prst="rect">
                  <a:avLst/>
                </a:prstGeom>
                <a:noFill/>
                <a:ln w="381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68" name="Oval 248"/>
                <p:cNvSpPr>
                  <a:spLocks noChangeArrowheads="1"/>
                </p:cNvSpPr>
                <p:nvPr/>
              </p:nvSpPr>
              <p:spPr bwMode="auto">
                <a:xfrm>
                  <a:off x="1008" y="1095"/>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73" name="Line 249"/>
              <p:cNvSpPr>
                <a:spLocks noChangeShapeType="1"/>
              </p:cNvSpPr>
              <p:nvPr/>
            </p:nvSpPr>
            <p:spPr bwMode="auto">
              <a:xfrm flipV="1">
                <a:off x="1543" y="1326"/>
                <a:ext cx="0" cy="21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4" name="Line 250"/>
              <p:cNvSpPr>
                <a:spLocks noChangeShapeType="1"/>
              </p:cNvSpPr>
              <p:nvPr/>
            </p:nvSpPr>
            <p:spPr bwMode="auto">
              <a:xfrm>
                <a:off x="1376" y="1837"/>
                <a:ext cx="0" cy="298"/>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5" name="Line 251"/>
              <p:cNvSpPr>
                <a:spLocks noChangeShapeType="1"/>
              </p:cNvSpPr>
              <p:nvPr/>
            </p:nvSpPr>
            <p:spPr bwMode="auto">
              <a:xfrm>
                <a:off x="1498" y="1837"/>
                <a:ext cx="0" cy="509"/>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6" name="Line 252"/>
              <p:cNvSpPr>
                <a:spLocks noChangeShapeType="1"/>
              </p:cNvSpPr>
              <p:nvPr/>
            </p:nvSpPr>
            <p:spPr bwMode="auto">
              <a:xfrm>
                <a:off x="1703" y="1837"/>
                <a:ext cx="0" cy="125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7" name="Line 253"/>
              <p:cNvSpPr>
                <a:spLocks noChangeShapeType="1"/>
              </p:cNvSpPr>
              <p:nvPr/>
            </p:nvSpPr>
            <p:spPr bwMode="auto">
              <a:xfrm>
                <a:off x="1611" y="1837"/>
                <a:ext cx="0" cy="87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78" name="Group 254"/>
              <p:cNvGrpSpPr>
                <a:grpSpLocks/>
              </p:cNvGrpSpPr>
              <p:nvPr/>
            </p:nvGrpSpPr>
            <p:grpSpPr bwMode="auto">
              <a:xfrm>
                <a:off x="506" y="2247"/>
                <a:ext cx="644" cy="225"/>
                <a:chOff x="1008" y="3744"/>
                <a:chExt cx="960" cy="336"/>
              </a:xfrm>
            </p:grpSpPr>
            <p:sp>
              <p:nvSpPr>
                <p:cNvPr id="144" name="Rectangle 255"/>
                <p:cNvSpPr>
                  <a:spLocks noChangeArrowheads="1"/>
                </p:cNvSpPr>
                <p:nvPr/>
              </p:nvSpPr>
              <p:spPr bwMode="auto">
                <a:xfrm>
                  <a:off x="1296" y="3744"/>
                  <a:ext cx="288" cy="336"/>
                </a:xfrm>
                <a:prstGeom prst="rect">
                  <a:avLst/>
                </a:prstGeom>
                <a:noFill/>
                <a:ln w="38100" cap="sq">
                  <a:solidFill>
                    <a:schemeClr val="folHlink"/>
                  </a:solidFill>
                  <a:miter lim="800000"/>
                  <a:headEnd type="none" w="sm" len="sm"/>
                  <a:tailEnd type="none" w="sm" len="sm"/>
                </a:ln>
                <a:effectLst/>
              </p:spPr>
              <p:txBody>
                <a:bodyPr wrap="none" anchor="ctr"/>
                <a:lstStyle/>
                <a:p>
                  <a:pPr algn="ctr" eaLnBrk="1" hangingPunct="1">
                    <a:defRPr/>
                  </a:pPr>
                  <a:r>
                    <a:rPr lang="en-US" altLang="zh-CN" sz="3200" b="1">
                      <a:effectLst>
                        <a:outerShdw blurRad="38100" dist="38100" dir="2700000" algn="tl">
                          <a:srgbClr val="FFFFFF"/>
                        </a:outerShdw>
                      </a:effectLst>
                      <a:latin typeface="Arial" charset="0"/>
                    </a:rPr>
                    <a:t> </a:t>
                  </a:r>
                </a:p>
              </p:txBody>
            </p:sp>
            <p:sp>
              <p:nvSpPr>
                <p:cNvPr id="22664" name="Line 256"/>
                <p:cNvSpPr>
                  <a:spLocks noChangeShapeType="1"/>
                </p:cNvSpPr>
                <p:nvPr/>
              </p:nvSpPr>
              <p:spPr bwMode="auto">
                <a:xfrm>
                  <a:off x="1680" y="3912"/>
                  <a:ext cx="28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65" name="Line 257"/>
                <p:cNvSpPr>
                  <a:spLocks noChangeShapeType="1"/>
                </p:cNvSpPr>
                <p:nvPr/>
              </p:nvSpPr>
              <p:spPr bwMode="auto">
                <a:xfrm>
                  <a:off x="1008" y="3912"/>
                  <a:ext cx="28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66" name="Oval 258"/>
                <p:cNvSpPr>
                  <a:spLocks noChangeArrowheads="1"/>
                </p:cNvSpPr>
                <p:nvPr/>
              </p:nvSpPr>
              <p:spPr bwMode="auto">
                <a:xfrm>
                  <a:off x="1588" y="3868"/>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grpSp>
            <p:nvGrpSpPr>
              <p:cNvPr id="22579" name="Group 259"/>
              <p:cNvGrpSpPr>
                <a:grpSpLocks/>
              </p:cNvGrpSpPr>
              <p:nvPr/>
            </p:nvGrpSpPr>
            <p:grpSpPr bwMode="auto">
              <a:xfrm>
                <a:off x="506" y="2607"/>
                <a:ext cx="644" cy="225"/>
                <a:chOff x="1008" y="3744"/>
                <a:chExt cx="960" cy="336"/>
              </a:xfrm>
            </p:grpSpPr>
            <p:sp>
              <p:nvSpPr>
                <p:cNvPr id="140" name="Rectangle 260"/>
                <p:cNvSpPr>
                  <a:spLocks noChangeArrowheads="1"/>
                </p:cNvSpPr>
                <p:nvPr/>
              </p:nvSpPr>
              <p:spPr bwMode="auto">
                <a:xfrm>
                  <a:off x="1296" y="3744"/>
                  <a:ext cx="288" cy="336"/>
                </a:xfrm>
                <a:prstGeom prst="rect">
                  <a:avLst/>
                </a:prstGeom>
                <a:noFill/>
                <a:ln w="38100" cap="sq">
                  <a:solidFill>
                    <a:schemeClr val="folHlink"/>
                  </a:solidFill>
                  <a:miter lim="800000"/>
                  <a:headEnd type="none" w="sm" len="sm"/>
                  <a:tailEnd type="none" w="sm" len="sm"/>
                </a:ln>
                <a:effectLst/>
              </p:spPr>
              <p:txBody>
                <a:bodyPr wrap="none" anchor="ctr"/>
                <a:lstStyle/>
                <a:p>
                  <a:pPr algn="ctr" eaLnBrk="1" hangingPunct="1">
                    <a:defRPr/>
                  </a:pPr>
                  <a:r>
                    <a:rPr lang="en-US" altLang="zh-CN" sz="3200" b="1">
                      <a:effectLst>
                        <a:outerShdw blurRad="38100" dist="38100" dir="2700000" algn="tl">
                          <a:srgbClr val="FFFFFF"/>
                        </a:outerShdw>
                      </a:effectLst>
                      <a:latin typeface="Arial" charset="0"/>
                    </a:rPr>
                    <a:t> </a:t>
                  </a:r>
                </a:p>
              </p:txBody>
            </p:sp>
            <p:sp>
              <p:nvSpPr>
                <p:cNvPr id="22660" name="Line 261"/>
                <p:cNvSpPr>
                  <a:spLocks noChangeShapeType="1"/>
                </p:cNvSpPr>
                <p:nvPr/>
              </p:nvSpPr>
              <p:spPr bwMode="auto">
                <a:xfrm>
                  <a:off x="1680" y="3912"/>
                  <a:ext cx="28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61" name="Line 262"/>
                <p:cNvSpPr>
                  <a:spLocks noChangeShapeType="1"/>
                </p:cNvSpPr>
                <p:nvPr/>
              </p:nvSpPr>
              <p:spPr bwMode="auto">
                <a:xfrm>
                  <a:off x="1008" y="3912"/>
                  <a:ext cx="28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62" name="Oval 263"/>
                <p:cNvSpPr>
                  <a:spLocks noChangeArrowheads="1"/>
                </p:cNvSpPr>
                <p:nvPr/>
              </p:nvSpPr>
              <p:spPr bwMode="auto">
                <a:xfrm>
                  <a:off x="1588" y="3868"/>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grpSp>
            <p:nvGrpSpPr>
              <p:cNvPr id="22580" name="Group 264"/>
              <p:cNvGrpSpPr>
                <a:grpSpLocks/>
              </p:cNvGrpSpPr>
              <p:nvPr/>
            </p:nvGrpSpPr>
            <p:grpSpPr bwMode="auto">
              <a:xfrm>
                <a:off x="506" y="2966"/>
                <a:ext cx="644" cy="225"/>
                <a:chOff x="1008" y="3744"/>
                <a:chExt cx="960" cy="336"/>
              </a:xfrm>
            </p:grpSpPr>
            <p:sp>
              <p:nvSpPr>
                <p:cNvPr id="136" name="Rectangle 265"/>
                <p:cNvSpPr>
                  <a:spLocks noChangeArrowheads="1"/>
                </p:cNvSpPr>
                <p:nvPr/>
              </p:nvSpPr>
              <p:spPr bwMode="auto">
                <a:xfrm>
                  <a:off x="1296" y="3744"/>
                  <a:ext cx="288" cy="336"/>
                </a:xfrm>
                <a:prstGeom prst="rect">
                  <a:avLst/>
                </a:prstGeom>
                <a:noFill/>
                <a:ln w="38100" cap="sq">
                  <a:solidFill>
                    <a:schemeClr val="folHlink"/>
                  </a:solidFill>
                  <a:miter lim="800000"/>
                  <a:headEnd type="none" w="sm" len="sm"/>
                  <a:tailEnd type="none" w="sm" len="sm"/>
                </a:ln>
                <a:effectLst/>
              </p:spPr>
              <p:txBody>
                <a:bodyPr wrap="none" anchor="ctr"/>
                <a:lstStyle/>
                <a:p>
                  <a:pPr algn="ctr" eaLnBrk="1" hangingPunct="1">
                    <a:defRPr/>
                  </a:pPr>
                  <a:r>
                    <a:rPr lang="en-US" altLang="zh-CN" sz="3200" b="1">
                      <a:effectLst>
                        <a:outerShdw blurRad="38100" dist="38100" dir="2700000" algn="tl">
                          <a:srgbClr val="FFFFFF"/>
                        </a:outerShdw>
                      </a:effectLst>
                      <a:latin typeface="Arial" charset="0"/>
                    </a:rPr>
                    <a:t> </a:t>
                  </a:r>
                </a:p>
              </p:txBody>
            </p:sp>
            <p:sp>
              <p:nvSpPr>
                <p:cNvPr id="22656" name="Line 266"/>
                <p:cNvSpPr>
                  <a:spLocks noChangeShapeType="1"/>
                </p:cNvSpPr>
                <p:nvPr/>
              </p:nvSpPr>
              <p:spPr bwMode="auto">
                <a:xfrm>
                  <a:off x="1680" y="3912"/>
                  <a:ext cx="28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57" name="Line 267"/>
                <p:cNvSpPr>
                  <a:spLocks noChangeShapeType="1"/>
                </p:cNvSpPr>
                <p:nvPr/>
              </p:nvSpPr>
              <p:spPr bwMode="auto">
                <a:xfrm>
                  <a:off x="1008" y="3912"/>
                  <a:ext cx="28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58" name="Oval 268"/>
                <p:cNvSpPr>
                  <a:spLocks noChangeArrowheads="1"/>
                </p:cNvSpPr>
                <p:nvPr/>
              </p:nvSpPr>
              <p:spPr bwMode="auto">
                <a:xfrm>
                  <a:off x="1588" y="3868"/>
                  <a:ext cx="96" cy="96"/>
                </a:xfrm>
                <a:prstGeom prst="ellipse">
                  <a:avLst/>
                </a:prstGeom>
                <a:noFill/>
                <a:ln w="38100"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81" name="Rectangle 269"/>
              <p:cNvSpPr>
                <a:spLocks noChangeArrowheads="1"/>
              </p:cNvSpPr>
              <p:nvPr/>
            </p:nvSpPr>
            <p:spPr bwMode="auto">
              <a:xfrm>
                <a:off x="1174" y="3312"/>
                <a:ext cx="460" cy="211"/>
              </a:xfrm>
              <a:prstGeom prst="rect">
                <a:avLst/>
              </a:prstGeom>
              <a:noFill/>
              <a:ln w="381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582" name="Line 270"/>
              <p:cNvSpPr>
                <a:spLocks noChangeShapeType="1"/>
              </p:cNvSpPr>
              <p:nvPr/>
            </p:nvSpPr>
            <p:spPr bwMode="auto">
              <a:xfrm flipV="1">
                <a:off x="1383" y="3079"/>
                <a:ext cx="0" cy="210"/>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83" name="Line 271"/>
              <p:cNvSpPr>
                <a:spLocks noChangeShapeType="1"/>
              </p:cNvSpPr>
              <p:nvPr/>
            </p:nvSpPr>
            <p:spPr bwMode="auto">
              <a:xfrm>
                <a:off x="1265" y="3536"/>
                <a:ext cx="0" cy="16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84" name="Line 272"/>
              <p:cNvSpPr>
                <a:spLocks noChangeShapeType="1"/>
              </p:cNvSpPr>
              <p:nvPr/>
            </p:nvSpPr>
            <p:spPr bwMode="auto">
              <a:xfrm>
                <a:off x="1404" y="3611"/>
                <a:ext cx="0" cy="16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85" name="Line 273"/>
              <p:cNvSpPr>
                <a:spLocks noChangeShapeType="1"/>
              </p:cNvSpPr>
              <p:nvPr/>
            </p:nvSpPr>
            <p:spPr bwMode="auto">
              <a:xfrm>
                <a:off x="1542" y="3611"/>
                <a:ext cx="0" cy="16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9" name="Text Box 274"/>
              <p:cNvSpPr txBox="1">
                <a:spLocks noChangeArrowheads="1"/>
              </p:cNvSpPr>
              <p:nvPr/>
            </p:nvSpPr>
            <p:spPr bwMode="auto">
              <a:xfrm>
                <a:off x="1081" y="3878"/>
                <a:ext cx="1013"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solidFill>
                      <a:srgbClr val="66FF99"/>
                    </a:solidFill>
                    <a:effectLst>
                      <a:outerShdw blurRad="38100" dist="38100" dir="2700000" algn="tl">
                        <a:srgbClr val="000000"/>
                      </a:outerShdw>
                    </a:effectLst>
                    <a:latin typeface="Arial" charset="0"/>
                  </a:rPr>
                  <a:t>G</a:t>
                </a:r>
                <a:r>
                  <a:rPr kumimoji="0" lang="en-US" altLang="zh-CN" sz="2000" b="1" baseline="-25000">
                    <a:solidFill>
                      <a:srgbClr val="66FF99"/>
                    </a:solidFill>
                    <a:effectLst>
                      <a:outerShdw blurRad="38100" dist="38100" dir="2700000" algn="tl">
                        <a:srgbClr val="000000"/>
                      </a:outerShdw>
                    </a:effectLst>
                    <a:latin typeface="Arial" charset="0"/>
                  </a:rPr>
                  <a:t>1 </a:t>
                </a:r>
                <a:r>
                  <a:rPr kumimoji="0" lang="en-US" altLang="zh-CN" sz="2000" b="1">
                    <a:solidFill>
                      <a:srgbClr val="66FF99"/>
                    </a:solidFill>
                    <a:effectLst>
                      <a:outerShdw blurRad="38100" dist="38100" dir="2700000" algn="tl">
                        <a:srgbClr val="000000"/>
                      </a:outerShdw>
                    </a:effectLst>
                    <a:latin typeface="Arial" charset="0"/>
                  </a:rPr>
                  <a:t>G</a:t>
                </a:r>
                <a:r>
                  <a:rPr kumimoji="0" lang="en-US" altLang="zh-CN" sz="2000" b="1" baseline="-25000">
                    <a:solidFill>
                      <a:srgbClr val="66FF99"/>
                    </a:solidFill>
                    <a:effectLst>
                      <a:outerShdw blurRad="38100" dist="38100" dir="2700000" algn="tl">
                        <a:srgbClr val="000000"/>
                      </a:outerShdw>
                    </a:effectLst>
                    <a:latin typeface="Arial" charset="0"/>
                  </a:rPr>
                  <a:t>2A </a:t>
                </a:r>
                <a:r>
                  <a:rPr kumimoji="0" lang="en-US" altLang="zh-CN" sz="2000" b="1">
                    <a:solidFill>
                      <a:srgbClr val="66FF99"/>
                    </a:solidFill>
                    <a:effectLst>
                      <a:outerShdw blurRad="38100" dist="38100" dir="2700000" algn="tl">
                        <a:srgbClr val="000000"/>
                      </a:outerShdw>
                    </a:effectLst>
                    <a:latin typeface="Arial" charset="0"/>
                  </a:rPr>
                  <a:t>G</a:t>
                </a:r>
                <a:r>
                  <a:rPr kumimoji="0" lang="en-US" altLang="zh-CN" sz="2000" b="1" baseline="-25000">
                    <a:solidFill>
                      <a:srgbClr val="66FF99"/>
                    </a:solidFill>
                    <a:effectLst>
                      <a:outerShdw blurRad="38100" dist="38100" dir="2700000" algn="tl">
                        <a:srgbClr val="000000"/>
                      </a:outerShdw>
                    </a:effectLst>
                    <a:latin typeface="Arial" charset="0"/>
                  </a:rPr>
                  <a:t>2B</a:t>
                </a:r>
              </a:p>
            </p:txBody>
          </p:sp>
          <p:sp>
            <p:nvSpPr>
              <p:cNvPr id="22587" name="Line 275"/>
              <p:cNvSpPr>
                <a:spLocks noChangeShapeType="1"/>
              </p:cNvSpPr>
              <p:nvPr/>
            </p:nvSpPr>
            <p:spPr bwMode="auto">
              <a:xfrm>
                <a:off x="1357" y="3878"/>
                <a:ext cx="93" cy="0"/>
              </a:xfrm>
              <a:prstGeom prst="line">
                <a:avLst/>
              </a:prstGeom>
              <a:noFill/>
              <a:ln w="38100" cap="sq">
                <a:solidFill>
                  <a:srgbClr val="66FF99"/>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88" name="Line 276"/>
              <p:cNvSpPr>
                <a:spLocks noChangeShapeType="1"/>
              </p:cNvSpPr>
              <p:nvPr/>
            </p:nvSpPr>
            <p:spPr bwMode="auto">
              <a:xfrm>
                <a:off x="1634" y="3878"/>
                <a:ext cx="92" cy="0"/>
              </a:xfrm>
              <a:prstGeom prst="line">
                <a:avLst/>
              </a:prstGeom>
              <a:noFill/>
              <a:ln w="38100" cap="sq">
                <a:solidFill>
                  <a:srgbClr val="66FF99"/>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 name="Text Box 277"/>
              <p:cNvSpPr txBox="1">
                <a:spLocks noChangeArrowheads="1"/>
              </p:cNvSpPr>
              <p:nvPr/>
            </p:nvSpPr>
            <p:spPr bwMode="auto">
              <a:xfrm>
                <a:off x="0" y="2404"/>
                <a:ext cx="368"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solidFill>
                      <a:schemeClr val="folHlink"/>
                    </a:solidFill>
                    <a:effectLst>
                      <a:outerShdw blurRad="38100" dist="38100" dir="2700000" algn="tl">
                        <a:srgbClr val="000000"/>
                      </a:outerShdw>
                    </a:effectLst>
                    <a:latin typeface="Arial" charset="0"/>
                  </a:rPr>
                  <a:t>A</a:t>
                </a:r>
                <a:r>
                  <a:rPr kumimoji="0" lang="en-US" altLang="zh-CN" sz="2000" b="1" baseline="-25000">
                    <a:solidFill>
                      <a:schemeClr val="folHlink"/>
                    </a:solidFill>
                    <a:effectLst>
                      <a:outerShdw blurRad="38100" dist="38100" dir="2700000" algn="tl">
                        <a:srgbClr val="000000"/>
                      </a:outerShdw>
                    </a:effectLst>
                    <a:latin typeface="Arial" charset="0"/>
                  </a:rPr>
                  <a:t>1</a:t>
                </a:r>
              </a:p>
            </p:txBody>
          </p:sp>
          <p:sp>
            <p:nvSpPr>
              <p:cNvPr id="63" name="Text Box 278"/>
              <p:cNvSpPr txBox="1">
                <a:spLocks noChangeArrowheads="1"/>
              </p:cNvSpPr>
              <p:nvPr/>
            </p:nvSpPr>
            <p:spPr bwMode="auto">
              <a:xfrm>
                <a:off x="0" y="2036"/>
                <a:ext cx="368"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solidFill>
                      <a:schemeClr val="folHlink"/>
                    </a:solidFill>
                    <a:effectLst>
                      <a:outerShdw blurRad="38100" dist="38100" dir="2700000" algn="tl">
                        <a:srgbClr val="000000"/>
                      </a:outerShdw>
                    </a:effectLst>
                    <a:latin typeface="Arial" charset="0"/>
                  </a:rPr>
                  <a:t>A</a:t>
                </a:r>
                <a:r>
                  <a:rPr kumimoji="0" lang="en-US" altLang="zh-CN" sz="2000" b="1" baseline="-25000">
                    <a:solidFill>
                      <a:schemeClr val="folHlink"/>
                    </a:solidFill>
                    <a:effectLst>
                      <a:outerShdw blurRad="38100" dist="38100" dir="2700000" algn="tl">
                        <a:srgbClr val="000000"/>
                      </a:outerShdw>
                    </a:effectLst>
                    <a:latin typeface="Arial" charset="0"/>
                  </a:rPr>
                  <a:t>0</a:t>
                </a:r>
              </a:p>
            </p:txBody>
          </p:sp>
          <p:sp>
            <p:nvSpPr>
              <p:cNvPr id="64" name="Text Box 279"/>
              <p:cNvSpPr txBox="1">
                <a:spLocks noChangeArrowheads="1"/>
              </p:cNvSpPr>
              <p:nvPr/>
            </p:nvSpPr>
            <p:spPr bwMode="auto">
              <a:xfrm>
                <a:off x="0" y="2764"/>
                <a:ext cx="368"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solidFill>
                      <a:schemeClr val="folHlink"/>
                    </a:solidFill>
                    <a:effectLst>
                      <a:outerShdw blurRad="38100" dist="38100" dir="2700000" algn="tl">
                        <a:srgbClr val="000000"/>
                      </a:outerShdw>
                    </a:effectLst>
                    <a:latin typeface="Arial" charset="0"/>
                  </a:rPr>
                  <a:t>A</a:t>
                </a:r>
                <a:r>
                  <a:rPr kumimoji="0" lang="en-US" altLang="zh-CN" sz="2000" b="1" baseline="-25000">
                    <a:solidFill>
                      <a:schemeClr val="folHlink"/>
                    </a:solidFill>
                    <a:effectLst>
                      <a:outerShdw blurRad="38100" dist="38100" dir="2700000" algn="tl">
                        <a:srgbClr val="000000"/>
                      </a:outerShdw>
                    </a:effectLst>
                    <a:latin typeface="Arial" charset="0"/>
                  </a:rPr>
                  <a:t>2</a:t>
                </a:r>
              </a:p>
            </p:txBody>
          </p:sp>
          <p:sp>
            <p:nvSpPr>
              <p:cNvPr id="22592" name="Line 280"/>
              <p:cNvSpPr>
                <a:spLocks noChangeShapeType="1"/>
              </p:cNvSpPr>
              <p:nvPr/>
            </p:nvSpPr>
            <p:spPr bwMode="auto">
              <a:xfrm>
                <a:off x="322" y="2180"/>
                <a:ext cx="5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93" name="Line 281"/>
              <p:cNvSpPr>
                <a:spLocks noChangeShapeType="1"/>
              </p:cNvSpPr>
              <p:nvPr/>
            </p:nvSpPr>
            <p:spPr bwMode="auto">
              <a:xfrm>
                <a:off x="1012" y="2360"/>
                <a:ext cx="451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94" name="Line 282"/>
              <p:cNvSpPr>
                <a:spLocks noChangeShapeType="1"/>
              </p:cNvSpPr>
              <p:nvPr/>
            </p:nvSpPr>
            <p:spPr bwMode="auto">
              <a:xfrm>
                <a:off x="322" y="2539"/>
                <a:ext cx="5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95" name="Line 283"/>
              <p:cNvSpPr>
                <a:spLocks noChangeShapeType="1"/>
              </p:cNvSpPr>
              <p:nvPr/>
            </p:nvSpPr>
            <p:spPr bwMode="auto">
              <a:xfrm>
                <a:off x="1012" y="2719"/>
                <a:ext cx="451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96" name="Line 284"/>
              <p:cNvSpPr>
                <a:spLocks noChangeShapeType="1"/>
              </p:cNvSpPr>
              <p:nvPr/>
            </p:nvSpPr>
            <p:spPr bwMode="auto">
              <a:xfrm>
                <a:off x="322" y="2899"/>
                <a:ext cx="5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97" name="Line 285"/>
              <p:cNvSpPr>
                <a:spLocks noChangeShapeType="1"/>
              </p:cNvSpPr>
              <p:nvPr/>
            </p:nvSpPr>
            <p:spPr bwMode="auto">
              <a:xfrm>
                <a:off x="1058" y="3079"/>
                <a:ext cx="451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98" name="Line 286"/>
              <p:cNvSpPr>
                <a:spLocks noChangeShapeType="1"/>
              </p:cNvSpPr>
              <p:nvPr/>
            </p:nvSpPr>
            <p:spPr bwMode="auto">
              <a:xfrm>
                <a:off x="506" y="2180"/>
                <a:ext cx="0" cy="18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99" name="Oval 287"/>
              <p:cNvSpPr>
                <a:spLocks noChangeArrowheads="1"/>
              </p:cNvSpPr>
              <p:nvPr/>
            </p:nvSpPr>
            <p:spPr bwMode="auto">
              <a:xfrm>
                <a:off x="483" y="2157"/>
                <a:ext cx="46" cy="45"/>
              </a:xfrm>
              <a:prstGeom prst="ellipse">
                <a:avLst/>
              </a:prstGeom>
              <a:solidFill>
                <a:schemeClr val="tx1"/>
              </a:solidFill>
              <a:ln w="12700" cap="sq">
                <a:solidFill>
                  <a:schemeClr val="tx1"/>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00" name="Line 288"/>
              <p:cNvSpPr>
                <a:spLocks noChangeShapeType="1"/>
              </p:cNvSpPr>
              <p:nvPr/>
            </p:nvSpPr>
            <p:spPr bwMode="auto">
              <a:xfrm>
                <a:off x="506" y="2539"/>
                <a:ext cx="0" cy="18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01" name="Oval 289"/>
              <p:cNvSpPr>
                <a:spLocks noChangeArrowheads="1"/>
              </p:cNvSpPr>
              <p:nvPr/>
            </p:nvSpPr>
            <p:spPr bwMode="auto">
              <a:xfrm>
                <a:off x="483" y="2517"/>
                <a:ext cx="46" cy="45"/>
              </a:xfrm>
              <a:prstGeom prst="ellipse">
                <a:avLst/>
              </a:prstGeom>
              <a:solidFill>
                <a:schemeClr val="tx1"/>
              </a:solidFill>
              <a:ln w="12700" cap="sq">
                <a:solidFill>
                  <a:schemeClr val="tx1"/>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02" name="Line 290"/>
              <p:cNvSpPr>
                <a:spLocks noChangeShapeType="1"/>
              </p:cNvSpPr>
              <p:nvPr/>
            </p:nvSpPr>
            <p:spPr bwMode="auto">
              <a:xfrm>
                <a:off x="506" y="2899"/>
                <a:ext cx="0" cy="18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03" name="Oval 291"/>
              <p:cNvSpPr>
                <a:spLocks noChangeArrowheads="1"/>
              </p:cNvSpPr>
              <p:nvPr/>
            </p:nvSpPr>
            <p:spPr bwMode="auto">
              <a:xfrm>
                <a:off x="483" y="2876"/>
                <a:ext cx="46" cy="45"/>
              </a:xfrm>
              <a:prstGeom prst="ellipse">
                <a:avLst/>
              </a:prstGeom>
              <a:solidFill>
                <a:schemeClr val="tx1"/>
              </a:solidFill>
              <a:ln w="12700" cap="sq">
                <a:solidFill>
                  <a:schemeClr val="tx1"/>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04" name="Line 292"/>
              <p:cNvSpPr>
                <a:spLocks noChangeShapeType="1"/>
              </p:cNvSpPr>
              <p:nvPr/>
            </p:nvSpPr>
            <p:spPr bwMode="auto">
              <a:xfrm>
                <a:off x="1380" y="2090"/>
                <a:ext cx="0" cy="989"/>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05" name="Oval 293"/>
              <p:cNvSpPr>
                <a:spLocks noChangeArrowheads="1"/>
              </p:cNvSpPr>
              <p:nvPr/>
            </p:nvSpPr>
            <p:spPr bwMode="auto">
              <a:xfrm>
                <a:off x="1346" y="1933"/>
                <a:ext cx="46" cy="44"/>
              </a:xfrm>
              <a:prstGeom prst="ellipse">
                <a:avLst/>
              </a:prstGeom>
              <a:solidFill>
                <a:srgbClr val="FF6600"/>
              </a:solidFill>
              <a:ln w="12700" cap="sq">
                <a:solidFill>
                  <a:srgbClr val="00FF00"/>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06" name="Line 294"/>
              <p:cNvSpPr>
                <a:spLocks noChangeShapeType="1"/>
              </p:cNvSpPr>
              <p:nvPr/>
            </p:nvSpPr>
            <p:spPr bwMode="auto">
              <a:xfrm>
                <a:off x="4602" y="1820"/>
                <a:ext cx="3" cy="118"/>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07" name="Line 295"/>
              <p:cNvSpPr>
                <a:spLocks noChangeShapeType="1"/>
              </p:cNvSpPr>
              <p:nvPr/>
            </p:nvSpPr>
            <p:spPr bwMode="auto">
              <a:xfrm>
                <a:off x="3497" y="1820"/>
                <a:ext cx="4" cy="118"/>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08" name="Line 296"/>
              <p:cNvSpPr>
                <a:spLocks noChangeShapeType="1"/>
              </p:cNvSpPr>
              <p:nvPr/>
            </p:nvSpPr>
            <p:spPr bwMode="auto">
              <a:xfrm>
                <a:off x="4046" y="1820"/>
                <a:ext cx="3" cy="118"/>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09" name="Line 297"/>
              <p:cNvSpPr>
                <a:spLocks noChangeShapeType="1"/>
              </p:cNvSpPr>
              <p:nvPr/>
            </p:nvSpPr>
            <p:spPr bwMode="auto">
              <a:xfrm>
                <a:off x="2991" y="1820"/>
                <a:ext cx="4" cy="118"/>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10" name="Line 298"/>
              <p:cNvSpPr>
                <a:spLocks noChangeShapeType="1"/>
              </p:cNvSpPr>
              <p:nvPr/>
            </p:nvSpPr>
            <p:spPr bwMode="auto">
              <a:xfrm>
                <a:off x="2481" y="1820"/>
                <a:ext cx="4" cy="118"/>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11" name="Line 299"/>
              <p:cNvSpPr>
                <a:spLocks noChangeShapeType="1"/>
              </p:cNvSpPr>
              <p:nvPr/>
            </p:nvSpPr>
            <p:spPr bwMode="auto">
              <a:xfrm>
                <a:off x="1933" y="1820"/>
                <a:ext cx="4" cy="118"/>
              </a:xfrm>
              <a:prstGeom prst="line">
                <a:avLst/>
              </a:prstGeom>
              <a:noFill/>
              <a:ln w="38100" cap="sq">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12" name="Oval 300"/>
              <p:cNvSpPr>
                <a:spLocks noChangeArrowheads="1"/>
              </p:cNvSpPr>
              <p:nvPr/>
            </p:nvSpPr>
            <p:spPr bwMode="auto">
              <a:xfrm>
                <a:off x="1898" y="1921"/>
                <a:ext cx="46" cy="45"/>
              </a:xfrm>
              <a:prstGeom prst="ellipse">
                <a:avLst/>
              </a:prstGeom>
              <a:solidFill>
                <a:srgbClr val="FF6600"/>
              </a:solidFill>
              <a:ln w="12700" cap="sq">
                <a:solidFill>
                  <a:srgbClr val="FF6600"/>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13" name="Oval 301"/>
              <p:cNvSpPr>
                <a:spLocks noChangeArrowheads="1"/>
              </p:cNvSpPr>
              <p:nvPr/>
            </p:nvSpPr>
            <p:spPr bwMode="auto">
              <a:xfrm>
                <a:off x="2450" y="1933"/>
                <a:ext cx="46" cy="44"/>
              </a:xfrm>
              <a:prstGeom prst="ellipse">
                <a:avLst/>
              </a:prstGeom>
              <a:solidFill>
                <a:srgbClr val="FF6600"/>
              </a:solidFill>
              <a:ln w="12700" cap="sq">
                <a:solidFill>
                  <a:srgbClr val="00FF00"/>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14" name="Oval 302"/>
              <p:cNvSpPr>
                <a:spLocks noChangeArrowheads="1"/>
              </p:cNvSpPr>
              <p:nvPr/>
            </p:nvSpPr>
            <p:spPr bwMode="auto">
              <a:xfrm>
                <a:off x="2968" y="1933"/>
                <a:ext cx="46" cy="44"/>
              </a:xfrm>
              <a:prstGeom prst="ellipse">
                <a:avLst/>
              </a:prstGeom>
              <a:solidFill>
                <a:srgbClr val="FF6600"/>
              </a:solidFill>
              <a:ln w="12700" cap="sq">
                <a:solidFill>
                  <a:srgbClr val="00FF00"/>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15" name="Oval 303"/>
              <p:cNvSpPr>
                <a:spLocks noChangeArrowheads="1"/>
              </p:cNvSpPr>
              <p:nvPr/>
            </p:nvSpPr>
            <p:spPr bwMode="auto">
              <a:xfrm>
                <a:off x="3463" y="1933"/>
                <a:ext cx="46" cy="44"/>
              </a:xfrm>
              <a:prstGeom prst="ellipse">
                <a:avLst/>
              </a:prstGeom>
              <a:solidFill>
                <a:srgbClr val="FF6600"/>
              </a:solidFill>
              <a:ln w="12700" cap="sq">
                <a:solidFill>
                  <a:srgbClr val="FF6600"/>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16" name="Oval 304"/>
              <p:cNvSpPr>
                <a:spLocks noChangeArrowheads="1"/>
              </p:cNvSpPr>
              <p:nvPr/>
            </p:nvSpPr>
            <p:spPr bwMode="auto">
              <a:xfrm>
                <a:off x="4026" y="1921"/>
                <a:ext cx="46" cy="45"/>
              </a:xfrm>
              <a:prstGeom prst="ellipse">
                <a:avLst/>
              </a:prstGeom>
              <a:solidFill>
                <a:srgbClr val="FF6600"/>
              </a:solidFill>
              <a:ln w="12700" cap="sq">
                <a:solidFill>
                  <a:srgbClr val="FF6600"/>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17" name="Oval 305"/>
              <p:cNvSpPr>
                <a:spLocks noChangeArrowheads="1"/>
              </p:cNvSpPr>
              <p:nvPr/>
            </p:nvSpPr>
            <p:spPr bwMode="auto">
              <a:xfrm>
                <a:off x="4579" y="1933"/>
                <a:ext cx="46" cy="44"/>
              </a:xfrm>
              <a:prstGeom prst="ellipse">
                <a:avLst/>
              </a:prstGeom>
              <a:solidFill>
                <a:srgbClr val="FF6600"/>
              </a:solidFill>
              <a:ln w="12700" cap="sq">
                <a:solidFill>
                  <a:srgbClr val="00FF00"/>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18" name="Oval 306"/>
              <p:cNvSpPr>
                <a:spLocks noChangeArrowheads="1"/>
              </p:cNvSpPr>
              <p:nvPr/>
            </p:nvSpPr>
            <p:spPr bwMode="auto">
              <a:xfrm>
                <a:off x="1473" y="232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19" name="Line 307"/>
              <p:cNvSpPr>
                <a:spLocks noChangeShapeType="1"/>
              </p:cNvSpPr>
              <p:nvPr/>
            </p:nvSpPr>
            <p:spPr bwMode="auto">
              <a:xfrm>
                <a:off x="2039" y="1843"/>
                <a:ext cx="0" cy="509"/>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20" name="Oval 308"/>
              <p:cNvSpPr>
                <a:spLocks noChangeArrowheads="1"/>
              </p:cNvSpPr>
              <p:nvPr/>
            </p:nvSpPr>
            <p:spPr bwMode="auto">
              <a:xfrm>
                <a:off x="2013" y="2331"/>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21" name="Line 309"/>
              <p:cNvSpPr>
                <a:spLocks noChangeShapeType="1"/>
              </p:cNvSpPr>
              <p:nvPr/>
            </p:nvSpPr>
            <p:spPr bwMode="auto">
              <a:xfrm>
                <a:off x="2580" y="1843"/>
                <a:ext cx="0" cy="509"/>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22" name="Oval 310"/>
              <p:cNvSpPr>
                <a:spLocks noChangeArrowheads="1"/>
              </p:cNvSpPr>
              <p:nvPr/>
            </p:nvSpPr>
            <p:spPr bwMode="auto">
              <a:xfrm>
                <a:off x="2554" y="2331"/>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23" name="Line 311"/>
              <p:cNvSpPr>
                <a:spLocks noChangeShapeType="1"/>
              </p:cNvSpPr>
              <p:nvPr/>
            </p:nvSpPr>
            <p:spPr bwMode="auto">
              <a:xfrm>
                <a:off x="3097" y="1837"/>
                <a:ext cx="0" cy="509"/>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624" name="Oval 312"/>
              <p:cNvSpPr>
                <a:spLocks noChangeArrowheads="1"/>
              </p:cNvSpPr>
              <p:nvPr/>
            </p:nvSpPr>
            <p:spPr bwMode="auto">
              <a:xfrm>
                <a:off x="3072" y="232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25" name="Oval 313"/>
              <p:cNvSpPr>
                <a:spLocks noChangeArrowheads="1"/>
              </p:cNvSpPr>
              <p:nvPr/>
            </p:nvSpPr>
            <p:spPr bwMode="auto">
              <a:xfrm>
                <a:off x="3589" y="214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26" name="Oval 314"/>
              <p:cNvSpPr>
                <a:spLocks noChangeArrowheads="1"/>
              </p:cNvSpPr>
              <p:nvPr/>
            </p:nvSpPr>
            <p:spPr bwMode="auto">
              <a:xfrm>
                <a:off x="4130" y="214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27" name="Oval 315"/>
              <p:cNvSpPr>
                <a:spLocks noChangeArrowheads="1"/>
              </p:cNvSpPr>
              <p:nvPr/>
            </p:nvSpPr>
            <p:spPr bwMode="auto">
              <a:xfrm>
                <a:off x="4671" y="214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28" name="Oval 316"/>
              <p:cNvSpPr>
                <a:spLocks noChangeArrowheads="1"/>
              </p:cNvSpPr>
              <p:nvPr/>
            </p:nvSpPr>
            <p:spPr bwMode="auto">
              <a:xfrm>
                <a:off x="5200" y="2157"/>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29" name="Oval 317"/>
              <p:cNvSpPr>
                <a:spLocks noChangeArrowheads="1"/>
              </p:cNvSpPr>
              <p:nvPr/>
            </p:nvSpPr>
            <p:spPr bwMode="auto">
              <a:xfrm>
                <a:off x="1668" y="305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0" name="Oval 318"/>
              <p:cNvSpPr>
                <a:spLocks noChangeArrowheads="1"/>
              </p:cNvSpPr>
              <p:nvPr/>
            </p:nvSpPr>
            <p:spPr bwMode="auto">
              <a:xfrm>
                <a:off x="2772" y="3056"/>
                <a:ext cx="47"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1" name="Oval 319"/>
              <p:cNvSpPr>
                <a:spLocks noChangeArrowheads="1"/>
              </p:cNvSpPr>
              <p:nvPr/>
            </p:nvSpPr>
            <p:spPr bwMode="auto">
              <a:xfrm>
                <a:off x="3842" y="305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2" name="Oval 320"/>
              <p:cNvSpPr>
                <a:spLocks noChangeArrowheads="1"/>
              </p:cNvSpPr>
              <p:nvPr/>
            </p:nvSpPr>
            <p:spPr bwMode="auto">
              <a:xfrm>
                <a:off x="4912" y="305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3" name="Oval 321"/>
              <p:cNvSpPr>
                <a:spLocks noChangeArrowheads="1"/>
              </p:cNvSpPr>
              <p:nvPr/>
            </p:nvSpPr>
            <p:spPr bwMode="auto">
              <a:xfrm>
                <a:off x="2255" y="287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4" name="Oval 322"/>
              <p:cNvSpPr>
                <a:spLocks noChangeArrowheads="1"/>
              </p:cNvSpPr>
              <p:nvPr/>
            </p:nvSpPr>
            <p:spPr bwMode="auto">
              <a:xfrm>
                <a:off x="3302" y="2865"/>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5" name="Oval 323"/>
              <p:cNvSpPr>
                <a:spLocks noChangeArrowheads="1"/>
              </p:cNvSpPr>
              <p:nvPr/>
            </p:nvSpPr>
            <p:spPr bwMode="auto">
              <a:xfrm>
                <a:off x="4372" y="2865"/>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6" name="Oval 324"/>
              <p:cNvSpPr>
                <a:spLocks noChangeArrowheads="1"/>
              </p:cNvSpPr>
              <p:nvPr/>
            </p:nvSpPr>
            <p:spPr bwMode="auto">
              <a:xfrm>
                <a:off x="5441" y="2865"/>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7" name="Oval 325"/>
              <p:cNvSpPr>
                <a:spLocks noChangeArrowheads="1"/>
              </p:cNvSpPr>
              <p:nvPr/>
            </p:nvSpPr>
            <p:spPr bwMode="auto">
              <a:xfrm>
                <a:off x="1576" y="2697"/>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8" name="Oval 326"/>
              <p:cNvSpPr>
                <a:spLocks noChangeArrowheads="1"/>
              </p:cNvSpPr>
              <p:nvPr/>
            </p:nvSpPr>
            <p:spPr bwMode="auto">
              <a:xfrm>
                <a:off x="2117" y="2685"/>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39" name="Oval 327"/>
              <p:cNvSpPr>
                <a:spLocks noChangeArrowheads="1"/>
              </p:cNvSpPr>
              <p:nvPr/>
            </p:nvSpPr>
            <p:spPr bwMode="auto">
              <a:xfrm>
                <a:off x="2657" y="250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40" name="Oval 328"/>
              <p:cNvSpPr>
                <a:spLocks noChangeArrowheads="1"/>
              </p:cNvSpPr>
              <p:nvPr/>
            </p:nvSpPr>
            <p:spPr bwMode="auto">
              <a:xfrm>
                <a:off x="3198" y="250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41" name="Oval 329"/>
              <p:cNvSpPr>
                <a:spLocks noChangeArrowheads="1"/>
              </p:cNvSpPr>
              <p:nvPr/>
            </p:nvSpPr>
            <p:spPr bwMode="auto">
              <a:xfrm>
                <a:off x="3716" y="2685"/>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42" name="Oval 330"/>
              <p:cNvSpPr>
                <a:spLocks noChangeArrowheads="1"/>
              </p:cNvSpPr>
              <p:nvPr/>
            </p:nvSpPr>
            <p:spPr bwMode="auto">
              <a:xfrm>
                <a:off x="4245" y="2685"/>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43" name="Oval 331"/>
              <p:cNvSpPr>
                <a:spLocks noChangeArrowheads="1"/>
              </p:cNvSpPr>
              <p:nvPr/>
            </p:nvSpPr>
            <p:spPr bwMode="auto">
              <a:xfrm>
                <a:off x="4786" y="2506"/>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44" name="Oval 332"/>
              <p:cNvSpPr>
                <a:spLocks noChangeArrowheads="1"/>
              </p:cNvSpPr>
              <p:nvPr/>
            </p:nvSpPr>
            <p:spPr bwMode="auto">
              <a:xfrm>
                <a:off x="5326" y="2517"/>
                <a:ext cx="46" cy="45"/>
              </a:xfrm>
              <a:prstGeom prst="ellipse">
                <a:avLst/>
              </a:prstGeom>
              <a:solidFill>
                <a:schemeClr val="hlink"/>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18" name="Text Box 333"/>
              <p:cNvSpPr txBox="1">
                <a:spLocks noChangeArrowheads="1"/>
              </p:cNvSpPr>
              <p:nvPr/>
            </p:nvSpPr>
            <p:spPr bwMode="auto">
              <a:xfrm>
                <a:off x="1427" y="1056"/>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dirty="0">
                    <a:solidFill>
                      <a:srgbClr val="FFFF00"/>
                    </a:solidFill>
                    <a:effectLst>
                      <a:outerShdw blurRad="38100" dist="38100" dir="2700000" algn="tl">
                        <a:srgbClr val="000000"/>
                      </a:outerShdw>
                    </a:effectLst>
                    <a:latin typeface="Arial" charset="0"/>
                  </a:rPr>
                  <a:t>F</a:t>
                </a:r>
                <a:r>
                  <a:rPr kumimoji="0" lang="en-US" altLang="zh-CN" b="1" baseline="-25000" dirty="0">
                    <a:solidFill>
                      <a:srgbClr val="FFFF00"/>
                    </a:solidFill>
                    <a:effectLst>
                      <a:outerShdw blurRad="38100" dist="38100" dir="2700000" algn="tl">
                        <a:srgbClr val="000000"/>
                      </a:outerShdw>
                    </a:effectLst>
                    <a:latin typeface="Arial" charset="0"/>
                  </a:rPr>
                  <a:t>0</a:t>
                </a:r>
              </a:p>
            </p:txBody>
          </p:sp>
          <p:sp>
            <p:nvSpPr>
              <p:cNvPr id="119" name="Text Box 334"/>
              <p:cNvSpPr txBox="1">
                <a:spLocks noChangeArrowheads="1"/>
              </p:cNvSpPr>
              <p:nvPr/>
            </p:nvSpPr>
            <p:spPr bwMode="auto">
              <a:xfrm>
                <a:off x="1933" y="1056"/>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solidFill>
                      <a:srgbClr val="FFFF00"/>
                    </a:solidFill>
                    <a:effectLst>
                      <a:outerShdw blurRad="38100" dist="38100" dir="2700000" algn="tl">
                        <a:srgbClr val="000000"/>
                      </a:outerShdw>
                    </a:effectLst>
                    <a:latin typeface="Arial" charset="0"/>
                  </a:rPr>
                  <a:t>F</a:t>
                </a:r>
                <a:r>
                  <a:rPr kumimoji="0" lang="en-US" altLang="zh-CN" b="1" baseline="-25000">
                    <a:solidFill>
                      <a:srgbClr val="FFFF00"/>
                    </a:solidFill>
                    <a:effectLst>
                      <a:outerShdw blurRad="38100" dist="38100" dir="2700000" algn="tl">
                        <a:srgbClr val="000000"/>
                      </a:outerShdw>
                    </a:effectLst>
                    <a:latin typeface="Arial" charset="0"/>
                  </a:rPr>
                  <a:t>4</a:t>
                </a:r>
              </a:p>
            </p:txBody>
          </p:sp>
          <p:sp>
            <p:nvSpPr>
              <p:cNvPr id="120" name="Text Box 335"/>
              <p:cNvSpPr txBox="1">
                <a:spLocks noChangeArrowheads="1"/>
              </p:cNvSpPr>
              <p:nvPr/>
            </p:nvSpPr>
            <p:spPr bwMode="auto">
              <a:xfrm>
                <a:off x="2485" y="1056"/>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solidFill>
                      <a:srgbClr val="FFFF00"/>
                    </a:solidFill>
                    <a:effectLst>
                      <a:outerShdw blurRad="38100" dist="38100" dir="2700000" algn="tl">
                        <a:srgbClr val="000000"/>
                      </a:outerShdw>
                    </a:effectLst>
                    <a:latin typeface="Arial" charset="0"/>
                  </a:rPr>
                  <a:t>F</a:t>
                </a:r>
                <a:r>
                  <a:rPr kumimoji="0" lang="en-US" altLang="zh-CN" b="1" baseline="-25000">
                    <a:solidFill>
                      <a:srgbClr val="FFFF00"/>
                    </a:solidFill>
                    <a:effectLst>
                      <a:outerShdw blurRad="38100" dist="38100" dir="2700000" algn="tl">
                        <a:srgbClr val="000000"/>
                      </a:outerShdw>
                    </a:effectLst>
                    <a:latin typeface="Arial" charset="0"/>
                  </a:rPr>
                  <a:t>2</a:t>
                </a:r>
              </a:p>
            </p:txBody>
          </p:sp>
          <p:sp>
            <p:nvSpPr>
              <p:cNvPr id="121" name="Text Box 336"/>
              <p:cNvSpPr txBox="1">
                <a:spLocks noChangeArrowheads="1"/>
              </p:cNvSpPr>
              <p:nvPr/>
            </p:nvSpPr>
            <p:spPr bwMode="auto">
              <a:xfrm>
                <a:off x="3037" y="1056"/>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solidFill>
                      <a:srgbClr val="FFFF00"/>
                    </a:solidFill>
                    <a:effectLst>
                      <a:outerShdw blurRad="38100" dist="38100" dir="2700000" algn="tl">
                        <a:srgbClr val="000000"/>
                      </a:outerShdw>
                    </a:effectLst>
                    <a:latin typeface="Arial" charset="0"/>
                  </a:rPr>
                  <a:t>F</a:t>
                </a:r>
                <a:r>
                  <a:rPr kumimoji="0" lang="en-US" altLang="zh-CN" b="1" baseline="-25000">
                    <a:solidFill>
                      <a:srgbClr val="FFFF00"/>
                    </a:solidFill>
                    <a:effectLst>
                      <a:outerShdw blurRad="38100" dist="38100" dir="2700000" algn="tl">
                        <a:srgbClr val="000000"/>
                      </a:outerShdw>
                    </a:effectLst>
                    <a:latin typeface="Arial" charset="0"/>
                  </a:rPr>
                  <a:t>6</a:t>
                </a:r>
              </a:p>
            </p:txBody>
          </p:sp>
          <p:sp>
            <p:nvSpPr>
              <p:cNvPr id="122" name="Text Box 337"/>
              <p:cNvSpPr txBox="1">
                <a:spLocks noChangeArrowheads="1"/>
              </p:cNvSpPr>
              <p:nvPr/>
            </p:nvSpPr>
            <p:spPr bwMode="auto">
              <a:xfrm>
                <a:off x="3543" y="1056"/>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solidFill>
                      <a:srgbClr val="FFFF00"/>
                    </a:solidFill>
                    <a:effectLst>
                      <a:outerShdw blurRad="38100" dist="38100" dir="2700000" algn="tl">
                        <a:srgbClr val="000000"/>
                      </a:outerShdw>
                    </a:effectLst>
                    <a:latin typeface="Arial" charset="0"/>
                  </a:rPr>
                  <a:t>F</a:t>
                </a:r>
                <a:r>
                  <a:rPr kumimoji="0" lang="en-US" altLang="zh-CN" b="1" baseline="-25000">
                    <a:solidFill>
                      <a:srgbClr val="FFFF00"/>
                    </a:solidFill>
                    <a:effectLst>
                      <a:outerShdw blurRad="38100" dist="38100" dir="2700000" algn="tl">
                        <a:srgbClr val="000000"/>
                      </a:outerShdw>
                    </a:effectLst>
                    <a:latin typeface="Arial" charset="0"/>
                  </a:rPr>
                  <a:t>1</a:t>
                </a:r>
              </a:p>
            </p:txBody>
          </p:sp>
          <p:sp>
            <p:nvSpPr>
              <p:cNvPr id="123" name="Text Box 338"/>
              <p:cNvSpPr txBox="1">
                <a:spLocks noChangeArrowheads="1"/>
              </p:cNvSpPr>
              <p:nvPr/>
            </p:nvSpPr>
            <p:spPr bwMode="auto">
              <a:xfrm>
                <a:off x="4095" y="1056"/>
                <a:ext cx="415"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solidFill>
                      <a:srgbClr val="FFFF00"/>
                    </a:solidFill>
                    <a:effectLst>
                      <a:outerShdw blurRad="38100" dist="38100" dir="2700000" algn="tl">
                        <a:srgbClr val="000000"/>
                      </a:outerShdw>
                    </a:effectLst>
                    <a:latin typeface="Arial" charset="0"/>
                  </a:rPr>
                  <a:t>F</a:t>
                </a:r>
                <a:r>
                  <a:rPr kumimoji="0" lang="en-US" altLang="zh-CN" b="1" baseline="-25000">
                    <a:solidFill>
                      <a:srgbClr val="FFFF00"/>
                    </a:solidFill>
                    <a:effectLst>
                      <a:outerShdw blurRad="38100" dist="38100" dir="2700000" algn="tl">
                        <a:srgbClr val="000000"/>
                      </a:outerShdw>
                    </a:effectLst>
                    <a:latin typeface="Arial" charset="0"/>
                  </a:rPr>
                  <a:t>5</a:t>
                </a:r>
              </a:p>
            </p:txBody>
          </p:sp>
          <p:sp>
            <p:nvSpPr>
              <p:cNvPr id="124" name="Text Box 339"/>
              <p:cNvSpPr txBox="1">
                <a:spLocks noChangeArrowheads="1"/>
              </p:cNvSpPr>
              <p:nvPr/>
            </p:nvSpPr>
            <p:spPr bwMode="auto">
              <a:xfrm>
                <a:off x="4602" y="1056"/>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solidFill>
                      <a:srgbClr val="FFFF00"/>
                    </a:solidFill>
                    <a:effectLst>
                      <a:outerShdw blurRad="38100" dist="38100" dir="2700000" algn="tl">
                        <a:srgbClr val="000000"/>
                      </a:outerShdw>
                    </a:effectLst>
                    <a:latin typeface="Arial" charset="0"/>
                  </a:rPr>
                  <a:t>F</a:t>
                </a:r>
                <a:r>
                  <a:rPr kumimoji="0" lang="en-US" altLang="zh-CN" b="1" baseline="-25000">
                    <a:solidFill>
                      <a:srgbClr val="FFFF00"/>
                    </a:solidFill>
                    <a:effectLst>
                      <a:outerShdw blurRad="38100" dist="38100" dir="2700000" algn="tl">
                        <a:srgbClr val="000000"/>
                      </a:outerShdw>
                    </a:effectLst>
                    <a:latin typeface="Arial" charset="0"/>
                  </a:rPr>
                  <a:t>3</a:t>
                </a:r>
              </a:p>
            </p:txBody>
          </p:sp>
          <p:sp>
            <p:nvSpPr>
              <p:cNvPr id="125" name="Text Box 340"/>
              <p:cNvSpPr txBox="1">
                <a:spLocks noChangeArrowheads="1"/>
              </p:cNvSpPr>
              <p:nvPr/>
            </p:nvSpPr>
            <p:spPr bwMode="auto">
              <a:xfrm>
                <a:off x="5154" y="1056"/>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solidFill>
                      <a:srgbClr val="FFFF00"/>
                    </a:solidFill>
                    <a:effectLst>
                      <a:outerShdw blurRad="38100" dist="38100" dir="2700000" algn="tl">
                        <a:srgbClr val="000000"/>
                      </a:outerShdw>
                    </a:effectLst>
                    <a:latin typeface="Arial" charset="0"/>
                  </a:rPr>
                  <a:t>F</a:t>
                </a:r>
                <a:r>
                  <a:rPr kumimoji="0" lang="en-US" altLang="zh-CN" b="1" baseline="-25000">
                    <a:solidFill>
                      <a:srgbClr val="FFFF00"/>
                    </a:solidFill>
                    <a:effectLst>
                      <a:outerShdw blurRad="38100" dist="38100" dir="2700000" algn="tl">
                        <a:srgbClr val="000000"/>
                      </a:outerShdw>
                    </a:effectLst>
                    <a:latin typeface="Arial" charset="0"/>
                  </a:rPr>
                  <a:t>7</a:t>
                </a:r>
              </a:p>
            </p:txBody>
          </p:sp>
          <p:sp>
            <p:nvSpPr>
              <p:cNvPr id="22653" name="Oval 341"/>
              <p:cNvSpPr>
                <a:spLocks noChangeArrowheads="1"/>
              </p:cNvSpPr>
              <p:nvPr/>
            </p:nvSpPr>
            <p:spPr bwMode="auto">
              <a:xfrm>
                <a:off x="1380" y="3534"/>
                <a:ext cx="48" cy="48"/>
              </a:xfrm>
              <a:prstGeom prst="ellipse">
                <a:avLst/>
              </a:prstGeom>
              <a:noFill/>
              <a:ln w="28575"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2654" name="Oval 342"/>
              <p:cNvSpPr>
                <a:spLocks noChangeArrowheads="1"/>
              </p:cNvSpPr>
              <p:nvPr/>
            </p:nvSpPr>
            <p:spPr bwMode="auto">
              <a:xfrm>
                <a:off x="1512" y="3534"/>
                <a:ext cx="48" cy="48"/>
              </a:xfrm>
              <a:prstGeom prst="ellipse">
                <a:avLst/>
              </a:prstGeom>
              <a:noFill/>
              <a:ln w="28575" cap="sq">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22535" name="Rectangle 351"/>
            <p:cNvSpPr>
              <a:spLocks noChangeArrowheads="1"/>
            </p:cNvSpPr>
            <p:nvPr/>
          </p:nvSpPr>
          <p:spPr bwMode="auto">
            <a:xfrm>
              <a:off x="1344" y="3840"/>
              <a:ext cx="528" cy="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4" name="灯片编号占位符 3"/>
          <p:cNvSpPr>
            <a:spLocks noGrp="1"/>
          </p:cNvSpPr>
          <p:nvPr>
            <p:ph type="sldNum" sz="quarter" idx="12"/>
          </p:nvPr>
        </p:nvSpPr>
        <p:spPr>
          <a:xfrm>
            <a:off x="7059613" y="6248400"/>
            <a:ext cx="1905000" cy="457200"/>
          </a:xfrm>
        </p:spPr>
        <p:txBody>
          <a:bodyPr/>
          <a:lstStyle/>
          <a:p>
            <a:pPr>
              <a:defRPr/>
            </a:pPr>
            <a:fld id="{4DA4B4CE-3C7B-42B5-819E-BC4FCE8466A4}" type="slidenum">
              <a:rPr lang="en-US" altLang="zh-CN">
                <a:solidFill>
                  <a:schemeClr val="tx1"/>
                </a:solidFill>
              </a:rPr>
              <a:pPr>
                <a:defRPr/>
              </a:pPr>
              <a:t>16</a:t>
            </a:fld>
            <a:endParaRPr lang="en-US" altLang="zh-C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8434" name="Rectangle 9"/>
          <p:cNvSpPr>
            <a:spLocks noChangeArrowheads="1"/>
          </p:cNvSpPr>
          <p:nvPr/>
        </p:nvSpPr>
        <p:spPr bwMode="auto">
          <a:xfrm>
            <a:off x="503238" y="4941888"/>
            <a:ext cx="367188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SzTx/>
              <a:buFontTx/>
              <a:buNone/>
            </a:pPr>
            <a:r>
              <a:rPr kumimoji="0" lang="zh-CN" altLang="en-US" sz="2600" b="1">
                <a:solidFill>
                  <a:schemeClr val="bg2"/>
                </a:solidFill>
                <a:latin typeface="Arial" panose="020B0604020202020204" pitchFamily="34" charset="0"/>
              </a:rPr>
              <a:t>输出</a:t>
            </a:r>
            <a:r>
              <a:rPr kumimoji="0" lang="en-US" altLang="zh-CN" sz="2600" b="1">
                <a:solidFill>
                  <a:schemeClr val="bg2"/>
                </a:solidFill>
                <a:latin typeface="Arial" panose="020B0604020202020204" pitchFamily="34" charset="0"/>
              </a:rPr>
              <a:t> </a:t>
            </a:r>
            <a:r>
              <a:rPr kumimoji="0" lang="zh-CN" altLang="en-US" sz="2600" b="1">
                <a:solidFill>
                  <a:srgbClr val="FF0000"/>
                </a:solidFill>
                <a:latin typeface="Arial" panose="020B0604020202020204" pitchFamily="34" charset="0"/>
              </a:rPr>
              <a:t>低</a:t>
            </a:r>
            <a:r>
              <a:rPr kumimoji="0" lang="zh-CN" altLang="en-US" sz="2600" b="1">
                <a:solidFill>
                  <a:schemeClr val="bg1"/>
                </a:solidFill>
                <a:latin typeface="Arial" panose="020B0604020202020204" pitchFamily="34" charset="0"/>
              </a:rPr>
              <a:t> </a:t>
            </a:r>
            <a:r>
              <a:rPr kumimoji="0" lang="zh-CN" altLang="en-US" sz="2600" b="1">
                <a:solidFill>
                  <a:schemeClr val="bg2"/>
                </a:solidFill>
                <a:latin typeface="Arial" panose="020B0604020202020204" pitchFamily="34" charset="0"/>
              </a:rPr>
              <a:t>有效</a:t>
            </a:r>
            <a:r>
              <a:rPr kumimoji="0" lang="en-US" altLang="zh-CN" sz="2600" b="1">
                <a:solidFill>
                  <a:schemeClr val="bg2"/>
                </a:solidFill>
                <a:latin typeface="Arial" panose="020B0604020202020204" pitchFamily="34" charset="0"/>
              </a:rPr>
              <a:t>!</a:t>
            </a:r>
          </a:p>
        </p:txBody>
      </p:sp>
      <p:graphicFrame>
        <p:nvGraphicFramePr>
          <p:cNvPr id="18435" name="Object 5"/>
          <p:cNvGraphicFramePr>
            <a:graphicFrameLocks noChangeAspect="1"/>
          </p:cNvGraphicFramePr>
          <p:nvPr/>
        </p:nvGraphicFramePr>
        <p:xfrm>
          <a:off x="528638" y="5483225"/>
          <a:ext cx="4151312" cy="609600"/>
        </p:xfrm>
        <a:graphic>
          <a:graphicData uri="http://schemas.openxmlformats.org/presentationml/2006/ole">
            <mc:AlternateContent xmlns:mc="http://schemas.openxmlformats.org/markup-compatibility/2006">
              <mc:Choice xmlns:v="urn:schemas-microsoft-com:vml" Requires="v">
                <p:oleObj spid="_x0000_s23597" name="Equation" r:id="rId4" imgW="1688367" imgH="266584" progId="Equation.DSMT4">
                  <p:embed/>
                </p:oleObj>
              </mc:Choice>
              <mc:Fallback>
                <p:oleObj name="Equation" r:id="rId4" imgW="1688367" imgH="266584"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38" y="5483225"/>
                        <a:ext cx="4151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5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1052513"/>
            <a:ext cx="3014662"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8" descr="ELEGL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1484313"/>
            <a:ext cx="5256212"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3"/>
          <p:cNvSpPr>
            <a:spLocks noChangeArrowheads="1"/>
          </p:cNvSpPr>
          <p:nvPr/>
        </p:nvSpPr>
        <p:spPr bwMode="auto">
          <a:xfrm>
            <a:off x="4552950" y="908050"/>
            <a:ext cx="426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kumimoji="0" lang="en-US" altLang="zh-CN" sz="2800" b="1">
                <a:solidFill>
                  <a:schemeClr val="bg2"/>
                </a:solidFill>
                <a:latin typeface="Arial" panose="020B0604020202020204" pitchFamily="34" charset="0"/>
              </a:rPr>
              <a:t>74x138: 3-8</a:t>
            </a:r>
            <a:r>
              <a:rPr kumimoji="0" lang="zh-CN" altLang="en-US" sz="2800" b="1">
                <a:solidFill>
                  <a:schemeClr val="bg2"/>
                </a:solidFill>
                <a:latin typeface="Arial" panose="020B0604020202020204" pitchFamily="34" charset="0"/>
              </a:rPr>
              <a:t>译码器</a:t>
            </a:r>
            <a:r>
              <a:rPr kumimoji="0" lang="en-US" altLang="zh-CN" sz="2800" b="1">
                <a:solidFill>
                  <a:schemeClr val="bg2"/>
                </a:solidFill>
                <a:latin typeface="Arial" panose="020B0604020202020204" pitchFamily="34" charset="0"/>
              </a:rPr>
              <a:t> </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DBDA0D53-F4B7-4340-BCE1-380766A7C755}" type="slidenum">
              <a:rPr lang="en-US" altLang="zh-CN"/>
              <a:pPr>
                <a:defRPr/>
              </a:pPr>
              <a:t>17</a:t>
            </a:fld>
            <a:endParaRPr lang="en-US" altLang="zh-CN"/>
          </a:p>
        </p:txBody>
      </p:sp>
      <p:sp>
        <p:nvSpPr>
          <p:cNvPr id="23561"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多一译码器</a:t>
            </a:r>
            <a:r>
              <a:rPr lang="en-US" altLang="zh-CN" sz="2800" b="1">
                <a:solidFill>
                  <a:schemeClr val="bg2"/>
                </a:solidFill>
                <a:latin typeface="Arial" panose="020B0604020202020204" pitchFamily="34" charset="0"/>
              </a:rPr>
              <a:t>——3-8</a:t>
            </a:r>
            <a:r>
              <a:rPr lang="zh-CN" altLang="en-US" sz="2800" b="1">
                <a:solidFill>
                  <a:schemeClr val="bg2"/>
                </a:solidFill>
                <a:latin typeface="Arial" panose="020B0604020202020204" pitchFamily="34" charset="0"/>
              </a:rPr>
              <a:t>译码器</a:t>
            </a:r>
            <a:endParaRPr lang="en-US" altLang="zh-CN" sz="2800" b="1">
              <a:solidFill>
                <a:schemeClr val="bg2"/>
              </a:solidFill>
              <a:latin typeface="Arial" panose="020B0604020202020204" pitchFamily="34" charset="0"/>
            </a:endParaRPr>
          </a:p>
        </p:txBody>
      </p:sp>
      <p:graphicFrame>
        <p:nvGraphicFramePr>
          <p:cNvPr id="10" name="对象 9"/>
          <p:cNvGraphicFramePr>
            <a:graphicFrameLocks noChangeAspect="1"/>
          </p:cNvGraphicFramePr>
          <p:nvPr/>
        </p:nvGraphicFramePr>
        <p:xfrm>
          <a:off x="5148263" y="5372100"/>
          <a:ext cx="3671887" cy="622300"/>
        </p:xfrm>
        <a:graphic>
          <a:graphicData uri="http://schemas.openxmlformats.org/presentationml/2006/ole">
            <mc:AlternateContent xmlns:mc="http://schemas.openxmlformats.org/markup-compatibility/2006">
              <mc:Choice xmlns:v="urn:schemas-microsoft-com:vml" Requires="v">
                <p:oleObj spid="_x0000_s23598" name="Equation" r:id="rId9" imgW="1879600" imgH="254000" progId="Equation.DSMT4">
                  <p:embed/>
                </p:oleObj>
              </mc:Choice>
              <mc:Fallback>
                <p:oleObj name="Equation" r:id="rId9" imgW="1879600" imgH="254000"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5372100"/>
                        <a:ext cx="3671887" cy="622300"/>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0-#ppt_w/2"/>
                                          </p:val>
                                        </p:tav>
                                        <p:tav tm="100000">
                                          <p:val>
                                            <p:strVal val="#ppt_x"/>
                                          </p:val>
                                        </p:tav>
                                      </p:tavLst>
                                    </p:anim>
                                    <p:anim calcmode="lin" valueType="num">
                                      <p:cBhvr additive="base">
                                        <p:cTn id="8"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18435"/>
                                        </p:tgtEl>
                                        <p:attrNameLst>
                                          <p:attrName>style.visibility</p:attrName>
                                        </p:attrNameLst>
                                      </p:cBhvr>
                                      <p:to>
                                        <p:strVal val="visible"/>
                                      </p:to>
                                    </p:set>
                                    <p:animEffect transition="in" filter="fade">
                                      <p:cBhvr>
                                        <p:cTn id="13" dur="1000"/>
                                        <p:tgtEl>
                                          <p:spTgt spid="18435"/>
                                        </p:tgtEl>
                                      </p:cBhvr>
                                    </p:animEffect>
                                    <p:anim calcmode="lin" valueType="num">
                                      <p:cBhvr>
                                        <p:cTn id="14" dur="1000" fill="hold"/>
                                        <p:tgtEl>
                                          <p:spTgt spid="18435"/>
                                        </p:tgtEl>
                                        <p:attrNameLst>
                                          <p:attrName>ppt_x</p:attrName>
                                        </p:attrNameLst>
                                      </p:cBhvr>
                                      <p:tavLst>
                                        <p:tav tm="0">
                                          <p:val>
                                            <p:strVal val="#ppt_x"/>
                                          </p:val>
                                        </p:tav>
                                        <p:tav tm="100000">
                                          <p:val>
                                            <p:strVal val="#ppt_x"/>
                                          </p:val>
                                        </p:tav>
                                      </p:tavLst>
                                    </p:anim>
                                    <p:anim calcmode="lin" valueType="num">
                                      <p:cBhvr>
                                        <p:cTn id="15" dur="1000" fill="hold"/>
                                        <p:tgtEl>
                                          <p:spTgt spid="18435"/>
                                        </p:tgtEl>
                                        <p:attrNameLst>
                                          <p:attrName>ppt_y</p:attrName>
                                        </p:attrNameLst>
                                      </p:cBhvr>
                                      <p:tavLst>
                                        <p:tav tm="0">
                                          <p:val>
                                            <p:strVal val="#ppt_y+.1"/>
                                          </p:val>
                                        </p:tav>
                                        <p:tav tm="100000">
                                          <p:val>
                                            <p:strVal val="#ppt_y"/>
                                          </p:val>
                                        </p:tav>
                                      </p:tavLst>
                                    </p:anim>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5602" name="Text Box 34"/>
          <p:cNvSpPr txBox="1">
            <a:spLocks noChangeArrowheads="1"/>
          </p:cNvSpPr>
          <p:nvPr/>
        </p:nvSpPr>
        <p:spPr bwMode="auto">
          <a:xfrm>
            <a:off x="971550" y="908050"/>
            <a:ext cx="741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 typeface="Wingdings" panose="05000000000000000000" pitchFamily="2" charset="2"/>
              <a:buChar char="n"/>
            </a:pPr>
            <a:r>
              <a:rPr lang="zh-CN" altLang="en-US" sz="2400" dirty="0">
                <a:solidFill>
                  <a:schemeClr val="bg2"/>
                </a:solidFill>
                <a:latin typeface="Arial" panose="020B0604020202020204" pitchFamily="34" charset="0"/>
              </a:rPr>
              <a:t>通常</a:t>
            </a:r>
            <a:r>
              <a:rPr lang="en-US" altLang="zh-CN" sz="2400" dirty="0">
                <a:solidFill>
                  <a:schemeClr val="bg2"/>
                </a:solidFill>
                <a:latin typeface="Arial" panose="020B0604020202020204" pitchFamily="34" charset="0"/>
              </a:rPr>
              <a:t>,</a:t>
            </a:r>
            <a:r>
              <a:rPr lang="zh-CN" altLang="en-US" sz="2400" dirty="0">
                <a:solidFill>
                  <a:schemeClr val="bg2"/>
                </a:solidFill>
                <a:latin typeface="Arial" panose="020B0604020202020204" pitchFamily="34" charset="0"/>
              </a:rPr>
              <a:t>一个</a:t>
            </a:r>
            <a:r>
              <a:rPr lang="en-US" altLang="zh-CN" sz="2400" dirty="0">
                <a:solidFill>
                  <a:schemeClr val="bg2"/>
                </a:solidFill>
                <a:latin typeface="Arial" panose="020B0604020202020204" pitchFamily="34" charset="0"/>
              </a:rPr>
              <a:t> </a:t>
            </a:r>
            <a:r>
              <a:rPr lang="en-US" altLang="zh-CN" sz="2400" i="1" dirty="0">
                <a:solidFill>
                  <a:schemeClr val="bg2"/>
                </a:solidFill>
                <a:latin typeface="Arial" panose="020B0604020202020204" pitchFamily="34" charset="0"/>
              </a:rPr>
              <a:t>n</a:t>
            </a:r>
            <a:r>
              <a:rPr lang="en-US" altLang="zh-CN" sz="2400" dirty="0">
                <a:solidFill>
                  <a:schemeClr val="bg2"/>
                </a:solidFill>
                <a:latin typeface="Arial" panose="020B0604020202020204" pitchFamily="34" charset="0"/>
              </a:rPr>
              <a:t>-to-2</a:t>
            </a:r>
            <a:r>
              <a:rPr lang="en-US" altLang="zh-CN" sz="2400" i="1" baseline="30000" dirty="0">
                <a:solidFill>
                  <a:schemeClr val="bg2"/>
                </a:solidFill>
                <a:latin typeface="Arial" panose="020B0604020202020204" pitchFamily="34" charset="0"/>
              </a:rPr>
              <a:t>n</a:t>
            </a:r>
            <a:r>
              <a:rPr lang="en-US" altLang="zh-CN" sz="2400" i="1" dirty="0">
                <a:solidFill>
                  <a:schemeClr val="bg2"/>
                </a:solidFill>
                <a:latin typeface="Arial" panose="020B0604020202020204" pitchFamily="34" charset="0"/>
              </a:rPr>
              <a:t> </a:t>
            </a:r>
            <a:r>
              <a:rPr lang="en-US" altLang="zh-CN" sz="2400" dirty="0">
                <a:solidFill>
                  <a:schemeClr val="bg2"/>
                </a:solidFill>
                <a:latin typeface="Arial" panose="020B0604020202020204" pitchFamily="34" charset="0"/>
              </a:rPr>
              <a:t>line </a:t>
            </a:r>
            <a:r>
              <a:rPr lang="zh-CN" altLang="en-US" sz="2400" dirty="0">
                <a:solidFill>
                  <a:schemeClr val="bg2"/>
                </a:solidFill>
                <a:latin typeface="Arial" panose="020B0604020202020204" pitchFamily="34" charset="0"/>
              </a:rPr>
              <a:t>的译码器产生所有的</a:t>
            </a:r>
            <a:r>
              <a:rPr lang="en-US" altLang="zh-CN" sz="2400" dirty="0">
                <a:solidFill>
                  <a:schemeClr val="bg2"/>
                </a:solidFill>
                <a:latin typeface="Arial" panose="020B0604020202020204" pitchFamily="34" charset="0"/>
              </a:rPr>
              <a:t> 2</a:t>
            </a:r>
            <a:r>
              <a:rPr lang="en-US" altLang="zh-CN" sz="2400" i="1" baseline="30000" dirty="0">
                <a:solidFill>
                  <a:schemeClr val="bg2"/>
                </a:solidFill>
                <a:latin typeface="Arial" panose="020B0604020202020204" pitchFamily="34" charset="0"/>
              </a:rPr>
              <a:t>n </a:t>
            </a:r>
            <a:r>
              <a:rPr lang="zh-CN" altLang="en-US" sz="2400" dirty="0">
                <a:solidFill>
                  <a:schemeClr val="bg2"/>
                </a:solidFill>
                <a:latin typeface="Arial" panose="020B0604020202020204" pitchFamily="34" charset="0"/>
              </a:rPr>
              <a:t>个</a:t>
            </a:r>
            <a:r>
              <a:rPr lang="en-US" altLang="zh-CN" sz="2400" i="1" dirty="0">
                <a:solidFill>
                  <a:schemeClr val="bg2"/>
                </a:solidFill>
                <a:latin typeface="Arial" panose="020B0604020202020204" pitchFamily="34" charset="0"/>
              </a:rPr>
              <a:t>n</a:t>
            </a:r>
            <a:r>
              <a:rPr lang="en-US" altLang="zh-CN" sz="2400" dirty="0">
                <a:solidFill>
                  <a:schemeClr val="bg2"/>
                </a:solidFill>
                <a:latin typeface="Arial" panose="020B0604020202020204" pitchFamily="34" charset="0"/>
              </a:rPr>
              <a:t> </a:t>
            </a:r>
            <a:r>
              <a:rPr lang="zh-CN" altLang="en-US" sz="2400" dirty="0">
                <a:solidFill>
                  <a:schemeClr val="bg2"/>
                </a:solidFill>
                <a:latin typeface="Arial" panose="020B0604020202020204" pitchFamily="34" charset="0"/>
              </a:rPr>
              <a:t>输入变量最小项（或最大项）</a:t>
            </a:r>
            <a:r>
              <a:rPr lang="en-US" altLang="zh-CN" sz="2400" dirty="0">
                <a:solidFill>
                  <a:schemeClr val="bg2"/>
                </a:solidFill>
                <a:latin typeface="Arial" panose="020B0604020202020204" pitchFamily="34" charset="0"/>
              </a:rPr>
              <a:t>.</a:t>
            </a:r>
          </a:p>
        </p:txBody>
      </p:sp>
      <p:grpSp>
        <p:nvGrpSpPr>
          <p:cNvPr id="25603" name="Group 58"/>
          <p:cNvGrpSpPr>
            <a:grpSpLocks/>
          </p:cNvGrpSpPr>
          <p:nvPr/>
        </p:nvGrpSpPr>
        <p:grpSpPr bwMode="auto">
          <a:xfrm>
            <a:off x="1403350" y="1801813"/>
            <a:ext cx="6840538" cy="2362200"/>
            <a:chOff x="884" y="1298"/>
            <a:chExt cx="4309" cy="1488"/>
          </a:xfrm>
        </p:grpSpPr>
        <p:grpSp>
          <p:nvGrpSpPr>
            <p:cNvPr id="25609" name="Group 53"/>
            <p:cNvGrpSpPr>
              <a:grpSpLocks/>
            </p:cNvGrpSpPr>
            <p:nvPr/>
          </p:nvGrpSpPr>
          <p:grpSpPr bwMode="auto">
            <a:xfrm>
              <a:off x="884" y="1298"/>
              <a:ext cx="4309" cy="1488"/>
              <a:chOff x="793" y="1797"/>
              <a:chExt cx="4309" cy="1488"/>
            </a:xfrm>
          </p:grpSpPr>
          <p:sp>
            <p:nvSpPr>
              <p:cNvPr id="25611" name="Text Box 50"/>
              <p:cNvSpPr txBox="1">
                <a:spLocks noChangeArrowheads="1"/>
              </p:cNvSpPr>
              <p:nvPr/>
            </p:nvSpPr>
            <p:spPr bwMode="auto">
              <a:xfrm>
                <a:off x="1655" y="2296"/>
                <a:ext cx="4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i="1">
                    <a:solidFill>
                      <a:schemeClr val="bg2"/>
                    </a:solidFill>
                    <a:latin typeface="Arial" panose="020B0604020202020204" pitchFamily="34" charset="0"/>
                  </a:rPr>
                  <a:t>n</a:t>
                </a:r>
              </a:p>
            </p:txBody>
          </p:sp>
          <p:grpSp>
            <p:nvGrpSpPr>
              <p:cNvPr id="25612" name="Group 35"/>
              <p:cNvGrpSpPr>
                <a:grpSpLocks/>
              </p:cNvGrpSpPr>
              <p:nvPr/>
            </p:nvGrpSpPr>
            <p:grpSpPr bwMode="auto">
              <a:xfrm>
                <a:off x="793" y="1797"/>
                <a:ext cx="4309" cy="1488"/>
                <a:chOff x="1184" y="1584"/>
                <a:chExt cx="4309" cy="1724"/>
              </a:xfrm>
            </p:grpSpPr>
            <p:sp>
              <p:nvSpPr>
                <p:cNvPr id="25616" name="Rectangle 36"/>
                <p:cNvSpPr>
                  <a:spLocks noChangeArrowheads="1"/>
                </p:cNvSpPr>
                <p:nvPr/>
              </p:nvSpPr>
              <p:spPr bwMode="auto">
                <a:xfrm>
                  <a:off x="2545" y="1901"/>
                  <a:ext cx="998" cy="1407"/>
                </a:xfrm>
                <a:prstGeom prst="rect">
                  <a:avLst/>
                </a:prstGeom>
                <a:noFill/>
                <a:ln w="381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5617" name="Line 37"/>
                <p:cNvSpPr>
                  <a:spLocks noChangeShapeType="1"/>
                </p:cNvSpPr>
                <p:nvPr/>
              </p:nvSpPr>
              <p:spPr bwMode="auto">
                <a:xfrm>
                  <a:off x="2091" y="2140"/>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8" name="Line 38"/>
                <p:cNvSpPr>
                  <a:spLocks noChangeShapeType="1"/>
                </p:cNvSpPr>
                <p:nvPr/>
              </p:nvSpPr>
              <p:spPr bwMode="auto">
                <a:xfrm>
                  <a:off x="2091" y="3172"/>
                  <a:ext cx="454" cy="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9" name="Line 39"/>
                <p:cNvSpPr>
                  <a:spLocks noChangeShapeType="1"/>
                </p:cNvSpPr>
                <p:nvPr/>
              </p:nvSpPr>
              <p:spPr bwMode="auto">
                <a:xfrm>
                  <a:off x="2091" y="2990"/>
                  <a:ext cx="454" cy="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0" name="Line 40"/>
                <p:cNvSpPr>
                  <a:spLocks noChangeShapeType="1"/>
                </p:cNvSpPr>
                <p:nvPr/>
              </p:nvSpPr>
              <p:spPr bwMode="auto">
                <a:xfrm>
                  <a:off x="2091" y="2561"/>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1" name="Line 41"/>
                <p:cNvSpPr>
                  <a:spLocks noChangeShapeType="1"/>
                </p:cNvSpPr>
                <p:nvPr/>
              </p:nvSpPr>
              <p:spPr bwMode="auto">
                <a:xfrm>
                  <a:off x="3543" y="1983"/>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2" name="Line 42"/>
                <p:cNvSpPr>
                  <a:spLocks noChangeShapeType="1"/>
                </p:cNvSpPr>
                <p:nvPr/>
              </p:nvSpPr>
              <p:spPr bwMode="auto">
                <a:xfrm>
                  <a:off x="3543" y="3245"/>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2251" name="Text Box 43"/>
                <p:cNvSpPr txBox="1">
                  <a:spLocks noChangeArrowheads="1"/>
                </p:cNvSpPr>
                <p:nvPr/>
              </p:nvSpPr>
              <p:spPr bwMode="auto">
                <a:xfrm>
                  <a:off x="2229" y="2174"/>
                  <a:ext cx="271" cy="546"/>
                </a:xfrm>
                <a:prstGeom prst="rect">
                  <a:avLst/>
                </a:prstGeom>
                <a:noFill/>
                <a:ln w="38100" algn="ctr">
                  <a:noFill/>
                  <a:miter lim="800000"/>
                  <a:headEnd/>
                  <a:tailEnd/>
                </a:ln>
                <a:effectLst/>
              </p:spPr>
              <p:txBody>
                <a:bodyPr vert="eaVert">
                  <a:spAutoFit/>
                </a:bodyPr>
                <a:lstStyle/>
                <a:p>
                  <a:pPr eaLnBrk="1" hangingPunct="1">
                    <a:spcBef>
                      <a:spcPts val="0"/>
                    </a:spcBef>
                    <a:defRPr/>
                  </a:pPr>
                  <a:r>
                    <a:rPr kumimoji="0" lang="en-US" altLang="zh-CN" sz="1600" b="1" dirty="0">
                      <a:effectLst>
                        <a:outerShdw blurRad="38100" dist="38100" dir="2700000" algn="tl">
                          <a:srgbClr val="C0C0C0"/>
                        </a:outerShdw>
                      </a:effectLst>
                      <a:latin typeface="Arial" charset="0"/>
                    </a:rPr>
                    <a:t>……</a:t>
                  </a:r>
                  <a:endParaRPr kumimoji="0" lang="zh-CN" altLang="en-US" sz="1600" b="1" dirty="0">
                    <a:effectLst>
                      <a:outerShdw blurRad="38100" dist="38100" dir="2700000" algn="tl">
                        <a:srgbClr val="C0C0C0"/>
                      </a:outerShdw>
                    </a:effectLst>
                    <a:latin typeface="Arial" charset="0"/>
                  </a:endParaRPr>
                </a:p>
              </p:txBody>
            </p:sp>
            <p:sp>
              <p:nvSpPr>
                <p:cNvPr id="862252" name="Text Box 44"/>
                <p:cNvSpPr txBox="1">
                  <a:spLocks noChangeArrowheads="1"/>
                </p:cNvSpPr>
                <p:nvPr/>
              </p:nvSpPr>
              <p:spPr bwMode="auto">
                <a:xfrm>
                  <a:off x="3608" y="2249"/>
                  <a:ext cx="388" cy="890"/>
                </a:xfrm>
                <a:prstGeom prst="rect">
                  <a:avLst/>
                </a:prstGeom>
                <a:noFill/>
                <a:ln w="38100" algn="ctr">
                  <a:noFill/>
                  <a:miter lim="800000"/>
                  <a:headEnd/>
                  <a:tailEnd/>
                </a:ln>
                <a:effectLst/>
              </p:spPr>
              <p:txBody>
                <a:bodyPr vert="eaVert">
                  <a:spAutoFit/>
                </a:bodyPr>
                <a:lstStyle/>
                <a:p>
                  <a:pPr eaLnBrk="1" hangingPunct="1">
                    <a:spcBef>
                      <a:spcPct val="50000"/>
                    </a:spcBef>
                    <a:defRPr/>
                  </a:pPr>
                  <a:r>
                    <a:rPr kumimoji="0" lang="en-US" altLang="zh-CN" sz="2800" b="1" dirty="0">
                      <a:effectLst>
                        <a:outerShdw blurRad="38100" dist="38100" dir="2700000" algn="tl">
                          <a:srgbClr val="C0C0C0"/>
                        </a:outerShdw>
                      </a:effectLst>
                      <a:latin typeface="Arial" charset="0"/>
                    </a:rPr>
                    <a:t>…….</a:t>
                  </a:r>
                  <a:endParaRPr kumimoji="0" lang="zh-CN" altLang="en-US" sz="2800" b="1" dirty="0">
                    <a:effectLst>
                      <a:outerShdw blurRad="38100" dist="38100" dir="2700000" algn="tl">
                        <a:srgbClr val="C0C0C0"/>
                      </a:outerShdw>
                    </a:effectLst>
                    <a:latin typeface="Arial" charset="0"/>
                  </a:endParaRPr>
                </a:p>
              </p:txBody>
            </p:sp>
            <p:sp>
              <p:nvSpPr>
                <p:cNvPr id="25625" name="Text Box 45"/>
                <p:cNvSpPr txBox="1">
                  <a:spLocks noChangeArrowheads="1"/>
                </p:cNvSpPr>
                <p:nvPr/>
              </p:nvSpPr>
              <p:spPr bwMode="auto">
                <a:xfrm>
                  <a:off x="2590" y="1584"/>
                  <a:ext cx="99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200">
                      <a:solidFill>
                        <a:schemeClr val="bg2"/>
                      </a:solidFill>
                      <a:latin typeface="Arial" panose="020B0604020202020204" pitchFamily="34" charset="0"/>
                    </a:rPr>
                    <a:t>2</a:t>
                  </a:r>
                  <a:r>
                    <a:rPr kumimoji="0" lang="en-US" altLang="zh-CN" sz="2200" baseline="30000">
                      <a:solidFill>
                        <a:schemeClr val="bg2"/>
                      </a:solidFill>
                      <a:latin typeface="Arial" panose="020B0604020202020204" pitchFamily="34" charset="0"/>
                    </a:rPr>
                    <a:t>n</a:t>
                  </a:r>
                  <a:r>
                    <a:rPr kumimoji="0" lang="en-US" altLang="zh-CN" sz="2200">
                      <a:solidFill>
                        <a:schemeClr val="bg2"/>
                      </a:solidFill>
                      <a:latin typeface="Arial" panose="020B0604020202020204" pitchFamily="34" charset="0"/>
                    </a:rPr>
                    <a:t> decoder</a:t>
                  </a:r>
                </a:p>
              </p:txBody>
            </p:sp>
            <p:sp>
              <p:nvSpPr>
                <p:cNvPr id="862254" name="Text Box 46"/>
                <p:cNvSpPr txBox="1">
                  <a:spLocks noChangeArrowheads="1"/>
                </p:cNvSpPr>
                <p:nvPr/>
              </p:nvSpPr>
              <p:spPr bwMode="auto">
                <a:xfrm>
                  <a:off x="4042" y="2385"/>
                  <a:ext cx="1451" cy="335"/>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dirty="0">
                      <a:effectLst>
                        <a:outerShdw blurRad="38100" dist="38100" dir="2700000" algn="tl">
                          <a:srgbClr val="C0C0C0"/>
                        </a:outerShdw>
                      </a:effectLst>
                      <a:latin typeface="Arial" charset="0"/>
                    </a:rPr>
                    <a:t>    </a:t>
                  </a:r>
                  <a:r>
                    <a:rPr kumimoji="0" lang="zh-CN" altLang="en-US" dirty="0">
                      <a:effectLst>
                        <a:outerShdw blurRad="38100" dist="38100" dir="2700000" algn="tl">
                          <a:srgbClr val="C0C0C0"/>
                        </a:outerShdw>
                      </a:effectLst>
                      <a:latin typeface="Arial" charset="0"/>
                    </a:rPr>
                    <a:t>输出</a:t>
                  </a:r>
                  <a:endParaRPr kumimoji="0" lang="en-US" altLang="zh-CN" dirty="0">
                    <a:effectLst>
                      <a:outerShdw blurRad="38100" dist="38100" dir="2700000" algn="tl">
                        <a:srgbClr val="C0C0C0"/>
                      </a:outerShdw>
                    </a:effectLst>
                    <a:latin typeface="Arial" charset="0"/>
                  </a:endParaRPr>
                </a:p>
              </p:txBody>
            </p:sp>
            <p:sp>
              <p:nvSpPr>
                <p:cNvPr id="862255" name="Text Box 47"/>
                <p:cNvSpPr txBox="1">
                  <a:spLocks noChangeArrowheads="1"/>
                </p:cNvSpPr>
                <p:nvPr/>
              </p:nvSpPr>
              <p:spPr bwMode="auto">
                <a:xfrm>
                  <a:off x="1184" y="2174"/>
                  <a:ext cx="748" cy="335"/>
                </a:xfrm>
                <a:prstGeom prst="rect">
                  <a:avLst/>
                </a:prstGeom>
                <a:noFill/>
                <a:ln w="25400" algn="ctr">
                  <a:noFill/>
                  <a:miter lim="800000"/>
                  <a:headEnd/>
                  <a:tailEnd/>
                </a:ln>
                <a:effectLst/>
              </p:spPr>
              <p:txBody>
                <a:bodyPr>
                  <a:spAutoFit/>
                </a:bodyPr>
                <a:lstStyle/>
                <a:p>
                  <a:pPr algn="r" eaLnBrk="1" hangingPunct="1">
                    <a:spcBef>
                      <a:spcPct val="50000"/>
                    </a:spcBef>
                    <a:defRPr/>
                  </a:pPr>
                  <a:r>
                    <a:rPr kumimoji="0" lang="zh-CN" altLang="en-US" dirty="0">
                      <a:effectLst>
                        <a:outerShdw blurRad="38100" dist="38100" dir="2700000" algn="tl">
                          <a:srgbClr val="C0C0C0"/>
                        </a:outerShdw>
                      </a:effectLst>
                      <a:latin typeface="Arial" charset="0"/>
                    </a:rPr>
                    <a:t>输入</a:t>
                  </a:r>
                  <a:endParaRPr kumimoji="0" lang="en-US" altLang="zh-CN" dirty="0">
                    <a:effectLst>
                      <a:outerShdw blurRad="38100" dist="38100" dir="2700000" algn="tl">
                        <a:srgbClr val="C0C0C0"/>
                      </a:outerShdw>
                    </a:effectLst>
                    <a:latin typeface="Arial" charset="0"/>
                  </a:endParaRPr>
                </a:p>
              </p:txBody>
            </p:sp>
            <p:sp>
              <p:nvSpPr>
                <p:cNvPr id="862256" name="Text Box 48"/>
                <p:cNvSpPr txBox="1">
                  <a:spLocks noChangeArrowheads="1"/>
                </p:cNvSpPr>
                <p:nvPr/>
              </p:nvSpPr>
              <p:spPr bwMode="auto">
                <a:xfrm>
                  <a:off x="1388" y="2945"/>
                  <a:ext cx="567" cy="334"/>
                </a:xfrm>
                <a:prstGeom prst="rect">
                  <a:avLst/>
                </a:prstGeom>
                <a:noFill/>
                <a:ln w="25400" algn="ctr">
                  <a:noFill/>
                  <a:miter lim="800000"/>
                  <a:headEnd/>
                  <a:tailEnd/>
                </a:ln>
                <a:effectLst/>
              </p:spPr>
              <p:txBody>
                <a:bodyPr>
                  <a:spAutoFit/>
                </a:bodyPr>
                <a:lstStyle/>
                <a:p>
                  <a:pPr algn="r" eaLnBrk="1" hangingPunct="1">
                    <a:spcBef>
                      <a:spcPct val="50000"/>
                    </a:spcBef>
                    <a:defRPr/>
                  </a:pPr>
                  <a:r>
                    <a:rPr kumimoji="0" lang="zh-CN" altLang="en-US" dirty="0">
                      <a:effectLst>
                        <a:outerShdw blurRad="38100" dist="38100" dir="2700000" algn="tl">
                          <a:srgbClr val="C0C0C0"/>
                        </a:outerShdw>
                      </a:effectLst>
                      <a:latin typeface="Arial" charset="0"/>
                    </a:rPr>
                    <a:t>使能</a:t>
                  </a:r>
                  <a:endParaRPr kumimoji="0" lang="en-US" altLang="zh-CN" dirty="0">
                    <a:effectLst>
                      <a:outerShdw blurRad="38100" dist="38100" dir="2700000" algn="tl">
                        <a:srgbClr val="C0C0C0"/>
                      </a:outerShdw>
                    </a:effectLst>
                    <a:latin typeface="Arial" charset="0"/>
                  </a:endParaRPr>
                </a:p>
              </p:txBody>
            </p:sp>
          </p:grpSp>
          <p:sp>
            <p:nvSpPr>
              <p:cNvPr id="25613" name="AutoShape 49"/>
              <p:cNvSpPr>
                <a:spLocks/>
              </p:cNvSpPr>
              <p:nvPr/>
            </p:nvSpPr>
            <p:spPr bwMode="auto">
              <a:xfrm>
                <a:off x="1519" y="2205"/>
                <a:ext cx="136" cy="499"/>
              </a:xfrm>
              <a:prstGeom prst="leftBrace">
                <a:avLst>
                  <a:gd name="adj1" fmla="val 30576"/>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5614" name="AutoShape 51"/>
              <p:cNvSpPr>
                <a:spLocks/>
              </p:cNvSpPr>
              <p:nvPr/>
            </p:nvSpPr>
            <p:spPr bwMode="auto">
              <a:xfrm>
                <a:off x="3652" y="2142"/>
                <a:ext cx="180" cy="1073"/>
              </a:xfrm>
              <a:prstGeom prst="rightBrace">
                <a:avLst>
                  <a:gd name="adj1" fmla="val 20864"/>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2260" name="Text Box 52"/>
              <p:cNvSpPr txBox="1">
                <a:spLocks noChangeArrowheads="1"/>
              </p:cNvSpPr>
              <p:nvPr/>
            </p:nvSpPr>
            <p:spPr bwMode="auto">
              <a:xfrm>
                <a:off x="3424" y="2478"/>
                <a:ext cx="362" cy="288"/>
              </a:xfrm>
              <a:prstGeom prst="rect">
                <a:avLst/>
              </a:prstGeom>
              <a:noFill/>
              <a:ln w="9525" algn="ctr">
                <a:noFill/>
                <a:miter lim="800000"/>
                <a:headEnd/>
                <a:tailEnd/>
              </a:ln>
              <a:effectLst/>
            </p:spPr>
            <p:txBody>
              <a:bodyPr>
                <a:spAutoFit/>
              </a:bodyPr>
              <a:lstStyle/>
              <a:p>
                <a:pPr eaLnBrk="1" hangingPunct="1">
                  <a:spcBef>
                    <a:spcPct val="50000"/>
                  </a:spcBef>
                  <a:defRPr/>
                </a:pPr>
                <a:r>
                  <a:rPr kumimoji="0" lang="en-US" altLang="zh-CN" dirty="0">
                    <a:effectLst>
                      <a:outerShdw blurRad="38100" dist="38100" dir="2700000" algn="tl">
                        <a:srgbClr val="C0C0C0"/>
                      </a:outerShdw>
                    </a:effectLst>
                    <a:latin typeface="Arial" charset="0"/>
                  </a:rPr>
                  <a:t>2</a:t>
                </a:r>
                <a:r>
                  <a:rPr kumimoji="0" lang="en-US" altLang="zh-CN" baseline="30000" dirty="0">
                    <a:effectLst>
                      <a:outerShdw blurRad="38100" dist="38100" dir="2700000" algn="tl">
                        <a:srgbClr val="C0C0C0"/>
                      </a:outerShdw>
                    </a:effectLst>
                    <a:latin typeface="Arial" charset="0"/>
                  </a:rPr>
                  <a:t>n</a:t>
                </a:r>
              </a:p>
            </p:txBody>
          </p:sp>
        </p:grpSp>
        <p:sp>
          <p:nvSpPr>
            <p:cNvPr id="25610" name="Text Box 57"/>
            <p:cNvSpPr txBox="1">
              <a:spLocks noChangeArrowheads="1"/>
            </p:cNvSpPr>
            <p:nvPr/>
          </p:nvSpPr>
          <p:spPr bwMode="auto">
            <a:xfrm>
              <a:off x="2290" y="1842"/>
              <a:ext cx="99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en-US" altLang="zh-CN" sz="2400" b="1">
                  <a:solidFill>
                    <a:srgbClr val="0000FF"/>
                  </a:solidFill>
                  <a:latin typeface="Arial" panose="020B0604020202020204" pitchFamily="34" charset="0"/>
                </a:rPr>
                <a:t>Binary Decoder</a:t>
              </a:r>
            </a:p>
          </p:txBody>
        </p:sp>
      </p:grpSp>
      <p:pic>
        <p:nvPicPr>
          <p:cNvPr id="25604" name="Picture 64"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65"/>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多一译码器</a:t>
            </a:r>
            <a:endParaRPr lang="en-US" altLang="zh-CN" sz="2800" b="1">
              <a:solidFill>
                <a:schemeClr val="bg2"/>
              </a:solidFill>
              <a:latin typeface="Arial" panose="020B0604020202020204" pitchFamily="34" charset="0"/>
            </a:endParaRPr>
          </a:p>
        </p:txBody>
      </p:sp>
      <p:sp>
        <p:nvSpPr>
          <p:cNvPr id="2" name="灯片编号占位符 1"/>
          <p:cNvSpPr>
            <a:spLocks noGrp="1"/>
          </p:cNvSpPr>
          <p:nvPr>
            <p:ph type="sldNum" sz="quarter" idx="12"/>
          </p:nvPr>
        </p:nvSpPr>
        <p:spPr>
          <a:xfrm>
            <a:off x="7059613" y="6248400"/>
            <a:ext cx="1905000" cy="457200"/>
          </a:xfrm>
        </p:spPr>
        <p:txBody>
          <a:bodyPr/>
          <a:lstStyle/>
          <a:p>
            <a:pPr>
              <a:defRPr/>
            </a:pPr>
            <a:fld id="{AC41DF8E-8D1C-419A-9066-5E736085E82F}" type="slidenum">
              <a:rPr lang="en-US" altLang="zh-CN"/>
              <a:pPr>
                <a:defRPr/>
              </a:pPr>
              <a:t>18</a:t>
            </a:fld>
            <a:endParaRPr lang="en-US" altLang="zh-CN"/>
          </a:p>
        </p:txBody>
      </p:sp>
      <p:graphicFrame>
        <p:nvGraphicFramePr>
          <p:cNvPr id="5" name="对象 4"/>
          <p:cNvGraphicFramePr>
            <a:graphicFrameLocks noChangeAspect="1"/>
          </p:cNvGraphicFramePr>
          <p:nvPr/>
        </p:nvGraphicFramePr>
        <p:xfrm>
          <a:off x="1420813" y="4581525"/>
          <a:ext cx="5722937" cy="590550"/>
        </p:xfrm>
        <a:graphic>
          <a:graphicData uri="http://schemas.openxmlformats.org/presentationml/2006/ole">
            <mc:AlternateContent xmlns:mc="http://schemas.openxmlformats.org/markup-compatibility/2006">
              <mc:Choice xmlns:v="urn:schemas-microsoft-com:vml" Requires="v">
                <p:oleObj spid="_x0000_s25663" name="Equation" r:id="rId4" imgW="2489200" imgH="241300" progId="Equation.DSMT4">
                  <p:embed/>
                </p:oleObj>
              </mc:Choice>
              <mc:Fallback>
                <p:oleObj name="Equation" r:id="rId4" imgW="2489200" imgH="24130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813" y="4581525"/>
                        <a:ext cx="57229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1376363" y="5257800"/>
          <a:ext cx="6075362" cy="622300"/>
        </p:xfrm>
        <a:graphic>
          <a:graphicData uri="http://schemas.openxmlformats.org/presentationml/2006/ole">
            <mc:AlternateContent xmlns:mc="http://schemas.openxmlformats.org/markup-compatibility/2006">
              <mc:Choice xmlns:v="urn:schemas-microsoft-com:vml" Requires="v">
                <p:oleObj spid="_x0000_s25664" name="Equation" r:id="rId6" imgW="2641600" imgH="254000" progId="Equation.DSMT4">
                  <p:embed/>
                </p:oleObj>
              </mc:Choice>
              <mc:Fallback>
                <p:oleObj name="Equation" r:id="rId6" imgW="2641600" imgH="254000"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6363" y="5257800"/>
                        <a:ext cx="60753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6626" name="Picture 14"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4">
            <a:hlinkClick r:id="rId3" action="ppaction://hlinksldjump" highlightClick="1">
              <a:snd r:embed="rId4" name="Button12.WAV"/>
            </a:hlinkClick>
            <a:hlinkHover r:id="" action="ppaction://noaction" highlightClick="1">
              <a:snd r:embed="rId5" name="Button19.wav"/>
            </a:hlinkHover>
          </p:cNvPr>
          <p:cNvSpPr txBox="1">
            <a:spLocks noChangeArrowheads="1"/>
          </p:cNvSpPr>
          <p:nvPr/>
        </p:nvSpPr>
        <p:spPr bwMode="auto">
          <a:xfrm>
            <a:off x="438150" y="2657475"/>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bg1"/>
              </a:buClr>
              <a:buSzTx/>
              <a:buFont typeface="Wingdings" panose="05000000000000000000" pitchFamily="2" charset="2"/>
              <a:buChar char="n"/>
            </a:pPr>
            <a:r>
              <a:rPr lang="zh-CN" altLang="en-US" b="1">
                <a:solidFill>
                  <a:schemeClr val="bg2"/>
                </a:solidFill>
                <a:latin typeface="楷体_GB2312"/>
                <a:ea typeface="楷体_GB2312"/>
                <a:cs typeface="楷体_GB2312"/>
              </a:rPr>
              <a:t>分类</a:t>
            </a:r>
          </a:p>
        </p:txBody>
      </p:sp>
      <p:sp>
        <p:nvSpPr>
          <p:cNvPr id="26628" name="AutoShape 5"/>
          <p:cNvSpPr>
            <a:spLocks/>
          </p:cNvSpPr>
          <p:nvPr/>
        </p:nvSpPr>
        <p:spPr bwMode="auto">
          <a:xfrm>
            <a:off x="2000250" y="2079625"/>
            <a:ext cx="609600" cy="1943100"/>
          </a:xfrm>
          <a:prstGeom prst="leftBrace">
            <a:avLst>
              <a:gd name="adj1" fmla="val 26562"/>
              <a:gd name="adj2" fmla="val 50000"/>
            </a:avLst>
          </a:prstGeom>
          <a:noFill/>
          <a:ln w="38100"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a:solidFill>
                <a:schemeClr val="bg2"/>
              </a:solidFill>
              <a:latin typeface="Arial" panose="020B0604020202020204" pitchFamily="34" charset="0"/>
            </a:endParaRPr>
          </a:p>
        </p:txBody>
      </p:sp>
      <p:sp>
        <p:nvSpPr>
          <p:cNvPr id="26629" name="Text Box 6"/>
          <p:cNvSpPr txBox="1">
            <a:spLocks noChangeArrowheads="1"/>
          </p:cNvSpPr>
          <p:nvPr/>
        </p:nvSpPr>
        <p:spPr bwMode="auto">
          <a:xfrm>
            <a:off x="2724150" y="1989138"/>
            <a:ext cx="266541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2400"/>
              </a:spcBef>
              <a:buClrTx/>
              <a:buSzTx/>
              <a:buFontTx/>
              <a:buNone/>
            </a:pPr>
            <a:r>
              <a:rPr lang="zh-CN" altLang="en-US" b="1">
                <a:solidFill>
                  <a:schemeClr val="bg2"/>
                </a:solidFill>
                <a:latin typeface="Arial" panose="020B0604020202020204" pitchFamily="34" charset="0"/>
                <a:ea typeface="楷体_GB2312"/>
                <a:cs typeface="楷体_GB2312"/>
              </a:rPr>
              <a:t>多一译码器</a:t>
            </a:r>
          </a:p>
          <a:p>
            <a:pPr eaLnBrk="1" hangingPunct="1">
              <a:spcBef>
                <a:spcPts val="2400"/>
              </a:spcBef>
              <a:buClrTx/>
              <a:buSzTx/>
              <a:buFontTx/>
              <a:buNone/>
            </a:pPr>
            <a:endParaRPr lang="en-US" altLang="zh-CN" b="1">
              <a:solidFill>
                <a:schemeClr val="bg2"/>
              </a:solidFill>
              <a:latin typeface="Arial" panose="020B0604020202020204" pitchFamily="34" charset="0"/>
              <a:ea typeface="楷体_GB2312"/>
              <a:cs typeface="楷体_GB2312"/>
            </a:endParaRPr>
          </a:p>
          <a:p>
            <a:pPr eaLnBrk="1" hangingPunct="1">
              <a:spcBef>
                <a:spcPts val="2400"/>
              </a:spcBef>
              <a:buClrTx/>
              <a:buSzTx/>
              <a:buFontTx/>
              <a:buNone/>
            </a:pPr>
            <a:r>
              <a:rPr lang="zh-CN" altLang="en-US" b="1">
                <a:solidFill>
                  <a:srgbClr val="FF0000"/>
                </a:solidFill>
                <a:latin typeface="Arial" panose="020B0604020202020204" pitchFamily="34" charset="0"/>
                <a:ea typeface="楷体_GB2312"/>
                <a:cs typeface="楷体_GB2312"/>
              </a:rPr>
              <a:t>多多译码器</a:t>
            </a:r>
          </a:p>
        </p:txBody>
      </p:sp>
      <p:sp>
        <p:nvSpPr>
          <p:cNvPr id="26630" name="Text Box 7"/>
          <p:cNvSpPr txBox="1">
            <a:spLocks noChangeArrowheads="1"/>
          </p:cNvSpPr>
          <p:nvPr/>
        </p:nvSpPr>
        <p:spPr bwMode="auto">
          <a:xfrm>
            <a:off x="5238750" y="2025650"/>
            <a:ext cx="35814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50000"/>
              </a:spcBef>
              <a:buClrTx/>
              <a:buSzTx/>
              <a:buFontTx/>
              <a:buNone/>
            </a:pPr>
            <a:r>
              <a:rPr lang="en-US" altLang="zh-CN" sz="3000" b="1">
                <a:solidFill>
                  <a:schemeClr val="bg2"/>
                </a:solidFill>
                <a:latin typeface="楷体_GB2312"/>
                <a:ea typeface="楷体_GB2312"/>
                <a:cs typeface="楷体_GB2312"/>
              </a:rPr>
              <a:t>(</a:t>
            </a:r>
            <a:r>
              <a:rPr lang="zh-CN" altLang="en-US" sz="3000" b="1">
                <a:solidFill>
                  <a:schemeClr val="bg2"/>
                </a:solidFill>
                <a:latin typeface="楷体_GB2312"/>
                <a:ea typeface="楷体_GB2312"/>
                <a:cs typeface="楷体_GB2312"/>
              </a:rPr>
              <a:t>二进制译码器</a:t>
            </a:r>
            <a:r>
              <a:rPr lang="en-US" altLang="zh-CN" sz="3000" b="1">
                <a:solidFill>
                  <a:schemeClr val="bg2"/>
                </a:solidFill>
                <a:latin typeface="楷体_GB2312"/>
                <a:ea typeface="楷体_GB2312"/>
                <a:cs typeface="楷体_GB2312"/>
              </a:rPr>
              <a:t>)</a:t>
            </a:r>
          </a:p>
          <a:p>
            <a:pPr eaLnBrk="1" hangingPunct="1">
              <a:lnSpc>
                <a:spcPct val="85000"/>
              </a:lnSpc>
              <a:spcBef>
                <a:spcPct val="50000"/>
              </a:spcBef>
              <a:buClrTx/>
              <a:buSzTx/>
              <a:buFontTx/>
              <a:buNone/>
            </a:pPr>
            <a:endParaRPr lang="en-US" altLang="zh-CN" sz="1600" b="1">
              <a:solidFill>
                <a:schemeClr val="bg2"/>
              </a:solidFill>
              <a:latin typeface="楷体_GB2312"/>
              <a:ea typeface="楷体_GB2312"/>
              <a:cs typeface="楷体_GB2312"/>
            </a:endParaRPr>
          </a:p>
          <a:p>
            <a:pPr eaLnBrk="1" hangingPunct="1">
              <a:lnSpc>
                <a:spcPct val="85000"/>
              </a:lnSpc>
              <a:spcBef>
                <a:spcPct val="50000"/>
              </a:spcBef>
              <a:buClrTx/>
              <a:buSzTx/>
              <a:buFontTx/>
              <a:buNone/>
            </a:pPr>
            <a:endParaRPr lang="zh-CN" altLang="en-US" sz="2800" b="1">
              <a:solidFill>
                <a:schemeClr val="bg2"/>
              </a:solidFill>
              <a:latin typeface="楷体_GB2312"/>
              <a:ea typeface="楷体_GB2312"/>
              <a:cs typeface="楷体_GB2312"/>
            </a:endParaRPr>
          </a:p>
          <a:p>
            <a:pPr eaLnBrk="1" hangingPunct="1">
              <a:lnSpc>
                <a:spcPct val="85000"/>
              </a:lnSpc>
              <a:spcBef>
                <a:spcPct val="50000"/>
              </a:spcBef>
              <a:buClrTx/>
              <a:buSzTx/>
              <a:buFontTx/>
              <a:buNone/>
            </a:pPr>
            <a:r>
              <a:rPr lang="en-US" altLang="zh-CN" sz="3000" b="1">
                <a:solidFill>
                  <a:schemeClr val="bg2"/>
                </a:solidFill>
                <a:latin typeface="楷体_GB2312"/>
                <a:ea typeface="楷体_GB2312"/>
                <a:cs typeface="楷体_GB2312"/>
              </a:rPr>
              <a:t>(</a:t>
            </a:r>
            <a:r>
              <a:rPr lang="zh-CN" altLang="en-US" sz="3000" b="1">
                <a:solidFill>
                  <a:schemeClr val="bg2"/>
                </a:solidFill>
                <a:latin typeface="楷体_GB2312"/>
                <a:ea typeface="楷体_GB2312"/>
                <a:cs typeface="楷体_GB2312"/>
              </a:rPr>
              <a:t>数字显示译码器</a:t>
            </a:r>
            <a:r>
              <a:rPr lang="en-US" altLang="zh-CN" sz="3000" b="1">
                <a:solidFill>
                  <a:schemeClr val="bg2"/>
                </a:solidFill>
                <a:latin typeface="楷体_GB2312"/>
                <a:ea typeface="楷体_GB2312"/>
                <a:cs typeface="楷体_GB2312"/>
              </a:rPr>
              <a:t>) </a:t>
            </a:r>
          </a:p>
        </p:txBody>
      </p:sp>
      <p:sp>
        <p:nvSpPr>
          <p:cNvPr id="4" name="灯片编号占位符 3"/>
          <p:cNvSpPr>
            <a:spLocks noGrp="1"/>
          </p:cNvSpPr>
          <p:nvPr>
            <p:ph type="sldNum" sz="quarter" idx="12"/>
          </p:nvPr>
        </p:nvSpPr>
        <p:spPr>
          <a:xfrm>
            <a:off x="7059613" y="6248400"/>
            <a:ext cx="1905000" cy="457200"/>
          </a:xfrm>
        </p:spPr>
        <p:txBody>
          <a:bodyPr/>
          <a:lstStyle/>
          <a:p>
            <a:pPr>
              <a:defRPr/>
            </a:pPr>
            <a:fld id="{ABCE9C6E-078F-48B6-9199-80653D084178}" type="slidenum">
              <a:rPr lang="en-US" altLang="zh-CN"/>
              <a:pPr>
                <a:defRPr/>
              </a:pPr>
              <a:t>19</a:t>
            </a:fld>
            <a:endParaRPr lang="en-US" altLang="zh-CN"/>
          </a:p>
        </p:txBody>
      </p:sp>
      <p:sp>
        <p:nvSpPr>
          <p:cNvPr id="26632"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译码器</a:t>
            </a:r>
            <a:endParaRPr lang="en-US" altLang="zh-CN" sz="2800" b="1">
              <a:solidFill>
                <a:schemeClr val="bg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146" name="WordArt 6"/>
          <p:cNvSpPr>
            <a:spLocks noChangeArrowheads="1" noChangeShapeType="1" noTextEdit="1"/>
          </p:cNvSpPr>
          <p:nvPr/>
        </p:nvSpPr>
        <p:spPr bwMode="auto">
          <a:xfrm>
            <a:off x="1116013" y="2276475"/>
            <a:ext cx="1008062" cy="504825"/>
          </a:xfrm>
          <a:prstGeom prst="rect">
            <a:avLst/>
          </a:prstGeom>
        </p:spPr>
        <p:txBody>
          <a:bodyPr wrap="none" fromWordArt="1">
            <a:prstTxWarp prst="textPlain">
              <a:avLst>
                <a:gd name="adj" fmla="val 50000"/>
              </a:avLst>
            </a:prstTxWarp>
          </a:bodyPr>
          <a:lstStyle/>
          <a:p>
            <a:pPr algn="ctr"/>
            <a:r>
              <a:rPr lang="en-US" altLang="zh-CN" sz="3600" kern="10">
                <a:ln w="38100">
                  <a:solidFill>
                    <a:schemeClr val="bg2"/>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Times New Roman" panose="02020603050405020304" pitchFamily="18" charset="0"/>
                <a:cs typeface="Times New Roman" panose="02020603050405020304" pitchFamily="18" charset="0"/>
              </a:rPr>
              <a:t>Unit 7</a:t>
            </a:r>
            <a:endParaRPr lang="zh-CN" altLang="en-US" sz="3600" kern="10">
              <a:ln w="38100">
                <a:solidFill>
                  <a:schemeClr val="bg2"/>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Times New Roman" panose="02020603050405020304" pitchFamily="18" charset="0"/>
              <a:cs typeface="Times New Roman" panose="02020603050405020304" pitchFamily="18" charset="0"/>
            </a:endParaRPr>
          </a:p>
        </p:txBody>
      </p:sp>
      <p:sp>
        <p:nvSpPr>
          <p:cNvPr id="6147" name="Text Box 3"/>
          <p:cNvSpPr txBox="1">
            <a:spLocks noChangeArrowheads="1"/>
          </p:cNvSpPr>
          <p:nvPr/>
        </p:nvSpPr>
        <p:spPr bwMode="auto">
          <a:xfrm>
            <a:off x="2609850" y="2205038"/>
            <a:ext cx="5849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4000" b="1">
                <a:solidFill>
                  <a:schemeClr val="bg2"/>
                </a:solidFill>
                <a:latin typeface="微软雅黑" panose="020B0503020204020204" pitchFamily="34" charset="-122"/>
                <a:ea typeface="微软雅黑" panose="020B0503020204020204" pitchFamily="34" charset="-122"/>
              </a:rPr>
              <a:t>数据选择器和译码器等</a:t>
            </a:r>
            <a:endParaRPr lang="en-US" altLang="zh-CN" sz="4000" b="1">
              <a:solidFill>
                <a:schemeClr val="bg2"/>
              </a:solidFill>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2124075" y="3903663"/>
            <a:ext cx="482441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Times New Roman" pitchFamily="18" charset="0"/>
                <a:ea typeface="宋体" pitchFamily="2" charset="-122"/>
              </a:defRPr>
            </a:lvl1pPr>
            <a:lvl2pPr marL="742950" indent="-285750" eaLnBrk="0" hangingPunct="0">
              <a:defRPr kumimoji="1" sz="2400">
                <a:solidFill>
                  <a:schemeClr val="bg2"/>
                </a:solidFill>
                <a:latin typeface="Times New Roman" pitchFamily="18" charset="0"/>
                <a:ea typeface="宋体" pitchFamily="2" charset="-122"/>
              </a:defRPr>
            </a:lvl2pPr>
            <a:lvl3pPr marL="1143000" indent="-228600" eaLnBrk="0" hangingPunct="0">
              <a:defRPr kumimoji="1" sz="2400">
                <a:solidFill>
                  <a:schemeClr val="bg2"/>
                </a:solidFill>
                <a:latin typeface="Times New Roman" pitchFamily="18" charset="0"/>
                <a:ea typeface="宋体" pitchFamily="2" charset="-122"/>
              </a:defRPr>
            </a:lvl3pPr>
            <a:lvl4pPr marL="1600200" indent="-228600" eaLnBrk="0" hangingPunct="0">
              <a:defRPr kumimoji="1" sz="2400">
                <a:solidFill>
                  <a:schemeClr val="bg2"/>
                </a:solidFill>
                <a:latin typeface="Times New Roman" pitchFamily="18" charset="0"/>
                <a:ea typeface="宋体" pitchFamily="2" charset="-122"/>
              </a:defRPr>
            </a:lvl4pPr>
            <a:lvl5pPr marL="2057400" indent="-228600" eaLnBrk="0" hangingPunct="0">
              <a:defRPr kumimoji="1" sz="2400">
                <a:solidFill>
                  <a:schemeClr val="bg2"/>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bg2"/>
                </a:solidFill>
                <a:latin typeface="Times New Roman" pitchFamily="18" charset="0"/>
                <a:ea typeface="宋体" pitchFamily="2" charset="-122"/>
              </a:defRPr>
            </a:lvl9pPr>
          </a:lstStyle>
          <a:p>
            <a:pPr algn="ctr" eaLnBrk="1" hangingPunct="1">
              <a:defRPr/>
            </a:pPr>
            <a:r>
              <a:rPr lang="zh-CN" altLang="en-US" sz="3200" b="1" dirty="0" smtClean="0">
                <a:ea typeface="楷体" pitchFamily="49" charset="-122"/>
              </a:rPr>
              <a:t>李琼</a:t>
            </a:r>
          </a:p>
          <a:p>
            <a:pPr algn="ctr" eaLnBrk="1" hangingPunct="1">
              <a:defRPr/>
            </a:pPr>
            <a:endParaRPr lang="en-US" altLang="zh-CN" sz="1050" b="1" dirty="0" smtClean="0">
              <a:ea typeface="楷体_GB2312" pitchFamily="49" charset="-122"/>
            </a:endParaRPr>
          </a:p>
          <a:p>
            <a:pPr algn="ctr" eaLnBrk="1" hangingPunct="1">
              <a:defRPr/>
            </a:pPr>
            <a:r>
              <a:rPr lang="zh-CN" altLang="en-US" sz="2000" b="1" dirty="0" smtClean="0">
                <a:solidFill>
                  <a:schemeClr val="bg1"/>
                </a:solidFill>
                <a:ea typeface="楷体_GB2312" pitchFamily="49" charset="-122"/>
              </a:rPr>
              <a:t>计算机科学与技术学院</a:t>
            </a:r>
            <a:endParaRPr lang="en-US" altLang="zh-CN" sz="2000" b="1" dirty="0" smtClean="0">
              <a:solidFill>
                <a:schemeClr val="bg1"/>
              </a:solidFill>
              <a:ea typeface="楷体_GB2312" pitchFamily="49" charset="-122"/>
            </a:endParaRPr>
          </a:p>
          <a:p>
            <a:pPr algn="ctr" eaLnBrk="1" hangingPunct="1">
              <a:defRPr/>
            </a:pPr>
            <a:r>
              <a:rPr lang="zh-CN" altLang="en-US" sz="2000" b="1" dirty="0" smtClean="0">
                <a:latin typeface="华文行楷" pitchFamily="2" charset="-122"/>
                <a:ea typeface="华文行楷" pitchFamily="2" charset="-122"/>
              </a:rPr>
              <a:t>哈尔滨工业大学</a:t>
            </a:r>
            <a:endParaRPr lang="en-US" altLang="zh-CN" sz="2000" b="1" dirty="0" smtClean="0">
              <a:latin typeface="华文行楷" pitchFamily="2" charset="-122"/>
              <a:ea typeface="华文行楷" pitchFamily="2" charset="-122"/>
            </a:endParaRPr>
          </a:p>
        </p:txBody>
      </p:sp>
      <p:sp>
        <p:nvSpPr>
          <p:cNvPr id="2" name="灯片编号占位符 1"/>
          <p:cNvSpPr>
            <a:spLocks noGrp="1"/>
          </p:cNvSpPr>
          <p:nvPr>
            <p:ph type="sldNum" sz="quarter" idx="12"/>
          </p:nvPr>
        </p:nvSpPr>
        <p:spPr>
          <a:xfrm>
            <a:off x="7059613" y="6248400"/>
            <a:ext cx="1905000" cy="457200"/>
          </a:xfrm>
        </p:spPr>
        <p:txBody>
          <a:bodyPr/>
          <a:lstStyle/>
          <a:p>
            <a:pPr>
              <a:defRPr/>
            </a:pPr>
            <a:fld id="{98DE58C6-3B4B-447E-9C6A-2B848299C095}" type="slidenum">
              <a:rPr lang="en-US" altLang="zh-CN"/>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33600"/>
            <a:ext cx="8064500" cy="28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5"/>
          <p:cNvSpPr txBox="1">
            <a:spLocks noChangeArrowheads="1"/>
          </p:cNvSpPr>
          <p:nvPr/>
        </p:nvSpPr>
        <p:spPr bwMode="auto">
          <a:xfrm>
            <a:off x="323850" y="1052513"/>
            <a:ext cx="882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a:solidFill>
                  <a:schemeClr val="bg1"/>
                </a:solidFill>
                <a:latin typeface="宋体" panose="02010600030101010101" pitchFamily="2" charset="-122"/>
              </a:rPr>
              <a:t>② </a:t>
            </a:r>
            <a:r>
              <a:rPr lang="en-US" altLang="zh-CN" sz="2800">
                <a:solidFill>
                  <a:schemeClr val="bg2"/>
                </a:solidFill>
                <a:latin typeface="Arial" panose="020B0604020202020204" pitchFamily="34" charset="0"/>
              </a:rPr>
              <a:t> </a:t>
            </a:r>
            <a:r>
              <a:rPr lang="zh-CN" altLang="en-US" sz="2800">
                <a:solidFill>
                  <a:schemeClr val="bg2"/>
                </a:solidFill>
                <a:latin typeface="Arial" panose="020B0604020202020204" pitchFamily="34" charset="0"/>
              </a:rPr>
              <a:t>多多译码器</a:t>
            </a:r>
            <a:endParaRPr lang="zh-CN" altLang="en-US" sz="2800" b="1">
              <a:solidFill>
                <a:schemeClr val="bg1"/>
              </a:solidFill>
              <a:latin typeface="Arial" panose="020B0604020202020204" pitchFamily="34" charset="0"/>
            </a:endParaRPr>
          </a:p>
        </p:txBody>
      </p:sp>
      <p:pic>
        <p:nvPicPr>
          <p:cNvPr id="27652" name="Picture 6"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7"/>
          <p:cNvSpPr txBox="1">
            <a:spLocks noChangeArrowheads="1"/>
          </p:cNvSpPr>
          <p:nvPr/>
        </p:nvSpPr>
        <p:spPr bwMode="auto">
          <a:xfrm>
            <a:off x="3348038" y="246063"/>
            <a:ext cx="2232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solidFill>
                  <a:schemeClr val="bg2"/>
                </a:solidFill>
                <a:latin typeface="Arial" panose="020B0604020202020204" pitchFamily="34" charset="0"/>
              </a:rPr>
              <a:t>多多译码器</a:t>
            </a:r>
            <a:endParaRPr lang="en-US" altLang="zh-CN" sz="2800" b="1">
              <a:solidFill>
                <a:schemeClr val="bg2"/>
              </a:solidFill>
              <a:latin typeface="Arial" panose="020B0604020202020204" pitchFamily="34" charset="0"/>
            </a:endParaRPr>
          </a:p>
        </p:txBody>
      </p:sp>
      <p:sp>
        <p:nvSpPr>
          <p:cNvPr id="2" name="灯片编号占位符 1"/>
          <p:cNvSpPr>
            <a:spLocks noGrp="1"/>
          </p:cNvSpPr>
          <p:nvPr>
            <p:ph type="sldNum" sz="quarter" idx="12"/>
          </p:nvPr>
        </p:nvSpPr>
        <p:spPr>
          <a:xfrm>
            <a:off x="7059613" y="6248400"/>
            <a:ext cx="1905000" cy="457200"/>
          </a:xfrm>
        </p:spPr>
        <p:txBody>
          <a:bodyPr/>
          <a:lstStyle/>
          <a:p>
            <a:pPr>
              <a:defRPr/>
            </a:pPr>
            <a:fld id="{A50253B3-C203-4416-9696-FB932A952B68}" type="slidenum">
              <a:rPr lang="en-US" altLang="zh-CN"/>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674" name="Group 4"/>
          <p:cNvGrpSpPr>
            <a:grpSpLocks/>
          </p:cNvGrpSpPr>
          <p:nvPr/>
        </p:nvGrpSpPr>
        <p:grpSpPr bwMode="auto">
          <a:xfrm>
            <a:off x="3463925" y="1909763"/>
            <a:ext cx="2736850" cy="3535362"/>
            <a:chOff x="2154" y="482"/>
            <a:chExt cx="1724" cy="2227"/>
          </a:xfrm>
        </p:grpSpPr>
        <p:sp>
          <p:nvSpPr>
            <p:cNvPr id="28709" name="Line 5"/>
            <p:cNvSpPr>
              <a:spLocks noChangeShapeType="1"/>
            </p:cNvSpPr>
            <p:nvPr/>
          </p:nvSpPr>
          <p:spPr bwMode="auto">
            <a:xfrm>
              <a:off x="2154" y="1162"/>
              <a:ext cx="499"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10" name="Line 6"/>
            <p:cNvSpPr>
              <a:spLocks noChangeShapeType="1"/>
            </p:cNvSpPr>
            <p:nvPr/>
          </p:nvSpPr>
          <p:spPr bwMode="auto">
            <a:xfrm>
              <a:off x="2154" y="1570"/>
              <a:ext cx="499"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11" name="Line 7"/>
            <p:cNvSpPr>
              <a:spLocks noChangeShapeType="1"/>
            </p:cNvSpPr>
            <p:nvPr/>
          </p:nvSpPr>
          <p:spPr bwMode="auto">
            <a:xfrm>
              <a:off x="2154" y="2023"/>
              <a:ext cx="499"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8712" name="Group 8"/>
            <p:cNvGrpSpPr>
              <a:grpSpLocks/>
            </p:cNvGrpSpPr>
            <p:nvPr/>
          </p:nvGrpSpPr>
          <p:grpSpPr bwMode="auto">
            <a:xfrm>
              <a:off x="2699" y="482"/>
              <a:ext cx="1179" cy="2227"/>
              <a:chOff x="2698" y="572"/>
              <a:chExt cx="1179" cy="2227"/>
            </a:xfrm>
          </p:grpSpPr>
          <p:sp>
            <p:nvSpPr>
              <p:cNvPr id="28713" name="Text Box 9"/>
              <p:cNvSpPr txBox="1">
                <a:spLocks noChangeArrowheads="1"/>
              </p:cNvSpPr>
              <p:nvPr/>
            </p:nvSpPr>
            <p:spPr bwMode="auto">
              <a:xfrm>
                <a:off x="2698" y="572"/>
                <a:ext cx="408" cy="22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latin typeface="Arial" panose="020B0604020202020204" pitchFamily="34" charset="0"/>
                  </a:rPr>
                  <a:t>译</a:t>
                </a:r>
              </a:p>
              <a:p>
                <a:pPr eaLnBrk="1" hangingPunct="1">
                  <a:spcBef>
                    <a:spcPct val="50000"/>
                  </a:spcBef>
                  <a:buClrTx/>
                  <a:buSzTx/>
                  <a:buFontTx/>
                  <a:buNone/>
                </a:pPr>
                <a:endParaRPr lang="zh-CN" altLang="en-US" b="1">
                  <a:latin typeface="Arial" panose="020B0604020202020204" pitchFamily="34" charset="0"/>
                </a:endParaRPr>
              </a:p>
              <a:p>
                <a:pPr eaLnBrk="1" hangingPunct="1">
                  <a:spcBef>
                    <a:spcPct val="50000"/>
                  </a:spcBef>
                  <a:buClrTx/>
                  <a:buSzTx/>
                  <a:buFontTx/>
                  <a:buNone/>
                </a:pPr>
                <a:r>
                  <a:rPr lang="zh-CN" altLang="en-US" b="1">
                    <a:latin typeface="Arial" panose="020B0604020202020204" pitchFamily="34" charset="0"/>
                  </a:rPr>
                  <a:t>码</a:t>
                </a:r>
              </a:p>
              <a:p>
                <a:pPr eaLnBrk="1" hangingPunct="1">
                  <a:spcBef>
                    <a:spcPct val="50000"/>
                  </a:spcBef>
                  <a:buClrTx/>
                  <a:buSzTx/>
                  <a:buFontTx/>
                  <a:buNone/>
                </a:pPr>
                <a:endParaRPr lang="zh-CN" altLang="en-US" b="1">
                  <a:latin typeface="Arial" panose="020B0604020202020204" pitchFamily="34" charset="0"/>
                </a:endParaRPr>
              </a:p>
              <a:p>
                <a:pPr eaLnBrk="1" hangingPunct="1">
                  <a:spcBef>
                    <a:spcPct val="50000"/>
                  </a:spcBef>
                  <a:buClrTx/>
                  <a:buSzTx/>
                  <a:buFontTx/>
                  <a:buNone/>
                </a:pPr>
                <a:r>
                  <a:rPr lang="zh-CN" altLang="en-US" b="1">
                    <a:latin typeface="Arial" panose="020B0604020202020204" pitchFamily="34" charset="0"/>
                  </a:rPr>
                  <a:t>器</a:t>
                </a:r>
              </a:p>
            </p:txBody>
          </p:sp>
          <p:sp>
            <p:nvSpPr>
              <p:cNvPr id="28714" name="Line 10"/>
              <p:cNvSpPr>
                <a:spLocks noChangeShapeType="1"/>
              </p:cNvSpPr>
              <p:nvPr/>
            </p:nvSpPr>
            <p:spPr bwMode="auto">
              <a:xfrm>
                <a:off x="3152" y="1796"/>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15" name="Line 11"/>
              <p:cNvSpPr>
                <a:spLocks noChangeShapeType="1"/>
              </p:cNvSpPr>
              <p:nvPr/>
            </p:nvSpPr>
            <p:spPr bwMode="auto">
              <a:xfrm>
                <a:off x="3152" y="2023"/>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16" name="Line 12"/>
              <p:cNvSpPr>
                <a:spLocks noChangeShapeType="1"/>
              </p:cNvSpPr>
              <p:nvPr/>
            </p:nvSpPr>
            <p:spPr bwMode="auto">
              <a:xfrm>
                <a:off x="3152" y="2295"/>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17" name="Line 13"/>
              <p:cNvSpPr>
                <a:spLocks noChangeShapeType="1"/>
              </p:cNvSpPr>
              <p:nvPr/>
            </p:nvSpPr>
            <p:spPr bwMode="auto">
              <a:xfrm>
                <a:off x="3152" y="2567"/>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18" name="Line 14"/>
              <p:cNvSpPr>
                <a:spLocks noChangeShapeType="1"/>
              </p:cNvSpPr>
              <p:nvPr/>
            </p:nvSpPr>
            <p:spPr bwMode="auto">
              <a:xfrm>
                <a:off x="3134" y="780"/>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19" name="Line 15"/>
              <p:cNvSpPr>
                <a:spLocks noChangeShapeType="1"/>
              </p:cNvSpPr>
              <p:nvPr/>
            </p:nvSpPr>
            <p:spPr bwMode="auto">
              <a:xfrm>
                <a:off x="3134" y="1007"/>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20" name="Line 16"/>
              <p:cNvSpPr>
                <a:spLocks noChangeShapeType="1"/>
              </p:cNvSpPr>
              <p:nvPr/>
            </p:nvSpPr>
            <p:spPr bwMode="auto">
              <a:xfrm>
                <a:off x="3134" y="1279"/>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21" name="Line 17"/>
              <p:cNvSpPr>
                <a:spLocks noChangeShapeType="1"/>
              </p:cNvSpPr>
              <p:nvPr/>
            </p:nvSpPr>
            <p:spPr bwMode="auto">
              <a:xfrm>
                <a:off x="3134" y="1551"/>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 name="Group 18"/>
          <p:cNvGrpSpPr>
            <a:grpSpLocks/>
          </p:cNvGrpSpPr>
          <p:nvPr/>
        </p:nvGrpSpPr>
        <p:grpSpPr bwMode="auto">
          <a:xfrm>
            <a:off x="3478213" y="2989263"/>
            <a:ext cx="792162" cy="1366837"/>
            <a:chOff x="4014" y="2523"/>
            <a:chExt cx="499" cy="861"/>
          </a:xfrm>
        </p:grpSpPr>
        <p:sp>
          <p:nvSpPr>
            <p:cNvPr id="28706" name="Line 19"/>
            <p:cNvSpPr>
              <a:spLocks noChangeShapeType="1"/>
            </p:cNvSpPr>
            <p:nvPr/>
          </p:nvSpPr>
          <p:spPr bwMode="auto">
            <a:xfrm>
              <a:off x="4014" y="2523"/>
              <a:ext cx="499"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07" name="Line 20"/>
            <p:cNvSpPr>
              <a:spLocks noChangeShapeType="1"/>
            </p:cNvSpPr>
            <p:nvPr/>
          </p:nvSpPr>
          <p:spPr bwMode="auto">
            <a:xfrm>
              <a:off x="4014" y="2931"/>
              <a:ext cx="499"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08" name="Line 21"/>
            <p:cNvSpPr>
              <a:spLocks noChangeShapeType="1"/>
            </p:cNvSpPr>
            <p:nvPr/>
          </p:nvSpPr>
          <p:spPr bwMode="auto">
            <a:xfrm>
              <a:off x="4014" y="3384"/>
              <a:ext cx="499"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22"/>
          <p:cNvGrpSpPr>
            <a:grpSpLocks/>
          </p:cNvGrpSpPr>
          <p:nvPr/>
        </p:nvGrpSpPr>
        <p:grpSpPr bwMode="auto">
          <a:xfrm>
            <a:off x="3679825" y="2241550"/>
            <a:ext cx="2547938" cy="2836863"/>
            <a:chOff x="2290" y="781"/>
            <a:chExt cx="1605" cy="1787"/>
          </a:xfrm>
        </p:grpSpPr>
        <p:grpSp>
          <p:nvGrpSpPr>
            <p:cNvPr id="28693" name="Group 23"/>
            <p:cNvGrpSpPr>
              <a:grpSpLocks/>
            </p:cNvGrpSpPr>
            <p:nvPr/>
          </p:nvGrpSpPr>
          <p:grpSpPr bwMode="auto">
            <a:xfrm>
              <a:off x="2290" y="935"/>
              <a:ext cx="228" cy="1122"/>
              <a:chOff x="4104" y="2251"/>
              <a:chExt cx="228" cy="1122"/>
            </a:xfrm>
          </p:grpSpPr>
          <p:sp>
            <p:nvSpPr>
              <p:cNvPr id="28703" name="Text Box 24"/>
              <p:cNvSpPr txBox="1">
                <a:spLocks noChangeArrowheads="1"/>
              </p:cNvSpPr>
              <p:nvPr/>
            </p:nvSpPr>
            <p:spPr bwMode="auto">
              <a:xfrm>
                <a:off x="4105" y="225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sp>
            <p:nvSpPr>
              <p:cNvPr id="28704" name="Text Box 25"/>
              <p:cNvSpPr txBox="1">
                <a:spLocks noChangeArrowheads="1"/>
              </p:cNvSpPr>
              <p:nvPr/>
            </p:nvSpPr>
            <p:spPr bwMode="auto">
              <a:xfrm>
                <a:off x="4105" y="2659"/>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0</a:t>
                </a:r>
              </a:p>
            </p:txBody>
          </p:sp>
          <p:sp>
            <p:nvSpPr>
              <p:cNvPr id="28705" name="Text Box 26"/>
              <p:cNvSpPr txBox="1">
                <a:spLocks noChangeArrowheads="1"/>
              </p:cNvSpPr>
              <p:nvPr/>
            </p:nvSpPr>
            <p:spPr bwMode="auto">
              <a:xfrm>
                <a:off x="4104" y="308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grpSp>
        <p:grpSp>
          <p:nvGrpSpPr>
            <p:cNvPr id="28694" name="Group 27"/>
            <p:cNvGrpSpPr>
              <a:grpSpLocks/>
            </p:cNvGrpSpPr>
            <p:nvPr/>
          </p:nvGrpSpPr>
          <p:grpSpPr bwMode="auto">
            <a:xfrm>
              <a:off x="3152" y="781"/>
              <a:ext cx="743" cy="1787"/>
              <a:chOff x="4768" y="2278"/>
              <a:chExt cx="743" cy="1787"/>
            </a:xfrm>
          </p:grpSpPr>
          <p:sp>
            <p:nvSpPr>
              <p:cNvPr id="28695" name="Line 28"/>
              <p:cNvSpPr>
                <a:spLocks noChangeShapeType="1"/>
              </p:cNvSpPr>
              <p:nvPr/>
            </p:nvSpPr>
            <p:spPr bwMode="auto">
              <a:xfrm>
                <a:off x="4786" y="3294"/>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6" name="Line 29"/>
              <p:cNvSpPr>
                <a:spLocks noChangeShapeType="1"/>
              </p:cNvSpPr>
              <p:nvPr/>
            </p:nvSpPr>
            <p:spPr bwMode="auto">
              <a:xfrm>
                <a:off x="4786" y="3521"/>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7" name="Line 30"/>
              <p:cNvSpPr>
                <a:spLocks noChangeShapeType="1"/>
              </p:cNvSpPr>
              <p:nvPr/>
            </p:nvSpPr>
            <p:spPr bwMode="auto">
              <a:xfrm>
                <a:off x="4786" y="3793"/>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8" name="Line 31"/>
              <p:cNvSpPr>
                <a:spLocks noChangeShapeType="1"/>
              </p:cNvSpPr>
              <p:nvPr/>
            </p:nvSpPr>
            <p:spPr bwMode="auto">
              <a:xfrm>
                <a:off x="4786" y="4065"/>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9" name="Line 32"/>
              <p:cNvSpPr>
                <a:spLocks noChangeShapeType="1"/>
              </p:cNvSpPr>
              <p:nvPr/>
            </p:nvSpPr>
            <p:spPr bwMode="auto">
              <a:xfrm>
                <a:off x="4768" y="2278"/>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00" name="Line 33"/>
              <p:cNvSpPr>
                <a:spLocks noChangeShapeType="1"/>
              </p:cNvSpPr>
              <p:nvPr/>
            </p:nvSpPr>
            <p:spPr bwMode="auto">
              <a:xfrm>
                <a:off x="4768" y="2505"/>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01" name="Line 34"/>
              <p:cNvSpPr>
                <a:spLocks noChangeShapeType="1"/>
              </p:cNvSpPr>
              <p:nvPr/>
            </p:nvSpPr>
            <p:spPr bwMode="auto">
              <a:xfrm>
                <a:off x="4768" y="2777"/>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702" name="Line 35"/>
              <p:cNvSpPr>
                <a:spLocks noChangeShapeType="1"/>
              </p:cNvSpPr>
              <p:nvPr/>
            </p:nvSpPr>
            <p:spPr bwMode="auto">
              <a:xfrm>
                <a:off x="4768" y="3049"/>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8" name="Group 36"/>
          <p:cNvGrpSpPr>
            <a:grpSpLocks/>
          </p:cNvGrpSpPr>
          <p:nvPr/>
        </p:nvGrpSpPr>
        <p:grpSpPr bwMode="auto">
          <a:xfrm>
            <a:off x="3665538" y="2239963"/>
            <a:ext cx="2547937" cy="2836862"/>
            <a:chOff x="2290" y="781"/>
            <a:chExt cx="1605" cy="1787"/>
          </a:xfrm>
        </p:grpSpPr>
        <p:grpSp>
          <p:nvGrpSpPr>
            <p:cNvPr id="28680" name="Group 37"/>
            <p:cNvGrpSpPr>
              <a:grpSpLocks/>
            </p:cNvGrpSpPr>
            <p:nvPr/>
          </p:nvGrpSpPr>
          <p:grpSpPr bwMode="auto">
            <a:xfrm>
              <a:off x="2290" y="935"/>
              <a:ext cx="228" cy="1122"/>
              <a:chOff x="4104" y="2251"/>
              <a:chExt cx="228" cy="1122"/>
            </a:xfrm>
          </p:grpSpPr>
          <p:sp>
            <p:nvSpPr>
              <p:cNvPr id="28690" name="Text Box 38"/>
              <p:cNvSpPr txBox="1">
                <a:spLocks noChangeArrowheads="1"/>
              </p:cNvSpPr>
              <p:nvPr/>
            </p:nvSpPr>
            <p:spPr bwMode="auto">
              <a:xfrm>
                <a:off x="4105" y="225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0</a:t>
                </a:r>
              </a:p>
            </p:txBody>
          </p:sp>
          <p:sp>
            <p:nvSpPr>
              <p:cNvPr id="28691" name="Text Box 39"/>
              <p:cNvSpPr txBox="1">
                <a:spLocks noChangeArrowheads="1"/>
              </p:cNvSpPr>
              <p:nvPr/>
            </p:nvSpPr>
            <p:spPr bwMode="auto">
              <a:xfrm>
                <a:off x="4105" y="2659"/>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sp>
            <p:nvSpPr>
              <p:cNvPr id="28692" name="Text Box 40"/>
              <p:cNvSpPr txBox="1">
                <a:spLocks noChangeArrowheads="1"/>
              </p:cNvSpPr>
              <p:nvPr/>
            </p:nvSpPr>
            <p:spPr bwMode="auto">
              <a:xfrm>
                <a:off x="4104" y="308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grpSp>
        <p:grpSp>
          <p:nvGrpSpPr>
            <p:cNvPr id="28681" name="Group 41"/>
            <p:cNvGrpSpPr>
              <a:grpSpLocks/>
            </p:cNvGrpSpPr>
            <p:nvPr/>
          </p:nvGrpSpPr>
          <p:grpSpPr bwMode="auto">
            <a:xfrm>
              <a:off x="3152" y="781"/>
              <a:ext cx="743" cy="1787"/>
              <a:chOff x="4768" y="2278"/>
              <a:chExt cx="743" cy="1787"/>
            </a:xfrm>
          </p:grpSpPr>
          <p:sp>
            <p:nvSpPr>
              <p:cNvPr id="28682" name="Line 42"/>
              <p:cNvSpPr>
                <a:spLocks noChangeShapeType="1"/>
              </p:cNvSpPr>
              <p:nvPr/>
            </p:nvSpPr>
            <p:spPr bwMode="auto">
              <a:xfrm>
                <a:off x="4786" y="3294"/>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3" name="Line 43"/>
              <p:cNvSpPr>
                <a:spLocks noChangeShapeType="1"/>
              </p:cNvSpPr>
              <p:nvPr/>
            </p:nvSpPr>
            <p:spPr bwMode="auto">
              <a:xfrm>
                <a:off x="4786" y="3521"/>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4" name="Line 44"/>
              <p:cNvSpPr>
                <a:spLocks noChangeShapeType="1"/>
              </p:cNvSpPr>
              <p:nvPr/>
            </p:nvSpPr>
            <p:spPr bwMode="auto">
              <a:xfrm>
                <a:off x="4786" y="3793"/>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5" name="Line 45"/>
              <p:cNvSpPr>
                <a:spLocks noChangeShapeType="1"/>
              </p:cNvSpPr>
              <p:nvPr/>
            </p:nvSpPr>
            <p:spPr bwMode="auto">
              <a:xfrm>
                <a:off x="4786" y="4065"/>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6" name="Line 46"/>
              <p:cNvSpPr>
                <a:spLocks noChangeShapeType="1"/>
              </p:cNvSpPr>
              <p:nvPr/>
            </p:nvSpPr>
            <p:spPr bwMode="auto">
              <a:xfrm>
                <a:off x="4768" y="2278"/>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7" name="Line 47"/>
              <p:cNvSpPr>
                <a:spLocks noChangeShapeType="1"/>
              </p:cNvSpPr>
              <p:nvPr/>
            </p:nvSpPr>
            <p:spPr bwMode="auto">
              <a:xfrm>
                <a:off x="4768" y="2505"/>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8" name="Line 48"/>
              <p:cNvSpPr>
                <a:spLocks noChangeShapeType="1"/>
              </p:cNvSpPr>
              <p:nvPr/>
            </p:nvSpPr>
            <p:spPr bwMode="auto">
              <a:xfrm>
                <a:off x="4768" y="2777"/>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9" name="Line 49"/>
              <p:cNvSpPr>
                <a:spLocks noChangeShapeType="1"/>
              </p:cNvSpPr>
              <p:nvPr/>
            </p:nvSpPr>
            <p:spPr bwMode="auto">
              <a:xfrm>
                <a:off x="4768" y="3049"/>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752690" name="Text Box 50"/>
          <p:cNvSpPr txBox="1">
            <a:spLocks noChangeArrowheads="1"/>
          </p:cNvSpPr>
          <p:nvPr/>
        </p:nvSpPr>
        <p:spPr bwMode="auto">
          <a:xfrm>
            <a:off x="755650" y="620713"/>
            <a:ext cx="3810000" cy="641350"/>
          </a:xfrm>
          <a:prstGeom prst="rect">
            <a:avLst/>
          </a:prstGeom>
          <a:noFill/>
          <a:ln w="12700" cap="sq">
            <a:noFill/>
            <a:miter lim="800000"/>
            <a:headEnd type="none" w="sm" len="sm"/>
            <a:tailEnd type="none" w="sm" len="sm"/>
          </a:ln>
          <a:effectLst/>
        </p:spPr>
        <p:txBody>
          <a:bodyPr>
            <a:spAutoFit/>
          </a:bodyPr>
          <a:lstStyle/>
          <a:p>
            <a:pPr marL="457200" indent="-457200" eaLnBrk="1" hangingPunct="1">
              <a:spcBef>
                <a:spcPct val="50000"/>
              </a:spcBef>
              <a:defRPr/>
            </a:pPr>
            <a:r>
              <a:rPr lang="zh-CN" altLang="en-US" sz="3600" b="1" dirty="0">
                <a:solidFill>
                  <a:schemeClr val="folHlink"/>
                </a:solidFill>
                <a:effectLst>
                  <a:outerShdw blurRad="38100" dist="38100" dir="2700000" algn="tl">
                    <a:srgbClr val="000000"/>
                  </a:outerShdw>
                </a:effectLst>
                <a:latin typeface="宋体" pitchFamily="2" charset="-122"/>
              </a:rPr>
              <a:t>多多译码器</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49A95600-38A4-4B02-A0A6-1A6FA4C1C488}" type="slidenum">
              <a:rPr lang="en-US" altLang="zh-CN"/>
              <a:pPr>
                <a:defRPr/>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amond(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698" name="Group 4"/>
          <p:cNvGrpSpPr>
            <a:grpSpLocks/>
          </p:cNvGrpSpPr>
          <p:nvPr/>
        </p:nvGrpSpPr>
        <p:grpSpPr bwMode="auto">
          <a:xfrm>
            <a:off x="3463925" y="1909763"/>
            <a:ext cx="2736850" cy="3535362"/>
            <a:chOff x="2154" y="482"/>
            <a:chExt cx="1724" cy="2227"/>
          </a:xfrm>
        </p:grpSpPr>
        <p:sp>
          <p:nvSpPr>
            <p:cNvPr id="29733" name="Line 5"/>
            <p:cNvSpPr>
              <a:spLocks noChangeShapeType="1"/>
            </p:cNvSpPr>
            <p:nvPr/>
          </p:nvSpPr>
          <p:spPr bwMode="auto">
            <a:xfrm>
              <a:off x="2154" y="1162"/>
              <a:ext cx="499"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4" name="Line 6"/>
            <p:cNvSpPr>
              <a:spLocks noChangeShapeType="1"/>
            </p:cNvSpPr>
            <p:nvPr/>
          </p:nvSpPr>
          <p:spPr bwMode="auto">
            <a:xfrm>
              <a:off x="2154" y="1570"/>
              <a:ext cx="499"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5" name="Line 7"/>
            <p:cNvSpPr>
              <a:spLocks noChangeShapeType="1"/>
            </p:cNvSpPr>
            <p:nvPr/>
          </p:nvSpPr>
          <p:spPr bwMode="auto">
            <a:xfrm>
              <a:off x="2154" y="2023"/>
              <a:ext cx="499"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9736" name="Group 8"/>
            <p:cNvGrpSpPr>
              <a:grpSpLocks/>
            </p:cNvGrpSpPr>
            <p:nvPr/>
          </p:nvGrpSpPr>
          <p:grpSpPr bwMode="auto">
            <a:xfrm>
              <a:off x="2699" y="482"/>
              <a:ext cx="1179" cy="2227"/>
              <a:chOff x="2698" y="572"/>
              <a:chExt cx="1179" cy="2227"/>
            </a:xfrm>
          </p:grpSpPr>
          <p:sp>
            <p:nvSpPr>
              <p:cNvPr id="29737" name="Text Box 9"/>
              <p:cNvSpPr txBox="1">
                <a:spLocks noChangeArrowheads="1"/>
              </p:cNvSpPr>
              <p:nvPr/>
            </p:nvSpPr>
            <p:spPr bwMode="auto">
              <a:xfrm>
                <a:off x="2698" y="572"/>
                <a:ext cx="408" cy="222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latin typeface="Arial" panose="020B0604020202020204" pitchFamily="34" charset="0"/>
                  </a:rPr>
                  <a:t>译</a:t>
                </a:r>
              </a:p>
              <a:p>
                <a:pPr eaLnBrk="1" hangingPunct="1">
                  <a:spcBef>
                    <a:spcPct val="50000"/>
                  </a:spcBef>
                  <a:buClrTx/>
                  <a:buSzTx/>
                  <a:buFontTx/>
                  <a:buNone/>
                </a:pPr>
                <a:endParaRPr lang="zh-CN" altLang="en-US" b="1">
                  <a:latin typeface="Arial" panose="020B0604020202020204" pitchFamily="34" charset="0"/>
                </a:endParaRPr>
              </a:p>
              <a:p>
                <a:pPr eaLnBrk="1" hangingPunct="1">
                  <a:spcBef>
                    <a:spcPct val="50000"/>
                  </a:spcBef>
                  <a:buClrTx/>
                  <a:buSzTx/>
                  <a:buFontTx/>
                  <a:buNone/>
                </a:pPr>
                <a:r>
                  <a:rPr lang="zh-CN" altLang="en-US" b="1">
                    <a:latin typeface="Arial" panose="020B0604020202020204" pitchFamily="34" charset="0"/>
                  </a:rPr>
                  <a:t>码</a:t>
                </a:r>
              </a:p>
              <a:p>
                <a:pPr eaLnBrk="1" hangingPunct="1">
                  <a:spcBef>
                    <a:spcPct val="50000"/>
                  </a:spcBef>
                  <a:buClrTx/>
                  <a:buSzTx/>
                  <a:buFontTx/>
                  <a:buNone/>
                </a:pPr>
                <a:endParaRPr lang="zh-CN" altLang="en-US" b="1">
                  <a:latin typeface="Arial" panose="020B0604020202020204" pitchFamily="34" charset="0"/>
                </a:endParaRPr>
              </a:p>
              <a:p>
                <a:pPr eaLnBrk="1" hangingPunct="1">
                  <a:spcBef>
                    <a:spcPct val="50000"/>
                  </a:spcBef>
                  <a:buClrTx/>
                  <a:buSzTx/>
                  <a:buFontTx/>
                  <a:buNone/>
                </a:pPr>
                <a:r>
                  <a:rPr lang="zh-CN" altLang="en-US" b="1">
                    <a:latin typeface="Arial" panose="020B0604020202020204" pitchFamily="34" charset="0"/>
                  </a:rPr>
                  <a:t>器</a:t>
                </a:r>
              </a:p>
            </p:txBody>
          </p:sp>
          <p:sp>
            <p:nvSpPr>
              <p:cNvPr id="29738" name="Line 10"/>
              <p:cNvSpPr>
                <a:spLocks noChangeShapeType="1"/>
              </p:cNvSpPr>
              <p:nvPr/>
            </p:nvSpPr>
            <p:spPr bwMode="auto">
              <a:xfrm>
                <a:off x="3152" y="1796"/>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9" name="Line 11"/>
              <p:cNvSpPr>
                <a:spLocks noChangeShapeType="1"/>
              </p:cNvSpPr>
              <p:nvPr/>
            </p:nvSpPr>
            <p:spPr bwMode="auto">
              <a:xfrm>
                <a:off x="3152" y="2023"/>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40" name="Line 12"/>
              <p:cNvSpPr>
                <a:spLocks noChangeShapeType="1"/>
              </p:cNvSpPr>
              <p:nvPr/>
            </p:nvSpPr>
            <p:spPr bwMode="auto">
              <a:xfrm>
                <a:off x="3152" y="2295"/>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41" name="Line 13"/>
              <p:cNvSpPr>
                <a:spLocks noChangeShapeType="1"/>
              </p:cNvSpPr>
              <p:nvPr/>
            </p:nvSpPr>
            <p:spPr bwMode="auto">
              <a:xfrm>
                <a:off x="3152" y="2567"/>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42" name="Line 14"/>
              <p:cNvSpPr>
                <a:spLocks noChangeShapeType="1"/>
              </p:cNvSpPr>
              <p:nvPr/>
            </p:nvSpPr>
            <p:spPr bwMode="auto">
              <a:xfrm>
                <a:off x="3134" y="780"/>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43" name="Line 15"/>
              <p:cNvSpPr>
                <a:spLocks noChangeShapeType="1"/>
              </p:cNvSpPr>
              <p:nvPr/>
            </p:nvSpPr>
            <p:spPr bwMode="auto">
              <a:xfrm>
                <a:off x="3134" y="1007"/>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44" name="Line 16"/>
              <p:cNvSpPr>
                <a:spLocks noChangeShapeType="1"/>
              </p:cNvSpPr>
              <p:nvPr/>
            </p:nvSpPr>
            <p:spPr bwMode="auto">
              <a:xfrm>
                <a:off x="3134" y="1279"/>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45" name="Line 17"/>
              <p:cNvSpPr>
                <a:spLocks noChangeShapeType="1"/>
              </p:cNvSpPr>
              <p:nvPr/>
            </p:nvSpPr>
            <p:spPr bwMode="auto">
              <a:xfrm>
                <a:off x="3134" y="1551"/>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 name="Group 18"/>
          <p:cNvGrpSpPr>
            <a:grpSpLocks/>
          </p:cNvGrpSpPr>
          <p:nvPr/>
        </p:nvGrpSpPr>
        <p:grpSpPr bwMode="auto">
          <a:xfrm>
            <a:off x="3478213" y="2989263"/>
            <a:ext cx="792162" cy="1366837"/>
            <a:chOff x="4014" y="2523"/>
            <a:chExt cx="499" cy="861"/>
          </a:xfrm>
        </p:grpSpPr>
        <p:sp>
          <p:nvSpPr>
            <p:cNvPr id="29730" name="Line 19"/>
            <p:cNvSpPr>
              <a:spLocks noChangeShapeType="1"/>
            </p:cNvSpPr>
            <p:nvPr/>
          </p:nvSpPr>
          <p:spPr bwMode="auto">
            <a:xfrm>
              <a:off x="4014" y="2523"/>
              <a:ext cx="499"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1" name="Line 20"/>
            <p:cNvSpPr>
              <a:spLocks noChangeShapeType="1"/>
            </p:cNvSpPr>
            <p:nvPr/>
          </p:nvSpPr>
          <p:spPr bwMode="auto">
            <a:xfrm>
              <a:off x="4014" y="2931"/>
              <a:ext cx="499"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2" name="Line 21"/>
            <p:cNvSpPr>
              <a:spLocks noChangeShapeType="1"/>
            </p:cNvSpPr>
            <p:nvPr/>
          </p:nvSpPr>
          <p:spPr bwMode="auto">
            <a:xfrm>
              <a:off x="4014" y="3384"/>
              <a:ext cx="499"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22"/>
          <p:cNvGrpSpPr>
            <a:grpSpLocks/>
          </p:cNvGrpSpPr>
          <p:nvPr/>
        </p:nvGrpSpPr>
        <p:grpSpPr bwMode="auto">
          <a:xfrm>
            <a:off x="3679825" y="2241550"/>
            <a:ext cx="2547938" cy="2836863"/>
            <a:chOff x="2290" y="781"/>
            <a:chExt cx="1605" cy="1787"/>
          </a:xfrm>
        </p:grpSpPr>
        <p:grpSp>
          <p:nvGrpSpPr>
            <p:cNvPr id="29717" name="Group 23"/>
            <p:cNvGrpSpPr>
              <a:grpSpLocks/>
            </p:cNvGrpSpPr>
            <p:nvPr/>
          </p:nvGrpSpPr>
          <p:grpSpPr bwMode="auto">
            <a:xfrm>
              <a:off x="2290" y="935"/>
              <a:ext cx="228" cy="1122"/>
              <a:chOff x="4104" y="2251"/>
              <a:chExt cx="228" cy="1122"/>
            </a:xfrm>
          </p:grpSpPr>
          <p:sp>
            <p:nvSpPr>
              <p:cNvPr id="29727" name="Text Box 24"/>
              <p:cNvSpPr txBox="1">
                <a:spLocks noChangeArrowheads="1"/>
              </p:cNvSpPr>
              <p:nvPr/>
            </p:nvSpPr>
            <p:spPr bwMode="auto">
              <a:xfrm>
                <a:off x="4105" y="225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sp>
            <p:nvSpPr>
              <p:cNvPr id="29728" name="Text Box 25"/>
              <p:cNvSpPr txBox="1">
                <a:spLocks noChangeArrowheads="1"/>
              </p:cNvSpPr>
              <p:nvPr/>
            </p:nvSpPr>
            <p:spPr bwMode="auto">
              <a:xfrm>
                <a:off x="4105" y="2659"/>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0</a:t>
                </a:r>
              </a:p>
            </p:txBody>
          </p:sp>
          <p:sp>
            <p:nvSpPr>
              <p:cNvPr id="29729" name="Text Box 26"/>
              <p:cNvSpPr txBox="1">
                <a:spLocks noChangeArrowheads="1"/>
              </p:cNvSpPr>
              <p:nvPr/>
            </p:nvSpPr>
            <p:spPr bwMode="auto">
              <a:xfrm>
                <a:off x="4104" y="308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grpSp>
        <p:grpSp>
          <p:nvGrpSpPr>
            <p:cNvPr id="29718" name="Group 27"/>
            <p:cNvGrpSpPr>
              <a:grpSpLocks/>
            </p:cNvGrpSpPr>
            <p:nvPr/>
          </p:nvGrpSpPr>
          <p:grpSpPr bwMode="auto">
            <a:xfrm>
              <a:off x="3152" y="781"/>
              <a:ext cx="743" cy="1787"/>
              <a:chOff x="4768" y="2278"/>
              <a:chExt cx="743" cy="1787"/>
            </a:xfrm>
          </p:grpSpPr>
          <p:sp>
            <p:nvSpPr>
              <p:cNvPr id="29719" name="Line 28"/>
              <p:cNvSpPr>
                <a:spLocks noChangeShapeType="1"/>
              </p:cNvSpPr>
              <p:nvPr/>
            </p:nvSpPr>
            <p:spPr bwMode="auto">
              <a:xfrm>
                <a:off x="4786" y="3294"/>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0" name="Line 29"/>
              <p:cNvSpPr>
                <a:spLocks noChangeShapeType="1"/>
              </p:cNvSpPr>
              <p:nvPr/>
            </p:nvSpPr>
            <p:spPr bwMode="auto">
              <a:xfrm>
                <a:off x="4786" y="3521"/>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1" name="Line 30"/>
              <p:cNvSpPr>
                <a:spLocks noChangeShapeType="1"/>
              </p:cNvSpPr>
              <p:nvPr/>
            </p:nvSpPr>
            <p:spPr bwMode="auto">
              <a:xfrm>
                <a:off x="4786" y="3793"/>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2" name="Line 31"/>
              <p:cNvSpPr>
                <a:spLocks noChangeShapeType="1"/>
              </p:cNvSpPr>
              <p:nvPr/>
            </p:nvSpPr>
            <p:spPr bwMode="auto">
              <a:xfrm>
                <a:off x="4786" y="4065"/>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3" name="Line 32"/>
              <p:cNvSpPr>
                <a:spLocks noChangeShapeType="1"/>
              </p:cNvSpPr>
              <p:nvPr/>
            </p:nvSpPr>
            <p:spPr bwMode="auto">
              <a:xfrm>
                <a:off x="4768" y="2278"/>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4" name="Line 33"/>
              <p:cNvSpPr>
                <a:spLocks noChangeShapeType="1"/>
              </p:cNvSpPr>
              <p:nvPr/>
            </p:nvSpPr>
            <p:spPr bwMode="auto">
              <a:xfrm>
                <a:off x="4768" y="2505"/>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5" name="Line 34"/>
              <p:cNvSpPr>
                <a:spLocks noChangeShapeType="1"/>
              </p:cNvSpPr>
              <p:nvPr/>
            </p:nvSpPr>
            <p:spPr bwMode="auto">
              <a:xfrm>
                <a:off x="4768" y="2777"/>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6" name="Line 35"/>
              <p:cNvSpPr>
                <a:spLocks noChangeShapeType="1"/>
              </p:cNvSpPr>
              <p:nvPr/>
            </p:nvSpPr>
            <p:spPr bwMode="auto">
              <a:xfrm>
                <a:off x="4768" y="3049"/>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8" name="Group 36"/>
          <p:cNvGrpSpPr>
            <a:grpSpLocks/>
          </p:cNvGrpSpPr>
          <p:nvPr/>
        </p:nvGrpSpPr>
        <p:grpSpPr bwMode="auto">
          <a:xfrm>
            <a:off x="3665538" y="2239963"/>
            <a:ext cx="2547937" cy="2836862"/>
            <a:chOff x="2290" y="781"/>
            <a:chExt cx="1605" cy="1787"/>
          </a:xfrm>
        </p:grpSpPr>
        <p:grpSp>
          <p:nvGrpSpPr>
            <p:cNvPr id="29704" name="Group 37"/>
            <p:cNvGrpSpPr>
              <a:grpSpLocks/>
            </p:cNvGrpSpPr>
            <p:nvPr/>
          </p:nvGrpSpPr>
          <p:grpSpPr bwMode="auto">
            <a:xfrm>
              <a:off x="2290" y="935"/>
              <a:ext cx="228" cy="1122"/>
              <a:chOff x="4104" y="2251"/>
              <a:chExt cx="228" cy="1122"/>
            </a:xfrm>
          </p:grpSpPr>
          <p:sp>
            <p:nvSpPr>
              <p:cNvPr id="29714" name="Text Box 38"/>
              <p:cNvSpPr txBox="1">
                <a:spLocks noChangeArrowheads="1"/>
              </p:cNvSpPr>
              <p:nvPr/>
            </p:nvSpPr>
            <p:spPr bwMode="auto">
              <a:xfrm>
                <a:off x="4105" y="225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0</a:t>
                </a:r>
              </a:p>
            </p:txBody>
          </p:sp>
          <p:sp>
            <p:nvSpPr>
              <p:cNvPr id="29715" name="Text Box 39"/>
              <p:cNvSpPr txBox="1">
                <a:spLocks noChangeArrowheads="1"/>
              </p:cNvSpPr>
              <p:nvPr/>
            </p:nvSpPr>
            <p:spPr bwMode="auto">
              <a:xfrm>
                <a:off x="4105" y="2659"/>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sp>
            <p:nvSpPr>
              <p:cNvPr id="29716" name="Text Box 40"/>
              <p:cNvSpPr txBox="1">
                <a:spLocks noChangeArrowheads="1"/>
              </p:cNvSpPr>
              <p:nvPr/>
            </p:nvSpPr>
            <p:spPr bwMode="auto">
              <a:xfrm>
                <a:off x="4104" y="308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latin typeface="Arial" panose="020B0604020202020204" pitchFamily="34" charset="0"/>
                  </a:rPr>
                  <a:t>1</a:t>
                </a:r>
              </a:p>
            </p:txBody>
          </p:sp>
        </p:grpSp>
        <p:grpSp>
          <p:nvGrpSpPr>
            <p:cNvPr id="29705" name="Group 41"/>
            <p:cNvGrpSpPr>
              <a:grpSpLocks/>
            </p:cNvGrpSpPr>
            <p:nvPr/>
          </p:nvGrpSpPr>
          <p:grpSpPr bwMode="auto">
            <a:xfrm>
              <a:off x="3152" y="781"/>
              <a:ext cx="743" cy="1787"/>
              <a:chOff x="4768" y="2278"/>
              <a:chExt cx="743" cy="1787"/>
            </a:xfrm>
          </p:grpSpPr>
          <p:sp>
            <p:nvSpPr>
              <p:cNvPr id="29706" name="Line 42"/>
              <p:cNvSpPr>
                <a:spLocks noChangeShapeType="1"/>
              </p:cNvSpPr>
              <p:nvPr/>
            </p:nvSpPr>
            <p:spPr bwMode="auto">
              <a:xfrm>
                <a:off x="4786" y="3294"/>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7" name="Line 43"/>
              <p:cNvSpPr>
                <a:spLocks noChangeShapeType="1"/>
              </p:cNvSpPr>
              <p:nvPr/>
            </p:nvSpPr>
            <p:spPr bwMode="auto">
              <a:xfrm>
                <a:off x="4786" y="3521"/>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8" name="Line 44"/>
              <p:cNvSpPr>
                <a:spLocks noChangeShapeType="1"/>
              </p:cNvSpPr>
              <p:nvPr/>
            </p:nvSpPr>
            <p:spPr bwMode="auto">
              <a:xfrm>
                <a:off x="4786" y="3793"/>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9" name="Line 45"/>
              <p:cNvSpPr>
                <a:spLocks noChangeShapeType="1"/>
              </p:cNvSpPr>
              <p:nvPr/>
            </p:nvSpPr>
            <p:spPr bwMode="auto">
              <a:xfrm>
                <a:off x="4786" y="4065"/>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0" name="Line 46"/>
              <p:cNvSpPr>
                <a:spLocks noChangeShapeType="1"/>
              </p:cNvSpPr>
              <p:nvPr/>
            </p:nvSpPr>
            <p:spPr bwMode="auto">
              <a:xfrm>
                <a:off x="4768" y="2278"/>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1" name="Line 47"/>
              <p:cNvSpPr>
                <a:spLocks noChangeShapeType="1"/>
              </p:cNvSpPr>
              <p:nvPr/>
            </p:nvSpPr>
            <p:spPr bwMode="auto">
              <a:xfrm>
                <a:off x="4768" y="2505"/>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2" name="Line 48"/>
              <p:cNvSpPr>
                <a:spLocks noChangeShapeType="1"/>
              </p:cNvSpPr>
              <p:nvPr/>
            </p:nvSpPr>
            <p:spPr bwMode="auto">
              <a:xfrm>
                <a:off x="4768" y="2777"/>
                <a:ext cx="72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3" name="Line 49"/>
              <p:cNvSpPr>
                <a:spLocks noChangeShapeType="1"/>
              </p:cNvSpPr>
              <p:nvPr/>
            </p:nvSpPr>
            <p:spPr bwMode="auto">
              <a:xfrm>
                <a:off x="4768" y="3049"/>
                <a:ext cx="725" cy="0"/>
              </a:xfrm>
              <a:prstGeom prst="line">
                <a:avLst/>
              </a:prstGeom>
              <a:noFill/>
              <a:ln w="38100">
                <a:solidFill>
                  <a:srgbClr val="FF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752690" name="Text Box 50"/>
          <p:cNvSpPr txBox="1">
            <a:spLocks noChangeArrowheads="1"/>
          </p:cNvSpPr>
          <p:nvPr/>
        </p:nvSpPr>
        <p:spPr bwMode="auto">
          <a:xfrm>
            <a:off x="755650" y="620713"/>
            <a:ext cx="3810000" cy="641350"/>
          </a:xfrm>
          <a:prstGeom prst="rect">
            <a:avLst/>
          </a:prstGeom>
          <a:noFill/>
          <a:ln w="12700" cap="sq">
            <a:noFill/>
            <a:miter lim="800000"/>
            <a:headEnd type="none" w="sm" len="sm"/>
            <a:tailEnd type="none" w="sm" len="sm"/>
          </a:ln>
          <a:effectLst/>
        </p:spPr>
        <p:txBody>
          <a:bodyPr>
            <a:spAutoFit/>
          </a:bodyPr>
          <a:lstStyle/>
          <a:p>
            <a:pPr marL="457200" indent="-457200" eaLnBrk="1" hangingPunct="1">
              <a:spcBef>
                <a:spcPct val="50000"/>
              </a:spcBef>
              <a:defRPr/>
            </a:pPr>
            <a:r>
              <a:rPr lang="zh-CN" altLang="en-US" sz="3600" b="1" dirty="0">
                <a:solidFill>
                  <a:schemeClr val="folHlink"/>
                </a:solidFill>
                <a:effectLst>
                  <a:outerShdw blurRad="38100" dist="38100" dir="2700000" algn="tl">
                    <a:srgbClr val="000000"/>
                  </a:outerShdw>
                </a:effectLst>
                <a:latin typeface="宋体" pitchFamily="2" charset="-122"/>
              </a:rPr>
              <a:t>多多译码器</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7CDACDCD-D682-4724-8603-5A300D78F622}" type="slidenum">
              <a:rPr lang="en-US" altLang="zh-CN"/>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amond(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0722" name="AutoShape 5"/>
          <p:cNvSpPr>
            <a:spLocks noChangeArrowheads="1"/>
          </p:cNvSpPr>
          <p:nvPr/>
        </p:nvSpPr>
        <p:spPr bwMode="auto">
          <a:xfrm flipV="1">
            <a:off x="5856288" y="4437063"/>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23" name="Line 6"/>
          <p:cNvSpPr>
            <a:spLocks noChangeShapeType="1"/>
          </p:cNvSpPr>
          <p:nvPr/>
        </p:nvSpPr>
        <p:spPr bwMode="auto">
          <a:xfrm>
            <a:off x="5856288" y="4665663"/>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4" name="Line 7"/>
          <p:cNvSpPr>
            <a:spLocks noChangeShapeType="1"/>
          </p:cNvSpPr>
          <p:nvPr/>
        </p:nvSpPr>
        <p:spPr bwMode="auto">
          <a:xfrm rot="5400000">
            <a:off x="5627688" y="4589463"/>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5" name="Oval 8"/>
          <p:cNvSpPr>
            <a:spLocks noChangeArrowheads="1"/>
          </p:cNvSpPr>
          <p:nvPr/>
        </p:nvSpPr>
        <p:spPr bwMode="auto">
          <a:xfrm>
            <a:off x="5976938" y="4132263"/>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26" name="Text Box 9"/>
          <p:cNvSpPr txBox="1">
            <a:spLocks noChangeArrowheads="1"/>
          </p:cNvSpPr>
          <p:nvPr/>
        </p:nvSpPr>
        <p:spPr bwMode="auto">
          <a:xfrm>
            <a:off x="5856288" y="3663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a</a:t>
            </a:r>
          </a:p>
        </p:txBody>
      </p:sp>
      <p:sp>
        <p:nvSpPr>
          <p:cNvPr id="30727" name="AutoShape 10"/>
          <p:cNvSpPr>
            <a:spLocks noChangeArrowheads="1"/>
          </p:cNvSpPr>
          <p:nvPr/>
        </p:nvSpPr>
        <p:spPr bwMode="auto">
          <a:xfrm flipV="1">
            <a:off x="6215063" y="4437063"/>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28" name="Line 11"/>
          <p:cNvSpPr>
            <a:spLocks noChangeShapeType="1"/>
          </p:cNvSpPr>
          <p:nvPr/>
        </p:nvSpPr>
        <p:spPr bwMode="auto">
          <a:xfrm>
            <a:off x="6215063" y="4665663"/>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9" name="Line 12"/>
          <p:cNvSpPr>
            <a:spLocks noChangeShapeType="1"/>
          </p:cNvSpPr>
          <p:nvPr/>
        </p:nvSpPr>
        <p:spPr bwMode="auto">
          <a:xfrm rot="5400000">
            <a:off x="5986463" y="4589463"/>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0" name="Oval 13"/>
          <p:cNvSpPr>
            <a:spLocks noChangeArrowheads="1"/>
          </p:cNvSpPr>
          <p:nvPr/>
        </p:nvSpPr>
        <p:spPr bwMode="auto">
          <a:xfrm>
            <a:off x="6335713" y="4132263"/>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31" name="Text Box 14"/>
          <p:cNvSpPr txBox="1">
            <a:spLocks noChangeArrowheads="1"/>
          </p:cNvSpPr>
          <p:nvPr/>
        </p:nvSpPr>
        <p:spPr bwMode="auto">
          <a:xfrm>
            <a:off x="6215063" y="3663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b</a:t>
            </a:r>
          </a:p>
        </p:txBody>
      </p:sp>
      <p:sp>
        <p:nvSpPr>
          <p:cNvPr id="30732" name="AutoShape 15"/>
          <p:cNvSpPr>
            <a:spLocks noChangeArrowheads="1"/>
          </p:cNvSpPr>
          <p:nvPr/>
        </p:nvSpPr>
        <p:spPr bwMode="auto">
          <a:xfrm flipV="1">
            <a:off x="6573838" y="4437063"/>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33" name="Line 16"/>
          <p:cNvSpPr>
            <a:spLocks noChangeShapeType="1"/>
          </p:cNvSpPr>
          <p:nvPr/>
        </p:nvSpPr>
        <p:spPr bwMode="auto">
          <a:xfrm>
            <a:off x="6573838" y="4665663"/>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17"/>
          <p:cNvSpPr>
            <a:spLocks noChangeShapeType="1"/>
          </p:cNvSpPr>
          <p:nvPr/>
        </p:nvSpPr>
        <p:spPr bwMode="auto">
          <a:xfrm rot="5400000">
            <a:off x="6345238" y="4589463"/>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Oval 18"/>
          <p:cNvSpPr>
            <a:spLocks noChangeArrowheads="1"/>
          </p:cNvSpPr>
          <p:nvPr/>
        </p:nvSpPr>
        <p:spPr bwMode="auto">
          <a:xfrm>
            <a:off x="6694488" y="4132263"/>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36" name="Text Box 19"/>
          <p:cNvSpPr txBox="1">
            <a:spLocks noChangeArrowheads="1"/>
          </p:cNvSpPr>
          <p:nvPr/>
        </p:nvSpPr>
        <p:spPr bwMode="auto">
          <a:xfrm>
            <a:off x="6573838" y="366395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c</a:t>
            </a:r>
          </a:p>
        </p:txBody>
      </p:sp>
      <p:sp>
        <p:nvSpPr>
          <p:cNvPr id="30737" name="AutoShape 20"/>
          <p:cNvSpPr>
            <a:spLocks noChangeArrowheads="1"/>
          </p:cNvSpPr>
          <p:nvPr/>
        </p:nvSpPr>
        <p:spPr bwMode="auto">
          <a:xfrm flipV="1">
            <a:off x="6932613" y="4437063"/>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38" name="Line 21"/>
          <p:cNvSpPr>
            <a:spLocks noChangeShapeType="1"/>
          </p:cNvSpPr>
          <p:nvPr/>
        </p:nvSpPr>
        <p:spPr bwMode="auto">
          <a:xfrm>
            <a:off x="6932613" y="4665663"/>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Line 22"/>
          <p:cNvSpPr>
            <a:spLocks noChangeShapeType="1"/>
          </p:cNvSpPr>
          <p:nvPr/>
        </p:nvSpPr>
        <p:spPr bwMode="auto">
          <a:xfrm rot="5400000">
            <a:off x="6704013" y="4589463"/>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0" name="Oval 23"/>
          <p:cNvSpPr>
            <a:spLocks noChangeArrowheads="1"/>
          </p:cNvSpPr>
          <p:nvPr/>
        </p:nvSpPr>
        <p:spPr bwMode="auto">
          <a:xfrm>
            <a:off x="7053263" y="4132263"/>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41" name="Text Box 24"/>
          <p:cNvSpPr txBox="1">
            <a:spLocks noChangeArrowheads="1"/>
          </p:cNvSpPr>
          <p:nvPr/>
        </p:nvSpPr>
        <p:spPr bwMode="auto">
          <a:xfrm>
            <a:off x="6932613" y="3663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d</a:t>
            </a:r>
          </a:p>
        </p:txBody>
      </p:sp>
      <p:sp>
        <p:nvSpPr>
          <p:cNvPr id="30742" name="AutoShape 25"/>
          <p:cNvSpPr>
            <a:spLocks noChangeArrowheads="1"/>
          </p:cNvSpPr>
          <p:nvPr/>
        </p:nvSpPr>
        <p:spPr bwMode="auto">
          <a:xfrm flipV="1">
            <a:off x="7292975" y="4437063"/>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43" name="Line 26"/>
          <p:cNvSpPr>
            <a:spLocks noChangeShapeType="1"/>
          </p:cNvSpPr>
          <p:nvPr/>
        </p:nvSpPr>
        <p:spPr bwMode="auto">
          <a:xfrm>
            <a:off x="7292975" y="4665663"/>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27"/>
          <p:cNvSpPr>
            <a:spLocks noChangeShapeType="1"/>
          </p:cNvSpPr>
          <p:nvPr/>
        </p:nvSpPr>
        <p:spPr bwMode="auto">
          <a:xfrm rot="5400000">
            <a:off x="7064375" y="4589463"/>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Oval 28"/>
          <p:cNvSpPr>
            <a:spLocks noChangeArrowheads="1"/>
          </p:cNvSpPr>
          <p:nvPr/>
        </p:nvSpPr>
        <p:spPr bwMode="auto">
          <a:xfrm>
            <a:off x="7413625" y="4132263"/>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46" name="Text Box 29"/>
          <p:cNvSpPr txBox="1">
            <a:spLocks noChangeArrowheads="1"/>
          </p:cNvSpPr>
          <p:nvPr/>
        </p:nvSpPr>
        <p:spPr bwMode="auto">
          <a:xfrm>
            <a:off x="7292975" y="366395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e</a:t>
            </a:r>
          </a:p>
        </p:txBody>
      </p:sp>
      <p:sp>
        <p:nvSpPr>
          <p:cNvPr id="30747" name="AutoShape 30"/>
          <p:cNvSpPr>
            <a:spLocks noChangeArrowheads="1"/>
          </p:cNvSpPr>
          <p:nvPr/>
        </p:nvSpPr>
        <p:spPr bwMode="auto">
          <a:xfrm flipV="1">
            <a:off x="7651750" y="4437063"/>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48" name="Line 31"/>
          <p:cNvSpPr>
            <a:spLocks noChangeShapeType="1"/>
          </p:cNvSpPr>
          <p:nvPr/>
        </p:nvSpPr>
        <p:spPr bwMode="auto">
          <a:xfrm>
            <a:off x="7651750" y="4665663"/>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9" name="Line 32"/>
          <p:cNvSpPr>
            <a:spLocks noChangeShapeType="1"/>
          </p:cNvSpPr>
          <p:nvPr/>
        </p:nvSpPr>
        <p:spPr bwMode="auto">
          <a:xfrm rot="5400000">
            <a:off x="7423150" y="4589463"/>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0" name="Oval 33"/>
          <p:cNvSpPr>
            <a:spLocks noChangeArrowheads="1"/>
          </p:cNvSpPr>
          <p:nvPr/>
        </p:nvSpPr>
        <p:spPr bwMode="auto">
          <a:xfrm>
            <a:off x="7772400" y="4132263"/>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51" name="Text Box 34"/>
          <p:cNvSpPr txBox="1">
            <a:spLocks noChangeArrowheads="1"/>
          </p:cNvSpPr>
          <p:nvPr/>
        </p:nvSpPr>
        <p:spPr bwMode="auto">
          <a:xfrm>
            <a:off x="7651750" y="366395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f</a:t>
            </a:r>
          </a:p>
        </p:txBody>
      </p:sp>
      <p:sp>
        <p:nvSpPr>
          <p:cNvPr id="30752" name="AutoShape 35"/>
          <p:cNvSpPr>
            <a:spLocks noChangeArrowheads="1"/>
          </p:cNvSpPr>
          <p:nvPr/>
        </p:nvSpPr>
        <p:spPr bwMode="auto">
          <a:xfrm flipV="1">
            <a:off x="8010525" y="4437063"/>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53" name="Line 36"/>
          <p:cNvSpPr>
            <a:spLocks noChangeShapeType="1"/>
          </p:cNvSpPr>
          <p:nvPr/>
        </p:nvSpPr>
        <p:spPr bwMode="auto">
          <a:xfrm>
            <a:off x="8010525" y="4665663"/>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37"/>
          <p:cNvSpPr>
            <a:spLocks noChangeShapeType="1"/>
          </p:cNvSpPr>
          <p:nvPr/>
        </p:nvSpPr>
        <p:spPr bwMode="auto">
          <a:xfrm rot="5400000">
            <a:off x="7781925" y="4589463"/>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Oval 38"/>
          <p:cNvSpPr>
            <a:spLocks noChangeArrowheads="1"/>
          </p:cNvSpPr>
          <p:nvPr/>
        </p:nvSpPr>
        <p:spPr bwMode="auto">
          <a:xfrm>
            <a:off x="8131175" y="4132263"/>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56" name="Text Box 39"/>
          <p:cNvSpPr txBox="1">
            <a:spLocks noChangeArrowheads="1"/>
          </p:cNvSpPr>
          <p:nvPr/>
        </p:nvSpPr>
        <p:spPr bwMode="auto">
          <a:xfrm>
            <a:off x="8010525" y="3663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g</a:t>
            </a:r>
          </a:p>
        </p:txBody>
      </p:sp>
      <p:sp>
        <p:nvSpPr>
          <p:cNvPr id="30757" name="AutoShape 40"/>
          <p:cNvSpPr>
            <a:spLocks noChangeArrowheads="1"/>
          </p:cNvSpPr>
          <p:nvPr/>
        </p:nvSpPr>
        <p:spPr bwMode="auto">
          <a:xfrm flipV="1">
            <a:off x="8370888" y="4437063"/>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58" name="Line 41"/>
          <p:cNvSpPr>
            <a:spLocks noChangeShapeType="1"/>
          </p:cNvSpPr>
          <p:nvPr/>
        </p:nvSpPr>
        <p:spPr bwMode="auto">
          <a:xfrm>
            <a:off x="8370888" y="4665663"/>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9" name="Line 42"/>
          <p:cNvSpPr>
            <a:spLocks noChangeShapeType="1"/>
          </p:cNvSpPr>
          <p:nvPr/>
        </p:nvSpPr>
        <p:spPr bwMode="auto">
          <a:xfrm rot="5400000">
            <a:off x="8142288" y="4589463"/>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0" name="Oval 43"/>
          <p:cNvSpPr>
            <a:spLocks noChangeArrowheads="1"/>
          </p:cNvSpPr>
          <p:nvPr/>
        </p:nvSpPr>
        <p:spPr bwMode="auto">
          <a:xfrm>
            <a:off x="8491538" y="4132263"/>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61" name="Text Box 44"/>
          <p:cNvSpPr txBox="1">
            <a:spLocks noChangeArrowheads="1"/>
          </p:cNvSpPr>
          <p:nvPr/>
        </p:nvSpPr>
        <p:spPr bwMode="auto">
          <a:xfrm>
            <a:off x="8370888" y="366395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a:t>
            </a:r>
          </a:p>
        </p:txBody>
      </p:sp>
      <p:sp>
        <p:nvSpPr>
          <p:cNvPr id="30762" name="Line 45"/>
          <p:cNvSpPr>
            <a:spLocks noChangeShapeType="1"/>
          </p:cNvSpPr>
          <p:nvPr/>
        </p:nvSpPr>
        <p:spPr bwMode="auto">
          <a:xfrm>
            <a:off x="6008688" y="4970463"/>
            <a:ext cx="25146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3" name="Line 46"/>
          <p:cNvSpPr>
            <a:spLocks noChangeShapeType="1"/>
          </p:cNvSpPr>
          <p:nvPr/>
        </p:nvSpPr>
        <p:spPr bwMode="auto">
          <a:xfrm>
            <a:off x="7272338" y="4970463"/>
            <a:ext cx="0" cy="3048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4" name="Line 47"/>
          <p:cNvSpPr>
            <a:spLocks noChangeShapeType="1"/>
          </p:cNvSpPr>
          <p:nvPr/>
        </p:nvSpPr>
        <p:spPr bwMode="auto">
          <a:xfrm rot="-5400000">
            <a:off x="7272338" y="5122863"/>
            <a:ext cx="0" cy="3048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Line 48"/>
          <p:cNvSpPr>
            <a:spLocks noChangeShapeType="1"/>
          </p:cNvSpPr>
          <p:nvPr/>
        </p:nvSpPr>
        <p:spPr bwMode="auto">
          <a:xfrm flipH="1">
            <a:off x="5551488" y="4440238"/>
            <a:ext cx="152400" cy="228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6" name="Line 49"/>
          <p:cNvSpPr>
            <a:spLocks noChangeShapeType="1"/>
          </p:cNvSpPr>
          <p:nvPr/>
        </p:nvSpPr>
        <p:spPr bwMode="auto">
          <a:xfrm flipH="1">
            <a:off x="5627688" y="4440238"/>
            <a:ext cx="152400" cy="228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7" name="Text Box 50"/>
          <p:cNvSpPr txBox="1">
            <a:spLocks noChangeArrowheads="1"/>
          </p:cNvSpPr>
          <p:nvPr/>
        </p:nvSpPr>
        <p:spPr bwMode="auto">
          <a:xfrm>
            <a:off x="6708775" y="5299075"/>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rPr>
              <a:t>共阴极</a:t>
            </a:r>
          </a:p>
        </p:txBody>
      </p:sp>
      <p:sp>
        <p:nvSpPr>
          <p:cNvPr id="30768" name="Text Box 52"/>
          <p:cNvSpPr txBox="1">
            <a:spLocks noChangeArrowheads="1"/>
          </p:cNvSpPr>
          <p:nvPr/>
        </p:nvSpPr>
        <p:spPr bwMode="auto">
          <a:xfrm>
            <a:off x="7939088" y="247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g</a:t>
            </a:r>
          </a:p>
        </p:txBody>
      </p:sp>
      <p:sp>
        <p:nvSpPr>
          <p:cNvPr id="30769" name="AutoShape 53"/>
          <p:cNvSpPr>
            <a:spLocks noChangeArrowheads="1"/>
          </p:cNvSpPr>
          <p:nvPr/>
        </p:nvSpPr>
        <p:spPr bwMode="auto">
          <a:xfrm flipV="1">
            <a:off x="5784850" y="1989138"/>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70" name="Line 54"/>
          <p:cNvSpPr>
            <a:spLocks noChangeShapeType="1"/>
          </p:cNvSpPr>
          <p:nvPr/>
        </p:nvSpPr>
        <p:spPr bwMode="auto">
          <a:xfrm>
            <a:off x="5784850" y="2217738"/>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1" name="AutoShape 55"/>
          <p:cNvSpPr>
            <a:spLocks noChangeArrowheads="1"/>
          </p:cNvSpPr>
          <p:nvPr/>
        </p:nvSpPr>
        <p:spPr bwMode="auto">
          <a:xfrm flipV="1">
            <a:off x="6143625" y="1989138"/>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72" name="Line 56"/>
          <p:cNvSpPr>
            <a:spLocks noChangeShapeType="1"/>
          </p:cNvSpPr>
          <p:nvPr/>
        </p:nvSpPr>
        <p:spPr bwMode="auto">
          <a:xfrm>
            <a:off x="6143625" y="2217738"/>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3" name="AutoShape 57"/>
          <p:cNvSpPr>
            <a:spLocks noChangeArrowheads="1"/>
          </p:cNvSpPr>
          <p:nvPr/>
        </p:nvSpPr>
        <p:spPr bwMode="auto">
          <a:xfrm flipV="1">
            <a:off x="6502400" y="1989138"/>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74" name="Line 58"/>
          <p:cNvSpPr>
            <a:spLocks noChangeShapeType="1"/>
          </p:cNvSpPr>
          <p:nvPr/>
        </p:nvSpPr>
        <p:spPr bwMode="auto">
          <a:xfrm>
            <a:off x="6502400" y="2217738"/>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5" name="AutoShape 59"/>
          <p:cNvSpPr>
            <a:spLocks noChangeArrowheads="1"/>
          </p:cNvSpPr>
          <p:nvPr/>
        </p:nvSpPr>
        <p:spPr bwMode="auto">
          <a:xfrm flipV="1">
            <a:off x="6861175" y="1989138"/>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76" name="Line 60"/>
          <p:cNvSpPr>
            <a:spLocks noChangeShapeType="1"/>
          </p:cNvSpPr>
          <p:nvPr/>
        </p:nvSpPr>
        <p:spPr bwMode="auto">
          <a:xfrm>
            <a:off x="6861175" y="2217738"/>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AutoShape 61"/>
          <p:cNvSpPr>
            <a:spLocks noChangeArrowheads="1"/>
          </p:cNvSpPr>
          <p:nvPr/>
        </p:nvSpPr>
        <p:spPr bwMode="auto">
          <a:xfrm flipV="1">
            <a:off x="7221538" y="1989138"/>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78" name="Line 62"/>
          <p:cNvSpPr>
            <a:spLocks noChangeShapeType="1"/>
          </p:cNvSpPr>
          <p:nvPr/>
        </p:nvSpPr>
        <p:spPr bwMode="auto">
          <a:xfrm>
            <a:off x="7221538" y="2217738"/>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9" name="AutoShape 63"/>
          <p:cNvSpPr>
            <a:spLocks noChangeArrowheads="1"/>
          </p:cNvSpPr>
          <p:nvPr/>
        </p:nvSpPr>
        <p:spPr bwMode="auto">
          <a:xfrm flipV="1">
            <a:off x="7580313" y="1989138"/>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80" name="Line 64"/>
          <p:cNvSpPr>
            <a:spLocks noChangeShapeType="1"/>
          </p:cNvSpPr>
          <p:nvPr/>
        </p:nvSpPr>
        <p:spPr bwMode="auto">
          <a:xfrm>
            <a:off x="7580313" y="2217738"/>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1" name="AutoShape 65"/>
          <p:cNvSpPr>
            <a:spLocks noChangeArrowheads="1"/>
          </p:cNvSpPr>
          <p:nvPr/>
        </p:nvSpPr>
        <p:spPr bwMode="auto">
          <a:xfrm flipV="1">
            <a:off x="7939088" y="1989138"/>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82" name="Line 66"/>
          <p:cNvSpPr>
            <a:spLocks noChangeShapeType="1"/>
          </p:cNvSpPr>
          <p:nvPr/>
        </p:nvSpPr>
        <p:spPr bwMode="auto">
          <a:xfrm>
            <a:off x="7939088" y="2217738"/>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3" name="AutoShape 67"/>
          <p:cNvSpPr>
            <a:spLocks noChangeArrowheads="1"/>
          </p:cNvSpPr>
          <p:nvPr/>
        </p:nvSpPr>
        <p:spPr bwMode="auto">
          <a:xfrm flipV="1">
            <a:off x="8299450" y="1989138"/>
            <a:ext cx="304800" cy="228600"/>
          </a:xfrm>
          <a:prstGeom prst="triangle">
            <a:avLst>
              <a:gd name="adj" fmla="val 50000"/>
            </a:avLst>
          </a:prstGeom>
          <a:solidFill>
            <a:schemeClr val="accent1"/>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84" name="Line 68"/>
          <p:cNvSpPr>
            <a:spLocks noChangeShapeType="1"/>
          </p:cNvSpPr>
          <p:nvPr/>
        </p:nvSpPr>
        <p:spPr bwMode="auto">
          <a:xfrm>
            <a:off x="8299450" y="2217738"/>
            <a:ext cx="304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5" name="Line 69"/>
          <p:cNvSpPr>
            <a:spLocks noChangeShapeType="1"/>
          </p:cNvSpPr>
          <p:nvPr/>
        </p:nvSpPr>
        <p:spPr bwMode="auto">
          <a:xfrm rot="16200000" flipV="1">
            <a:off x="5556250" y="206533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6" name="Oval 70"/>
          <p:cNvSpPr>
            <a:spLocks noChangeArrowheads="1"/>
          </p:cNvSpPr>
          <p:nvPr/>
        </p:nvSpPr>
        <p:spPr bwMode="auto">
          <a:xfrm flipV="1">
            <a:off x="5905500" y="2446338"/>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87" name="Text Box 71"/>
          <p:cNvSpPr txBox="1">
            <a:spLocks noChangeArrowheads="1"/>
          </p:cNvSpPr>
          <p:nvPr/>
        </p:nvSpPr>
        <p:spPr bwMode="auto">
          <a:xfrm>
            <a:off x="5784850" y="247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a</a:t>
            </a:r>
          </a:p>
        </p:txBody>
      </p:sp>
      <p:sp>
        <p:nvSpPr>
          <p:cNvPr id="30788" name="Line 72"/>
          <p:cNvSpPr>
            <a:spLocks noChangeShapeType="1"/>
          </p:cNvSpPr>
          <p:nvPr/>
        </p:nvSpPr>
        <p:spPr bwMode="auto">
          <a:xfrm rot="16200000" flipV="1">
            <a:off x="5915025" y="206533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9" name="Oval 73"/>
          <p:cNvSpPr>
            <a:spLocks noChangeArrowheads="1"/>
          </p:cNvSpPr>
          <p:nvPr/>
        </p:nvSpPr>
        <p:spPr bwMode="auto">
          <a:xfrm flipV="1">
            <a:off x="6264275" y="2446338"/>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90" name="Text Box 74"/>
          <p:cNvSpPr txBox="1">
            <a:spLocks noChangeArrowheads="1"/>
          </p:cNvSpPr>
          <p:nvPr/>
        </p:nvSpPr>
        <p:spPr bwMode="auto">
          <a:xfrm>
            <a:off x="6143625" y="2478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b</a:t>
            </a:r>
          </a:p>
        </p:txBody>
      </p:sp>
      <p:sp>
        <p:nvSpPr>
          <p:cNvPr id="30791" name="Line 75"/>
          <p:cNvSpPr>
            <a:spLocks noChangeShapeType="1"/>
          </p:cNvSpPr>
          <p:nvPr/>
        </p:nvSpPr>
        <p:spPr bwMode="auto">
          <a:xfrm rot="16200000" flipV="1">
            <a:off x="6273800" y="206533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2" name="Oval 76"/>
          <p:cNvSpPr>
            <a:spLocks noChangeArrowheads="1"/>
          </p:cNvSpPr>
          <p:nvPr/>
        </p:nvSpPr>
        <p:spPr bwMode="auto">
          <a:xfrm flipV="1">
            <a:off x="6623050" y="2446338"/>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93" name="Text Box 77"/>
          <p:cNvSpPr txBox="1">
            <a:spLocks noChangeArrowheads="1"/>
          </p:cNvSpPr>
          <p:nvPr/>
        </p:nvSpPr>
        <p:spPr bwMode="auto">
          <a:xfrm>
            <a:off x="6502400" y="24780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c</a:t>
            </a:r>
          </a:p>
        </p:txBody>
      </p:sp>
      <p:sp>
        <p:nvSpPr>
          <p:cNvPr id="30794" name="Line 78"/>
          <p:cNvSpPr>
            <a:spLocks noChangeShapeType="1"/>
          </p:cNvSpPr>
          <p:nvPr/>
        </p:nvSpPr>
        <p:spPr bwMode="auto">
          <a:xfrm rot="16200000" flipV="1">
            <a:off x="6632575" y="206533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5" name="Oval 79"/>
          <p:cNvSpPr>
            <a:spLocks noChangeArrowheads="1"/>
          </p:cNvSpPr>
          <p:nvPr/>
        </p:nvSpPr>
        <p:spPr bwMode="auto">
          <a:xfrm flipV="1">
            <a:off x="6981825" y="2446338"/>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96" name="Text Box 80"/>
          <p:cNvSpPr txBox="1">
            <a:spLocks noChangeArrowheads="1"/>
          </p:cNvSpPr>
          <p:nvPr/>
        </p:nvSpPr>
        <p:spPr bwMode="auto">
          <a:xfrm>
            <a:off x="6861175" y="2478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d</a:t>
            </a:r>
          </a:p>
        </p:txBody>
      </p:sp>
      <p:sp>
        <p:nvSpPr>
          <p:cNvPr id="30797" name="Line 81"/>
          <p:cNvSpPr>
            <a:spLocks noChangeShapeType="1"/>
          </p:cNvSpPr>
          <p:nvPr/>
        </p:nvSpPr>
        <p:spPr bwMode="auto">
          <a:xfrm rot="16200000" flipV="1">
            <a:off x="6992938" y="206533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8" name="Oval 82"/>
          <p:cNvSpPr>
            <a:spLocks noChangeArrowheads="1"/>
          </p:cNvSpPr>
          <p:nvPr/>
        </p:nvSpPr>
        <p:spPr bwMode="auto">
          <a:xfrm flipV="1">
            <a:off x="7342188" y="2446338"/>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799" name="Text Box 83"/>
          <p:cNvSpPr txBox="1">
            <a:spLocks noChangeArrowheads="1"/>
          </p:cNvSpPr>
          <p:nvPr/>
        </p:nvSpPr>
        <p:spPr bwMode="auto">
          <a:xfrm>
            <a:off x="7221538" y="247808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e</a:t>
            </a:r>
          </a:p>
        </p:txBody>
      </p:sp>
      <p:sp>
        <p:nvSpPr>
          <p:cNvPr id="30800" name="Line 84"/>
          <p:cNvSpPr>
            <a:spLocks noChangeShapeType="1"/>
          </p:cNvSpPr>
          <p:nvPr/>
        </p:nvSpPr>
        <p:spPr bwMode="auto">
          <a:xfrm rot="16200000" flipV="1">
            <a:off x="7351713" y="206533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1" name="Oval 85"/>
          <p:cNvSpPr>
            <a:spLocks noChangeArrowheads="1"/>
          </p:cNvSpPr>
          <p:nvPr/>
        </p:nvSpPr>
        <p:spPr bwMode="auto">
          <a:xfrm flipV="1">
            <a:off x="7700963" y="2446338"/>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802" name="Text Box 86"/>
          <p:cNvSpPr txBox="1">
            <a:spLocks noChangeArrowheads="1"/>
          </p:cNvSpPr>
          <p:nvPr/>
        </p:nvSpPr>
        <p:spPr bwMode="auto">
          <a:xfrm>
            <a:off x="7580313" y="24780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f</a:t>
            </a:r>
          </a:p>
        </p:txBody>
      </p:sp>
      <p:sp>
        <p:nvSpPr>
          <p:cNvPr id="30803" name="Line 87"/>
          <p:cNvSpPr>
            <a:spLocks noChangeShapeType="1"/>
          </p:cNvSpPr>
          <p:nvPr/>
        </p:nvSpPr>
        <p:spPr bwMode="auto">
          <a:xfrm rot="16200000" flipV="1">
            <a:off x="7710488" y="206533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4" name="Oval 88"/>
          <p:cNvSpPr>
            <a:spLocks noChangeArrowheads="1"/>
          </p:cNvSpPr>
          <p:nvPr/>
        </p:nvSpPr>
        <p:spPr bwMode="auto">
          <a:xfrm flipV="1">
            <a:off x="8059738" y="2446338"/>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805" name="Line 89"/>
          <p:cNvSpPr>
            <a:spLocks noChangeShapeType="1"/>
          </p:cNvSpPr>
          <p:nvPr/>
        </p:nvSpPr>
        <p:spPr bwMode="auto">
          <a:xfrm rot="16200000" flipV="1">
            <a:off x="8070850" y="206533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6" name="Oval 90"/>
          <p:cNvSpPr>
            <a:spLocks noChangeArrowheads="1"/>
          </p:cNvSpPr>
          <p:nvPr/>
        </p:nvSpPr>
        <p:spPr bwMode="auto">
          <a:xfrm flipV="1">
            <a:off x="8420100" y="2446338"/>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807" name="Text Box 91"/>
          <p:cNvSpPr txBox="1">
            <a:spLocks noChangeArrowheads="1"/>
          </p:cNvSpPr>
          <p:nvPr/>
        </p:nvSpPr>
        <p:spPr bwMode="auto">
          <a:xfrm>
            <a:off x="8299450" y="2408238"/>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a:t>
            </a:r>
          </a:p>
        </p:txBody>
      </p:sp>
      <p:sp>
        <p:nvSpPr>
          <p:cNvPr id="30808" name="Line 92"/>
          <p:cNvSpPr>
            <a:spLocks noChangeShapeType="1"/>
          </p:cNvSpPr>
          <p:nvPr/>
        </p:nvSpPr>
        <p:spPr bwMode="auto">
          <a:xfrm flipV="1">
            <a:off x="5937250" y="1684338"/>
            <a:ext cx="25146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9" name="Line 93"/>
          <p:cNvSpPr>
            <a:spLocks noChangeShapeType="1"/>
          </p:cNvSpPr>
          <p:nvPr/>
        </p:nvSpPr>
        <p:spPr bwMode="auto">
          <a:xfrm flipV="1">
            <a:off x="7200900" y="1379538"/>
            <a:ext cx="0" cy="3048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0" name="Oval 94"/>
          <p:cNvSpPr>
            <a:spLocks noChangeArrowheads="1"/>
          </p:cNvSpPr>
          <p:nvPr/>
        </p:nvSpPr>
        <p:spPr bwMode="auto">
          <a:xfrm flipV="1">
            <a:off x="7156450" y="1300163"/>
            <a:ext cx="76200" cy="76200"/>
          </a:xfrm>
          <a:prstGeom prst="ellipse">
            <a:avLst/>
          </a:prstGeom>
          <a:solidFill>
            <a:schemeClr val="accent1"/>
          </a:solidFill>
          <a:ln w="28575">
            <a:solidFill>
              <a:schemeClr val="bg2"/>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811" name="Text Box 95"/>
          <p:cNvSpPr txBox="1">
            <a:spLocks noChangeArrowheads="1"/>
          </p:cNvSpPr>
          <p:nvPr/>
        </p:nvSpPr>
        <p:spPr bwMode="auto">
          <a:xfrm>
            <a:off x="7232650" y="1147763"/>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rPr>
              <a:t>+</a:t>
            </a:r>
          </a:p>
        </p:txBody>
      </p:sp>
      <p:sp>
        <p:nvSpPr>
          <p:cNvPr id="30812" name="Line 96"/>
          <p:cNvSpPr>
            <a:spLocks noChangeShapeType="1"/>
          </p:cNvSpPr>
          <p:nvPr/>
        </p:nvSpPr>
        <p:spPr bwMode="auto">
          <a:xfrm flipH="1">
            <a:off x="5480050" y="1985963"/>
            <a:ext cx="152400" cy="228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813" name="Line 97"/>
          <p:cNvSpPr>
            <a:spLocks noChangeShapeType="1"/>
          </p:cNvSpPr>
          <p:nvPr/>
        </p:nvSpPr>
        <p:spPr bwMode="auto">
          <a:xfrm flipH="1">
            <a:off x="5556250" y="1985963"/>
            <a:ext cx="152400" cy="228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814" name="Text Box 98"/>
          <p:cNvSpPr txBox="1">
            <a:spLocks noChangeArrowheads="1"/>
          </p:cNvSpPr>
          <p:nvPr/>
        </p:nvSpPr>
        <p:spPr bwMode="auto">
          <a:xfrm>
            <a:off x="6716713" y="69215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rPr>
              <a:t>共阳极</a:t>
            </a:r>
          </a:p>
        </p:txBody>
      </p:sp>
      <p:grpSp>
        <p:nvGrpSpPr>
          <p:cNvPr id="30815" name="Group 99"/>
          <p:cNvGrpSpPr>
            <a:grpSpLocks/>
          </p:cNvGrpSpPr>
          <p:nvPr/>
        </p:nvGrpSpPr>
        <p:grpSpPr bwMode="auto">
          <a:xfrm>
            <a:off x="1476375" y="1628775"/>
            <a:ext cx="1676400" cy="3538538"/>
            <a:chOff x="975" y="1979"/>
            <a:chExt cx="1056" cy="2229"/>
          </a:xfrm>
        </p:grpSpPr>
        <p:sp>
          <p:nvSpPr>
            <p:cNvPr id="30820" name="Rectangle 100"/>
            <p:cNvSpPr>
              <a:spLocks noChangeArrowheads="1"/>
            </p:cNvSpPr>
            <p:nvPr/>
          </p:nvSpPr>
          <p:spPr bwMode="auto">
            <a:xfrm>
              <a:off x="1023" y="2470"/>
              <a:ext cx="960" cy="1296"/>
            </a:xfrm>
            <a:prstGeom prst="rect">
              <a:avLst/>
            </a:prstGeom>
            <a:solidFill>
              <a:schemeClr val="tx1"/>
            </a:solidFill>
            <a:ln w="38100">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821" name="Line 101"/>
            <p:cNvSpPr>
              <a:spLocks noChangeShapeType="1"/>
            </p:cNvSpPr>
            <p:nvPr/>
          </p:nvSpPr>
          <p:spPr bwMode="auto">
            <a:xfrm>
              <a:off x="1119" y="3766"/>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2" name="Line 102"/>
            <p:cNvSpPr>
              <a:spLocks noChangeShapeType="1"/>
            </p:cNvSpPr>
            <p:nvPr/>
          </p:nvSpPr>
          <p:spPr bwMode="auto">
            <a:xfrm>
              <a:off x="1887" y="3766"/>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3" name="Line 103"/>
            <p:cNvSpPr>
              <a:spLocks noChangeShapeType="1"/>
            </p:cNvSpPr>
            <p:nvPr/>
          </p:nvSpPr>
          <p:spPr bwMode="auto">
            <a:xfrm>
              <a:off x="1503" y="3766"/>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4" name="Line 104"/>
            <p:cNvSpPr>
              <a:spLocks noChangeShapeType="1"/>
            </p:cNvSpPr>
            <p:nvPr/>
          </p:nvSpPr>
          <p:spPr bwMode="auto">
            <a:xfrm>
              <a:off x="1311" y="3766"/>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5" name="Line 105"/>
            <p:cNvSpPr>
              <a:spLocks noChangeShapeType="1"/>
            </p:cNvSpPr>
            <p:nvPr/>
          </p:nvSpPr>
          <p:spPr bwMode="auto">
            <a:xfrm>
              <a:off x="1695" y="3766"/>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6" name="Line 106"/>
            <p:cNvSpPr>
              <a:spLocks noChangeShapeType="1"/>
            </p:cNvSpPr>
            <p:nvPr/>
          </p:nvSpPr>
          <p:spPr bwMode="auto">
            <a:xfrm>
              <a:off x="1119" y="2230"/>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7" name="Line 107"/>
            <p:cNvSpPr>
              <a:spLocks noChangeShapeType="1"/>
            </p:cNvSpPr>
            <p:nvPr/>
          </p:nvSpPr>
          <p:spPr bwMode="auto">
            <a:xfrm>
              <a:off x="1887" y="2230"/>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8" name="Line 108"/>
            <p:cNvSpPr>
              <a:spLocks noChangeShapeType="1"/>
            </p:cNvSpPr>
            <p:nvPr/>
          </p:nvSpPr>
          <p:spPr bwMode="auto">
            <a:xfrm>
              <a:off x="1503" y="2230"/>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9" name="Line 109"/>
            <p:cNvSpPr>
              <a:spLocks noChangeShapeType="1"/>
            </p:cNvSpPr>
            <p:nvPr/>
          </p:nvSpPr>
          <p:spPr bwMode="auto">
            <a:xfrm>
              <a:off x="1311" y="2230"/>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0" name="Line 110"/>
            <p:cNvSpPr>
              <a:spLocks noChangeShapeType="1"/>
            </p:cNvSpPr>
            <p:nvPr/>
          </p:nvSpPr>
          <p:spPr bwMode="auto">
            <a:xfrm>
              <a:off x="1695" y="2230"/>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1" name="Oval 111"/>
            <p:cNvSpPr>
              <a:spLocks noChangeArrowheads="1"/>
            </p:cNvSpPr>
            <p:nvPr/>
          </p:nvSpPr>
          <p:spPr bwMode="auto">
            <a:xfrm>
              <a:off x="1791" y="3574"/>
              <a:ext cx="96" cy="96"/>
            </a:xfrm>
            <a:prstGeom prst="ellipse">
              <a:avLst/>
            </a:prstGeom>
            <a:solidFill>
              <a:srgbClr val="FF0066"/>
            </a:solidFill>
            <a:ln w="9525">
              <a:solidFill>
                <a:srgbClr val="FF0066"/>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0832" name="Line 112"/>
            <p:cNvSpPr>
              <a:spLocks noChangeShapeType="1"/>
            </p:cNvSpPr>
            <p:nvPr/>
          </p:nvSpPr>
          <p:spPr bwMode="auto">
            <a:xfrm>
              <a:off x="1455" y="4006"/>
              <a:ext cx="9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3" name="Line 113"/>
            <p:cNvSpPr>
              <a:spLocks noChangeShapeType="1"/>
            </p:cNvSpPr>
            <p:nvPr/>
          </p:nvSpPr>
          <p:spPr bwMode="auto">
            <a:xfrm>
              <a:off x="1455" y="2230"/>
              <a:ext cx="9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4" name="Line 114"/>
            <p:cNvSpPr>
              <a:spLocks noChangeShapeType="1"/>
            </p:cNvSpPr>
            <p:nvPr/>
          </p:nvSpPr>
          <p:spPr bwMode="auto">
            <a:xfrm>
              <a:off x="1300" y="2688"/>
              <a:ext cx="384" cy="0"/>
            </a:xfrm>
            <a:prstGeom prst="line">
              <a:avLst/>
            </a:prstGeom>
            <a:noFill/>
            <a:ln w="1270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5" name="Line 115"/>
            <p:cNvSpPr>
              <a:spLocks noChangeShapeType="1"/>
            </p:cNvSpPr>
            <p:nvPr/>
          </p:nvSpPr>
          <p:spPr bwMode="auto">
            <a:xfrm>
              <a:off x="1315" y="3120"/>
              <a:ext cx="384" cy="0"/>
            </a:xfrm>
            <a:prstGeom prst="line">
              <a:avLst/>
            </a:prstGeom>
            <a:noFill/>
            <a:ln w="1270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6" name="Line 116"/>
            <p:cNvSpPr>
              <a:spLocks noChangeShapeType="1"/>
            </p:cNvSpPr>
            <p:nvPr/>
          </p:nvSpPr>
          <p:spPr bwMode="auto">
            <a:xfrm>
              <a:off x="1300" y="3552"/>
              <a:ext cx="384" cy="0"/>
            </a:xfrm>
            <a:prstGeom prst="line">
              <a:avLst/>
            </a:prstGeom>
            <a:noFill/>
            <a:ln w="1270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7" name="Line 117"/>
            <p:cNvSpPr>
              <a:spLocks noChangeShapeType="1"/>
            </p:cNvSpPr>
            <p:nvPr/>
          </p:nvSpPr>
          <p:spPr bwMode="auto">
            <a:xfrm rot="-5400000">
              <a:off x="1038" y="3360"/>
              <a:ext cx="384" cy="0"/>
            </a:xfrm>
            <a:prstGeom prst="line">
              <a:avLst/>
            </a:prstGeom>
            <a:noFill/>
            <a:ln w="1270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8" name="Line 118"/>
            <p:cNvSpPr>
              <a:spLocks noChangeShapeType="1"/>
            </p:cNvSpPr>
            <p:nvPr/>
          </p:nvSpPr>
          <p:spPr bwMode="auto">
            <a:xfrm rot="-5400000">
              <a:off x="1038" y="2880"/>
              <a:ext cx="384" cy="0"/>
            </a:xfrm>
            <a:prstGeom prst="line">
              <a:avLst/>
            </a:prstGeom>
            <a:noFill/>
            <a:ln w="1270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9" name="Line 119"/>
            <p:cNvSpPr>
              <a:spLocks noChangeShapeType="1"/>
            </p:cNvSpPr>
            <p:nvPr/>
          </p:nvSpPr>
          <p:spPr bwMode="auto">
            <a:xfrm rot="-5400000">
              <a:off x="1566" y="2880"/>
              <a:ext cx="384" cy="0"/>
            </a:xfrm>
            <a:prstGeom prst="line">
              <a:avLst/>
            </a:prstGeom>
            <a:noFill/>
            <a:ln w="1270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0" name="Line 120"/>
            <p:cNvSpPr>
              <a:spLocks noChangeShapeType="1"/>
            </p:cNvSpPr>
            <p:nvPr/>
          </p:nvSpPr>
          <p:spPr bwMode="auto">
            <a:xfrm rot="-5400000">
              <a:off x="1566" y="3360"/>
              <a:ext cx="384" cy="0"/>
            </a:xfrm>
            <a:prstGeom prst="line">
              <a:avLst/>
            </a:prstGeom>
            <a:noFill/>
            <a:ln w="1270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81" name="Text Box 121"/>
            <p:cNvSpPr txBox="1">
              <a:spLocks noChangeArrowheads="1"/>
            </p:cNvSpPr>
            <p:nvPr/>
          </p:nvSpPr>
          <p:spPr bwMode="auto">
            <a:xfrm>
              <a:off x="1215" y="1979"/>
              <a:ext cx="288" cy="25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i="1" smtClean="0">
                  <a:effectLst>
                    <a:outerShdw blurRad="38100" dist="38100" dir="2700000" algn="tl">
                      <a:srgbClr val="C0C0C0"/>
                    </a:outerShdw>
                  </a:effectLst>
                  <a:latin typeface="Times New Roman" pitchFamily="18" charset="0"/>
                </a:rPr>
                <a:t>g</a:t>
              </a:r>
            </a:p>
          </p:txBody>
        </p:sp>
        <p:sp>
          <p:nvSpPr>
            <p:cNvPr id="30842" name="Text Box 122"/>
            <p:cNvSpPr txBox="1">
              <a:spLocks noChangeArrowheads="1"/>
            </p:cNvSpPr>
            <p:nvPr/>
          </p:nvSpPr>
          <p:spPr bwMode="auto">
            <a:xfrm>
              <a:off x="1359" y="244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i="1">
                  <a:solidFill>
                    <a:schemeClr val="bg2"/>
                  </a:solidFill>
                </a:rPr>
                <a:t>a</a:t>
              </a:r>
            </a:p>
          </p:txBody>
        </p:sp>
        <p:sp>
          <p:nvSpPr>
            <p:cNvPr id="30843" name="Text Box 123"/>
            <p:cNvSpPr txBox="1">
              <a:spLocks noChangeArrowheads="1"/>
            </p:cNvSpPr>
            <p:nvPr/>
          </p:nvSpPr>
          <p:spPr bwMode="auto">
            <a:xfrm>
              <a:off x="1743" y="271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i="1">
                  <a:solidFill>
                    <a:schemeClr val="bg2"/>
                  </a:solidFill>
                </a:rPr>
                <a:t>b</a:t>
              </a:r>
            </a:p>
          </p:txBody>
        </p:sp>
        <p:sp>
          <p:nvSpPr>
            <p:cNvPr id="30844" name="Text Box 124"/>
            <p:cNvSpPr txBox="1">
              <a:spLocks noChangeArrowheads="1"/>
            </p:cNvSpPr>
            <p:nvPr/>
          </p:nvSpPr>
          <p:spPr bwMode="auto">
            <a:xfrm>
              <a:off x="1743" y="323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i="1">
                  <a:solidFill>
                    <a:schemeClr val="bg2"/>
                  </a:solidFill>
                </a:rPr>
                <a:t>c</a:t>
              </a:r>
            </a:p>
          </p:txBody>
        </p:sp>
        <p:sp>
          <p:nvSpPr>
            <p:cNvPr id="30845" name="Text Box 125"/>
            <p:cNvSpPr txBox="1">
              <a:spLocks noChangeArrowheads="1"/>
            </p:cNvSpPr>
            <p:nvPr/>
          </p:nvSpPr>
          <p:spPr bwMode="auto">
            <a:xfrm>
              <a:off x="1322" y="3543"/>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i="1">
                  <a:solidFill>
                    <a:schemeClr val="bg2"/>
                  </a:solidFill>
                </a:rPr>
                <a:t>d</a:t>
              </a:r>
            </a:p>
          </p:txBody>
        </p:sp>
        <p:sp>
          <p:nvSpPr>
            <p:cNvPr id="30846" name="Text Box 126"/>
            <p:cNvSpPr txBox="1">
              <a:spLocks noChangeArrowheads="1"/>
            </p:cNvSpPr>
            <p:nvPr/>
          </p:nvSpPr>
          <p:spPr bwMode="auto">
            <a:xfrm>
              <a:off x="1023" y="322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i="1">
                  <a:solidFill>
                    <a:schemeClr val="bg2"/>
                  </a:solidFill>
                </a:rPr>
                <a:t>e</a:t>
              </a:r>
            </a:p>
          </p:txBody>
        </p:sp>
        <p:sp>
          <p:nvSpPr>
            <p:cNvPr id="30847" name="Text Box 127"/>
            <p:cNvSpPr txBox="1">
              <a:spLocks noChangeArrowheads="1"/>
            </p:cNvSpPr>
            <p:nvPr/>
          </p:nvSpPr>
          <p:spPr bwMode="auto">
            <a:xfrm>
              <a:off x="1023" y="275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i="1">
                  <a:solidFill>
                    <a:schemeClr val="bg2"/>
                  </a:solidFill>
                </a:rPr>
                <a:t>f</a:t>
              </a:r>
            </a:p>
          </p:txBody>
        </p:sp>
        <p:sp>
          <p:nvSpPr>
            <p:cNvPr id="30848" name="Text Box 128"/>
            <p:cNvSpPr txBox="1">
              <a:spLocks noChangeArrowheads="1"/>
            </p:cNvSpPr>
            <p:nvPr/>
          </p:nvSpPr>
          <p:spPr bwMode="auto">
            <a:xfrm>
              <a:off x="1359" y="285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i="1">
                  <a:solidFill>
                    <a:schemeClr val="bg2"/>
                  </a:solidFill>
                </a:rPr>
                <a:t>g</a:t>
              </a:r>
            </a:p>
          </p:txBody>
        </p:sp>
        <p:sp>
          <p:nvSpPr>
            <p:cNvPr id="860289" name="Text Box 129"/>
            <p:cNvSpPr txBox="1">
              <a:spLocks noChangeArrowheads="1"/>
            </p:cNvSpPr>
            <p:nvPr/>
          </p:nvSpPr>
          <p:spPr bwMode="auto">
            <a:xfrm>
              <a:off x="1551" y="2038"/>
              <a:ext cx="288" cy="25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i="1" smtClean="0">
                  <a:effectLst>
                    <a:outerShdw blurRad="38100" dist="38100" dir="2700000" algn="tl">
                      <a:srgbClr val="C0C0C0"/>
                    </a:outerShdw>
                  </a:effectLst>
                  <a:latin typeface="Times New Roman" pitchFamily="18" charset="0"/>
                </a:rPr>
                <a:t>a</a:t>
              </a:r>
            </a:p>
          </p:txBody>
        </p:sp>
        <p:sp>
          <p:nvSpPr>
            <p:cNvPr id="860290" name="Text Box 130"/>
            <p:cNvSpPr txBox="1">
              <a:spLocks noChangeArrowheads="1"/>
            </p:cNvSpPr>
            <p:nvPr/>
          </p:nvSpPr>
          <p:spPr bwMode="auto">
            <a:xfrm>
              <a:off x="1743" y="2038"/>
              <a:ext cx="288" cy="25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i="1" smtClean="0">
                  <a:effectLst>
                    <a:outerShdw blurRad="38100" dist="38100" dir="2700000" algn="tl">
                      <a:srgbClr val="C0C0C0"/>
                    </a:outerShdw>
                  </a:effectLst>
                  <a:latin typeface="Times New Roman" pitchFamily="18" charset="0"/>
                </a:rPr>
                <a:t>b</a:t>
              </a:r>
            </a:p>
          </p:txBody>
        </p:sp>
        <p:sp>
          <p:nvSpPr>
            <p:cNvPr id="860291" name="Text Box 131"/>
            <p:cNvSpPr txBox="1">
              <a:spLocks noChangeArrowheads="1"/>
            </p:cNvSpPr>
            <p:nvPr/>
          </p:nvSpPr>
          <p:spPr bwMode="auto">
            <a:xfrm>
              <a:off x="1606" y="3948"/>
              <a:ext cx="288" cy="25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i="1" smtClean="0">
                  <a:effectLst>
                    <a:outerShdw blurRad="38100" dist="38100" dir="2700000" algn="tl">
                      <a:srgbClr val="C0C0C0"/>
                    </a:outerShdw>
                  </a:effectLst>
                  <a:latin typeface="Times New Roman" pitchFamily="18" charset="0"/>
                </a:rPr>
                <a:t>c</a:t>
              </a:r>
            </a:p>
          </p:txBody>
        </p:sp>
        <p:sp>
          <p:nvSpPr>
            <p:cNvPr id="860292" name="Text Box 132"/>
            <p:cNvSpPr txBox="1">
              <a:spLocks noChangeArrowheads="1"/>
            </p:cNvSpPr>
            <p:nvPr/>
          </p:nvSpPr>
          <p:spPr bwMode="auto">
            <a:xfrm>
              <a:off x="1215" y="3958"/>
              <a:ext cx="288" cy="25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i="1" smtClean="0">
                  <a:effectLst>
                    <a:outerShdw blurRad="38100" dist="38100" dir="2700000" algn="tl">
                      <a:srgbClr val="C0C0C0"/>
                    </a:outerShdw>
                  </a:effectLst>
                  <a:latin typeface="Times New Roman" pitchFamily="18" charset="0"/>
                </a:rPr>
                <a:t>d</a:t>
              </a:r>
            </a:p>
          </p:txBody>
        </p:sp>
        <p:sp>
          <p:nvSpPr>
            <p:cNvPr id="860293" name="Text Box 133"/>
            <p:cNvSpPr txBox="1">
              <a:spLocks noChangeArrowheads="1"/>
            </p:cNvSpPr>
            <p:nvPr/>
          </p:nvSpPr>
          <p:spPr bwMode="auto">
            <a:xfrm>
              <a:off x="1023" y="3958"/>
              <a:ext cx="288" cy="25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i="1" smtClean="0">
                  <a:effectLst>
                    <a:outerShdw blurRad="38100" dist="38100" dir="2700000" algn="tl">
                      <a:srgbClr val="C0C0C0"/>
                    </a:outerShdw>
                  </a:effectLst>
                  <a:latin typeface="Times New Roman" pitchFamily="18" charset="0"/>
                </a:rPr>
                <a:t>e</a:t>
              </a:r>
            </a:p>
          </p:txBody>
        </p:sp>
        <p:sp>
          <p:nvSpPr>
            <p:cNvPr id="860294" name="Text Box 134"/>
            <p:cNvSpPr txBox="1">
              <a:spLocks noChangeArrowheads="1"/>
            </p:cNvSpPr>
            <p:nvPr/>
          </p:nvSpPr>
          <p:spPr bwMode="auto">
            <a:xfrm>
              <a:off x="975" y="2038"/>
              <a:ext cx="288" cy="25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i="1" smtClean="0">
                  <a:effectLst>
                    <a:outerShdw blurRad="38100" dist="38100" dir="2700000" algn="tl">
                      <a:srgbClr val="C0C0C0"/>
                    </a:outerShdw>
                  </a:effectLst>
                  <a:latin typeface="Times New Roman" pitchFamily="18" charset="0"/>
                </a:rPr>
                <a:t>f</a:t>
              </a:r>
            </a:p>
          </p:txBody>
        </p:sp>
        <p:sp>
          <p:nvSpPr>
            <p:cNvPr id="30855" name="Oval 135"/>
            <p:cNvSpPr>
              <a:spLocks noChangeArrowheads="1"/>
            </p:cNvSpPr>
            <p:nvPr/>
          </p:nvSpPr>
          <p:spPr bwMode="auto">
            <a:xfrm>
              <a:off x="1876" y="4043"/>
              <a:ext cx="96" cy="96"/>
            </a:xfrm>
            <a:prstGeom prst="ellipse">
              <a:avLst/>
            </a:prstGeom>
            <a:solidFill>
              <a:srgbClr val="FF0066"/>
            </a:solidFill>
            <a:ln w="9525">
              <a:solidFill>
                <a:srgbClr val="FF0066"/>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30816" name="Text Box 136"/>
          <p:cNvSpPr txBox="1">
            <a:spLocks noChangeArrowheads="1"/>
          </p:cNvSpPr>
          <p:nvPr/>
        </p:nvSpPr>
        <p:spPr bwMode="auto">
          <a:xfrm>
            <a:off x="395288" y="620713"/>
            <a:ext cx="45354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b="1">
                <a:solidFill>
                  <a:schemeClr val="bg2"/>
                </a:solidFill>
                <a:latin typeface="Arial" panose="020B0604020202020204" pitchFamily="34" charset="0"/>
              </a:rPr>
              <a:t>七段数码管</a:t>
            </a:r>
            <a:endParaRPr lang="en-US" altLang="zh-CN" b="1">
              <a:solidFill>
                <a:schemeClr val="bg2"/>
              </a:solidFill>
              <a:latin typeface="Arial" panose="020B0604020202020204" pitchFamily="34" charset="0"/>
            </a:endParaRPr>
          </a:p>
          <a:p>
            <a:pPr eaLnBrk="1" hangingPunct="1">
              <a:spcBef>
                <a:spcPct val="0"/>
              </a:spcBef>
              <a:buClrTx/>
              <a:buSzTx/>
              <a:buFontTx/>
              <a:buNone/>
            </a:pPr>
            <a:r>
              <a:rPr lang="en-US" altLang="zh-CN" sz="2800" b="1">
                <a:solidFill>
                  <a:schemeClr val="bg2"/>
                </a:solidFill>
                <a:latin typeface="Arial" panose="020B0604020202020204" pitchFamily="34" charset="0"/>
              </a:rPr>
              <a:t>Seven-Segment Indicator</a:t>
            </a:r>
          </a:p>
        </p:txBody>
      </p:sp>
      <p:sp>
        <p:nvSpPr>
          <p:cNvPr id="30817" name="Text Box 139"/>
          <p:cNvSpPr txBox="1">
            <a:spLocks noChangeArrowheads="1"/>
          </p:cNvSpPr>
          <p:nvPr/>
        </p:nvSpPr>
        <p:spPr bwMode="auto">
          <a:xfrm>
            <a:off x="4175125" y="1827213"/>
            <a:ext cx="1692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2"/>
                </a:solidFill>
                <a:latin typeface="Arial" panose="020B0604020202020204" pitchFamily="34" charset="0"/>
              </a:rPr>
              <a:t>低有效</a:t>
            </a:r>
            <a:endParaRPr lang="en-US" altLang="zh-CN" sz="2400" b="1">
              <a:solidFill>
                <a:schemeClr val="bg2"/>
              </a:solidFill>
              <a:latin typeface="Arial" panose="020B0604020202020204" pitchFamily="34" charset="0"/>
            </a:endParaRPr>
          </a:p>
        </p:txBody>
      </p:sp>
      <p:sp>
        <p:nvSpPr>
          <p:cNvPr id="30818" name="Text Box 140"/>
          <p:cNvSpPr txBox="1">
            <a:spLocks noChangeArrowheads="1"/>
          </p:cNvSpPr>
          <p:nvPr/>
        </p:nvSpPr>
        <p:spPr bwMode="auto">
          <a:xfrm>
            <a:off x="4175125" y="4340225"/>
            <a:ext cx="134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2"/>
                </a:solidFill>
                <a:latin typeface="Arial" panose="020B0604020202020204" pitchFamily="34" charset="0"/>
              </a:rPr>
              <a:t>高有效</a:t>
            </a:r>
            <a:endParaRPr lang="en-US" altLang="zh-CN" sz="2400" b="1">
              <a:solidFill>
                <a:schemeClr val="bg2"/>
              </a:solidFill>
              <a:latin typeface="Arial" panose="020B0604020202020204" pitchFamily="34" charset="0"/>
            </a:endParaRPr>
          </a:p>
        </p:txBody>
      </p:sp>
      <p:sp>
        <p:nvSpPr>
          <p:cNvPr id="2" name="灯片编号占位符 1"/>
          <p:cNvSpPr>
            <a:spLocks noGrp="1"/>
          </p:cNvSpPr>
          <p:nvPr>
            <p:ph type="sldNum" sz="quarter" idx="12"/>
          </p:nvPr>
        </p:nvSpPr>
        <p:spPr>
          <a:xfrm>
            <a:off x="7059613" y="6248400"/>
            <a:ext cx="1905000" cy="457200"/>
          </a:xfrm>
        </p:spPr>
        <p:txBody>
          <a:bodyPr/>
          <a:lstStyle/>
          <a:p>
            <a:pPr>
              <a:defRPr/>
            </a:pPr>
            <a:fld id="{4552A1A1-BE5A-40B6-A67E-F788B2100E6A}" type="slidenum">
              <a:rPr lang="en-US" altLang="zh-CN"/>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8064500"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58"/>
          <p:cNvSpPr txBox="1">
            <a:spLocks noChangeArrowheads="1"/>
          </p:cNvSpPr>
          <p:nvPr/>
        </p:nvSpPr>
        <p:spPr bwMode="auto">
          <a:xfrm>
            <a:off x="395288" y="981075"/>
            <a:ext cx="8424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solidFill>
                  <a:schemeClr val="bg2"/>
                </a:solidFill>
                <a:latin typeface="Arial" panose="020B0604020202020204" pitchFamily="34" charset="0"/>
              </a:rPr>
              <a:t>使用与或非门设计一个</a:t>
            </a:r>
            <a:r>
              <a:rPr lang="en-US" altLang="zh-CN" sz="2400">
                <a:solidFill>
                  <a:schemeClr val="bg2"/>
                </a:solidFill>
                <a:latin typeface="Arial" panose="020B0604020202020204" pitchFamily="34" charset="0"/>
              </a:rPr>
              <a:t> 8-4-2-1 BCD </a:t>
            </a:r>
            <a:r>
              <a:rPr lang="zh-CN" altLang="en-US" sz="2400">
                <a:solidFill>
                  <a:schemeClr val="bg2"/>
                </a:solidFill>
                <a:latin typeface="Arial" panose="020B0604020202020204" pitchFamily="34" charset="0"/>
              </a:rPr>
              <a:t>码译码器，来驱动一个</a:t>
            </a:r>
            <a:r>
              <a:rPr lang="en-US" altLang="zh-CN" sz="2400">
                <a:solidFill>
                  <a:schemeClr val="bg2"/>
                </a:solidFill>
                <a:latin typeface="Arial" panose="020B0604020202020204" pitchFamily="34" charset="0"/>
              </a:rPr>
              <a:t>7</a:t>
            </a:r>
            <a:r>
              <a:rPr lang="zh-CN" altLang="en-US" sz="2400">
                <a:solidFill>
                  <a:schemeClr val="bg2"/>
                </a:solidFill>
                <a:latin typeface="Arial" panose="020B0604020202020204" pitchFamily="34" charset="0"/>
              </a:rPr>
              <a:t>段显示器（低有效）</a:t>
            </a:r>
            <a:endParaRPr lang="en-US" altLang="zh-CN" sz="2400">
              <a:solidFill>
                <a:schemeClr val="bg2"/>
              </a:solidFill>
              <a:latin typeface="Arial" panose="020B0604020202020204" pitchFamily="34" charset="0"/>
            </a:endParaRPr>
          </a:p>
        </p:txBody>
      </p:sp>
      <p:pic>
        <p:nvPicPr>
          <p:cNvPr id="31748" name="Picture 59"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61"/>
          <p:cNvSpPr txBox="1">
            <a:spLocks noChangeArrowheads="1"/>
          </p:cNvSpPr>
          <p:nvPr/>
        </p:nvSpPr>
        <p:spPr bwMode="auto">
          <a:xfrm>
            <a:off x="107950" y="519113"/>
            <a:ext cx="935038"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1</a:t>
            </a:r>
            <a:r>
              <a:rPr lang="zh-CN" altLang="en-US" sz="2400" b="1">
                <a:solidFill>
                  <a:schemeClr val="bg1"/>
                </a:solidFill>
                <a:latin typeface="Arial" panose="020B0604020202020204" pitchFamily="34" charset="0"/>
              </a:rPr>
              <a:t>：</a:t>
            </a:r>
          </a:p>
        </p:txBody>
      </p:sp>
      <p:grpSp>
        <p:nvGrpSpPr>
          <p:cNvPr id="31750" name="Group 62"/>
          <p:cNvGrpSpPr>
            <a:grpSpLocks/>
          </p:cNvGrpSpPr>
          <p:nvPr/>
        </p:nvGrpSpPr>
        <p:grpSpPr bwMode="auto">
          <a:xfrm>
            <a:off x="1116013" y="4149725"/>
            <a:ext cx="1973262" cy="2351088"/>
            <a:chOff x="725" y="969"/>
            <a:chExt cx="1243" cy="1481"/>
          </a:xfrm>
        </p:grpSpPr>
        <p:sp>
          <p:nvSpPr>
            <p:cNvPr id="859199" name="Text Box 63"/>
            <p:cNvSpPr txBox="1">
              <a:spLocks noChangeArrowheads="1"/>
            </p:cNvSpPr>
            <p:nvPr/>
          </p:nvSpPr>
          <p:spPr bwMode="auto">
            <a:xfrm>
              <a:off x="1134" y="2123"/>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d</a:t>
              </a:r>
            </a:p>
          </p:txBody>
        </p:sp>
        <p:sp>
          <p:nvSpPr>
            <p:cNvPr id="859200" name="Text Box 64"/>
            <p:cNvSpPr txBox="1">
              <a:spLocks noChangeArrowheads="1"/>
            </p:cNvSpPr>
            <p:nvPr/>
          </p:nvSpPr>
          <p:spPr bwMode="auto">
            <a:xfrm>
              <a:off x="1158" y="1353"/>
              <a:ext cx="378"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g</a:t>
              </a:r>
            </a:p>
          </p:txBody>
        </p:sp>
        <p:sp>
          <p:nvSpPr>
            <p:cNvPr id="859201" name="Text Box 65"/>
            <p:cNvSpPr txBox="1">
              <a:spLocks noChangeArrowheads="1"/>
            </p:cNvSpPr>
            <p:nvPr/>
          </p:nvSpPr>
          <p:spPr bwMode="auto">
            <a:xfrm>
              <a:off x="1589" y="1242"/>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b</a:t>
              </a:r>
            </a:p>
          </p:txBody>
        </p:sp>
        <p:sp>
          <p:nvSpPr>
            <p:cNvPr id="859202" name="Text Box 66"/>
            <p:cNvSpPr txBox="1">
              <a:spLocks noChangeArrowheads="1"/>
            </p:cNvSpPr>
            <p:nvPr/>
          </p:nvSpPr>
          <p:spPr bwMode="auto">
            <a:xfrm>
              <a:off x="1158" y="969"/>
              <a:ext cx="378"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a</a:t>
              </a:r>
            </a:p>
          </p:txBody>
        </p:sp>
        <p:sp>
          <p:nvSpPr>
            <p:cNvPr id="31757" name="Line 67"/>
            <p:cNvSpPr>
              <a:spLocks noChangeShapeType="1"/>
            </p:cNvSpPr>
            <p:nvPr/>
          </p:nvSpPr>
          <p:spPr bwMode="auto">
            <a:xfrm>
              <a:off x="1059" y="1298"/>
              <a:ext cx="454" cy="0"/>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8" name="Line 68"/>
            <p:cNvSpPr>
              <a:spLocks noChangeShapeType="1"/>
            </p:cNvSpPr>
            <p:nvPr/>
          </p:nvSpPr>
          <p:spPr bwMode="auto">
            <a:xfrm>
              <a:off x="1589" y="1366"/>
              <a:ext cx="0" cy="344"/>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9" name="Line 69"/>
            <p:cNvSpPr>
              <a:spLocks noChangeShapeType="1"/>
            </p:cNvSpPr>
            <p:nvPr/>
          </p:nvSpPr>
          <p:spPr bwMode="auto">
            <a:xfrm>
              <a:off x="1589" y="1779"/>
              <a:ext cx="0" cy="344"/>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60" name="Line 70"/>
            <p:cNvSpPr>
              <a:spLocks noChangeShapeType="1"/>
            </p:cNvSpPr>
            <p:nvPr/>
          </p:nvSpPr>
          <p:spPr bwMode="auto">
            <a:xfrm>
              <a:off x="983" y="1366"/>
              <a:ext cx="0" cy="344"/>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61" name="Line 71"/>
            <p:cNvSpPr>
              <a:spLocks noChangeShapeType="1"/>
            </p:cNvSpPr>
            <p:nvPr/>
          </p:nvSpPr>
          <p:spPr bwMode="auto">
            <a:xfrm>
              <a:off x="983" y="1779"/>
              <a:ext cx="0" cy="344"/>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62" name="Line 72"/>
            <p:cNvSpPr>
              <a:spLocks noChangeShapeType="1"/>
            </p:cNvSpPr>
            <p:nvPr/>
          </p:nvSpPr>
          <p:spPr bwMode="auto">
            <a:xfrm>
              <a:off x="1059" y="1710"/>
              <a:ext cx="454" cy="0"/>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63" name="Line 73"/>
            <p:cNvSpPr>
              <a:spLocks noChangeShapeType="1"/>
            </p:cNvSpPr>
            <p:nvPr/>
          </p:nvSpPr>
          <p:spPr bwMode="auto">
            <a:xfrm>
              <a:off x="1059" y="2192"/>
              <a:ext cx="454" cy="0"/>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59210" name="Text Box 74"/>
            <p:cNvSpPr txBox="1">
              <a:spLocks noChangeArrowheads="1"/>
            </p:cNvSpPr>
            <p:nvPr/>
          </p:nvSpPr>
          <p:spPr bwMode="auto">
            <a:xfrm>
              <a:off x="1589" y="1723"/>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c</a:t>
              </a:r>
            </a:p>
          </p:txBody>
        </p:sp>
        <p:sp>
          <p:nvSpPr>
            <p:cNvPr id="859211" name="Text Box 75"/>
            <p:cNvSpPr txBox="1">
              <a:spLocks noChangeArrowheads="1"/>
            </p:cNvSpPr>
            <p:nvPr/>
          </p:nvSpPr>
          <p:spPr bwMode="auto">
            <a:xfrm>
              <a:off x="725" y="1738"/>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e</a:t>
              </a:r>
            </a:p>
          </p:txBody>
        </p:sp>
        <p:sp>
          <p:nvSpPr>
            <p:cNvPr id="859212" name="Text Box 76"/>
            <p:cNvSpPr txBox="1">
              <a:spLocks noChangeArrowheads="1"/>
            </p:cNvSpPr>
            <p:nvPr/>
          </p:nvSpPr>
          <p:spPr bwMode="auto">
            <a:xfrm>
              <a:off x="725" y="1312"/>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f</a:t>
              </a:r>
            </a:p>
          </p:txBody>
        </p:sp>
      </p:grpSp>
      <p:sp>
        <p:nvSpPr>
          <p:cNvPr id="31751"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多多译码器</a:t>
            </a:r>
            <a:r>
              <a:rPr lang="en-US" altLang="zh-CN" sz="2800" b="1">
                <a:solidFill>
                  <a:schemeClr val="bg2"/>
                </a:solidFill>
                <a:latin typeface="Arial" panose="020B0604020202020204" pitchFamily="34" charset="0"/>
              </a:rPr>
              <a:t>——</a:t>
            </a:r>
            <a:r>
              <a:rPr lang="zh-CN" altLang="en-US" sz="2800" b="1">
                <a:solidFill>
                  <a:schemeClr val="bg2"/>
                </a:solidFill>
                <a:latin typeface="Arial" panose="020B0604020202020204" pitchFamily="34" charset="0"/>
              </a:rPr>
              <a:t>例</a:t>
            </a:r>
            <a:r>
              <a:rPr lang="en-US" altLang="zh-CN" sz="2800" b="1">
                <a:solidFill>
                  <a:schemeClr val="bg2"/>
                </a:solidFill>
                <a:latin typeface="Arial" panose="020B0604020202020204" pitchFamily="34" charset="0"/>
              </a:rPr>
              <a:t>1</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CC1C7BE8-2FBA-407E-9148-5E178B0B018E}" type="slidenum">
              <a:rPr lang="en-US" altLang="zh-CN"/>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6"/>
          <p:cNvGrpSpPr>
            <a:grpSpLocks/>
          </p:cNvGrpSpPr>
          <p:nvPr/>
        </p:nvGrpSpPr>
        <p:grpSpPr bwMode="auto">
          <a:xfrm>
            <a:off x="2827338" y="1219200"/>
            <a:ext cx="5737225" cy="4102100"/>
            <a:chOff x="1872" y="1584"/>
            <a:chExt cx="3614" cy="2584"/>
          </a:xfrm>
        </p:grpSpPr>
        <p:sp>
          <p:nvSpPr>
            <p:cNvPr id="867335" name="Text Box 7"/>
            <p:cNvSpPr txBox="1">
              <a:spLocks noChangeArrowheads="1"/>
            </p:cNvSpPr>
            <p:nvPr/>
          </p:nvSpPr>
          <p:spPr bwMode="auto">
            <a:xfrm>
              <a:off x="1872" y="1584"/>
              <a:ext cx="3600" cy="2578"/>
            </a:xfrm>
            <a:prstGeom prst="rect">
              <a:avLst/>
            </a:prstGeom>
            <a:solidFill>
              <a:schemeClr val="tx1"/>
            </a:solidFill>
            <a:ln w="38100">
              <a:solidFill>
                <a:srgbClr val="CC0066"/>
              </a:solidFill>
              <a:miter lim="800000"/>
              <a:headEnd/>
              <a:tailEnd/>
            </a:ln>
            <a:effectLst/>
          </p:spPr>
          <p:txBody>
            <a:bodyPr>
              <a:spAutoFit/>
            </a:bodyPr>
            <a:lstStyle/>
            <a:p>
              <a:pPr marL="476250" indent="-476250" eaLnBrk="1" hangingPunct="1">
                <a:lnSpc>
                  <a:spcPct val="85000"/>
                </a:lnSpc>
                <a:spcBef>
                  <a:spcPct val="50000"/>
                </a:spcBef>
                <a:defRPr/>
              </a:pPr>
              <a:r>
                <a:rPr lang="en-US" altLang="zh-CN" b="1" dirty="0">
                  <a:effectLst>
                    <a:outerShdw blurRad="38100" dist="38100" dir="2700000" algn="tl">
                      <a:srgbClr val="C0C0C0"/>
                    </a:outerShdw>
                  </a:effectLst>
                  <a:latin typeface="Times New Roman" pitchFamily="18" charset="0"/>
                  <a:cs typeface="Times New Roman" pitchFamily="18" charset="0"/>
                </a:rPr>
                <a:t>Digits  A</a:t>
              </a:r>
              <a:r>
                <a:rPr lang="en-US" altLang="zh-CN" b="1" baseline="-30000" dirty="0">
                  <a:effectLst>
                    <a:outerShdw blurRad="38100" dist="38100" dir="2700000" algn="tl">
                      <a:srgbClr val="C0C0C0"/>
                    </a:outerShdw>
                  </a:effectLst>
                  <a:latin typeface="Times New Roman" pitchFamily="18" charset="0"/>
                  <a:cs typeface="Times New Roman" pitchFamily="18" charset="0"/>
                </a:rPr>
                <a:t> </a:t>
              </a:r>
              <a:r>
                <a:rPr lang="en-US" altLang="zh-CN" b="1" dirty="0">
                  <a:effectLst>
                    <a:outerShdw blurRad="38100" dist="38100" dir="2700000" algn="tl">
                      <a:srgbClr val="C0C0C0"/>
                    </a:outerShdw>
                  </a:effectLst>
                  <a:latin typeface="Times New Roman" pitchFamily="18" charset="0"/>
                  <a:cs typeface="Times New Roman" pitchFamily="18" charset="0"/>
                </a:rPr>
                <a:t>  </a:t>
              </a:r>
              <a:r>
                <a:rPr lang="en-US" altLang="zh-CN" b="1" dirty="0">
                  <a:effectLst>
                    <a:outerShdw blurRad="38100" dist="38100" dir="2700000" algn="tl">
                      <a:srgbClr val="C0C0C0"/>
                    </a:outerShdw>
                  </a:effectLst>
                  <a:latin typeface="Times New Roman" pitchFamily="18" charset="0"/>
                </a:rPr>
                <a:t>B  C  D  </a:t>
              </a:r>
              <a:r>
                <a:rPr lang="en-US" altLang="zh-CN" b="1" baseline="-30000" dirty="0">
                  <a:effectLst>
                    <a:outerShdw blurRad="38100" dist="38100" dir="2700000" algn="tl">
                      <a:srgbClr val="C0C0C0"/>
                    </a:outerShdw>
                  </a:effectLst>
                  <a:latin typeface="Times New Roman" pitchFamily="18" charset="0"/>
                  <a:cs typeface="Times New Roman" pitchFamily="18" charset="0"/>
                </a:rPr>
                <a:t>  </a:t>
              </a:r>
              <a:r>
                <a:rPr lang="en-US" altLang="zh-CN" b="1" baseline="-30000" dirty="0">
                  <a:latin typeface="Times New Roman" pitchFamily="18" charset="0"/>
                </a:rPr>
                <a:t> </a:t>
              </a:r>
              <a:r>
                <a:rPr kumimoji="0" lang="en-US" altLang="zh-CN" b="1" dirty="0">
                  <a:latin typeface="Times New Roman" pitchFamily="18" charset="0"/>
                </a:rPr>
                <a:t>a    b    c    d    e    f   g</a:t>
              </a:r>
              <a:endParaRPr lang="en-US" altLang="zh-CN" b="1" dirty="0">
                <a:latin typeface="Times New Roman" pitchFamily="18" charset="0"/>
              </a:endParaRPr>
            </a:p>
            <a:p>
              <a:pPr marL="476250" indent="-476250" eaLnBrk="1" hangingPunct="1">
                <a:lnSpc>
                  <a:spcPct val="50000"/>
                </a:lnSpc>
                <a:spcBef>
                  <a:spcPct val="50000"/>
                </a:spcBef>
                <a:defRPr/>
              </a:pPr>
              <a:r>
                <a:rPr lang="en-US" altLang="zh-CN" b="1" dirty="0">
                  <a:latin typeface="Times New Roman" pitchFamily="18" charset="0"/>
                </a:rPr>
                <a:t>    0       0   0   0  0    0    0    0    0    0   0   1   </a:t>
              </a:r>
              <a:r>
                <a:rPr lang="en-US" altLang="zh-CN" b="1" dirty="0">
                  <a:effectLst>
                    <a:outerShdw blurRad="38100" dist="38100" dir="2700000" algn="tl">
                      <a:srgbClr val="C0C0C0"/>
                    </a:outerShdw>
                  </a:effectLst>
                  <a:latin typeface="宋体" pitchFamily="2" charset="-122"/>
                </a:rPr>
                <a:t>   </a:t>
              </a:r>
              <a:endParaRPr lang="en-US" altLang="zh-CN" b="1" dirty="0">
                <a:latin typeface="Times New Roman" pitchFamily="18" charset="0"/>
              </a:endParaRPr>
            </a:p>
            <a:p>
              <a:pPr marL="476250" indent="-476250" eaLnBrk="1" hangingPunct="1">
                <a:lnSpc>
                  <a:spcPct val="50000"/>
                </a:lnSpc>
                <a:spcBef>
                  <a:spcPct val="50000"/>
                </a:spcBef>
                <a:defRPr/>
              </a:pPr>
              <a:r>
                <a:rPr lang="en-US" altLang="zh-CN" b="1" dirty="0">
                  <a:latin typeface="Times New Roman" pitchFamily="18" charset="0"/>
                </a:rPr>
                <a:t>    1       0   0   0  1    1    0    0    1    1   1   1       </a:t>
              </a:r>
              <a:r>
                <a:rPr lang="en-US" altLang="zh-CN" b="1" dirty="0">
                  <a:effectLst>
                    <a:outerShdw blurRad="38100" dist="38100" dir="2700000" algn="tl">
                      <a:srgbClr val="C0C0C0"/>
                    </a:outerShdw>
                  </a:effectLst>
                  <a:latin typeface="宋体" pitchFamily="2" charset="-122"/>
                </a:rPr>
                <a:t>  </a:t>
              </a:r>
              <a:endParaRPr lang="en-US" altLang="zh-CN" b="1" dirty="0">
                <a:latin typeface="Times New Roman" pitchFamily="18" charset="0"/>
              </a:endParaRPr>
            </a:p>
            <a:p>
              <a:pPr marL="476250" indent="-476250" eaLnBrk="1" hangingPunct="1">
                <a:lnSpc>
                  <a:spcPct val="50000"/>
                </a:lnSpc>
                <a:spcBef>
                  <a:spcPct val="50000"/>
                </a:spcBef>
                <a:defRPr/>
              </a:pPr>
              <a:r>
                <a:rPr lang="en-US" altLang="zh-CN" b="1" dirty="0">
                  <a:latin typeface="Times New Roman" pitchFamily="18" charset="0"/>
                </a:rPr>
                <a:t>    2       0   0   1  0    0    0    1    0    0   1   0        </a:t>
              </a:r>
              <a:r>
                <a:rPr lang="en-US" altLang="zh-CN" b="1" dirty="0">
                  <a:effectLst>
                    <a:outerShdw blurRad="38100" dist="38100" dir="2700000" algn="tl">
                      <a:srgbClr val="C0C0C0"/>
                    </a:outerShdw>
                  </a:effectLst>
                  <a:latin typeface="宋体" pitchFamily="2" charset="-122"/>
                </a:rPr>
                <a:t> </a:t>
              </a:r>
              <a:endParaRPr lang="en-US" altLang="zh-CN" b="1" dirty="0">
                <a:latin typeface="Times New Roman" pitchFamily="18" charset="0"/>
              </a:endParaRPr>
            </a:p>
            <a:p>
              <a:pPr marL="476250" indent="-476250" eaLnBrk="1" hangingPunct="1">
                <a:lnSpc>
                  <a:spcPct val="50000"/>
                </a:lnSpc>
                <a:spcBef>
                  <a:spcPct val="50000"/>
                </a:spcBef>
                <a:defRPr/>
              </a:pPr>
              <a:r>
                <a:rPr lang="en-US" altLang="zh-CN" b="1" dirty="0">
                  <a:latin typeface="Times New Roman" pitchFamily="18" charset="0"/>
                </a:rPr>
                <a:t>    3       0   0   1  1    0    0    0    0    1   1</a:t>
              </a:r>
              <a:r>
                <a:rPr lang="en-US" altLang="zh-CN" b="1" dirty="0">
                  <a:effectLst>
                    <a:outerShdw blurRad="38100" dist="38100" dir="2700000" algn="tl">
                      <a:srgbClr val="C0C0C0"/>
                    </a:outerShdw>
                  </a:effectLst>
                  <a:latin typeface="Times New Roman" pitchFamily="18" charset="0"/>
                </a:rPr>
                <a:t>   0</a:t>
              </a:r>
              <a:r>
                <a:rPr lang="en-US" altLang="zh-CN" b="1" dirty="0">
                  <a:effectLst>
                    <a:outerShdw blurRad="38100" dist="38100" dir="2700000" algn="tl">
                      <a:srgbClr val="C0C0C0"/>
                    </a:outerShdw>
                  </a:effectLst>
                  <a:latin typeface="宋体" pitchFamily="2" charset="-122"/>
                </a:rPr>
                <a:t> </a:t>
              </a:r>
              <a:r>
                <a:rPr lang="en-US" altLang="zh-CN" b="1" dirty="0">
                  <a:latin typeface="Times New Roman" pitchFamily="18" charset="0"/>
                </a:rPr>
                <a:t>  </a:t>
              </a:r>
            </a:p>
            <a:p>
              <a:pPr marL="476250" indent="-476250" algn="just" eaLnBrk="1" hangingPunct="1">
                <a:lnSpc>
                  <a:spcPct val="50000"/>
                </a:lnSpc>
                <a:spcBef>
                  <a:spcPct val="50000"/>
                </a:spcBef>
                <a:defRPr/>
              </a:pPr>
              <a:r>
                <a:rPr lang="en-US" altLang="zh-CN" b="1" dirty="0">
                  <a:latin typeface="Times New Roman" pitchFamily="18" charset="0"/>
                </a:rPr>
                <a:t>    4       0   1   0  0    1    0    0    1    1   0   0  </a:t>
              </a:r>
              <a:r>
                <a:rPr lang="en-US" altLang="zh-CN" b="1" dirty="0">
                  <a:effectLst>
                    <a:outerShdw blurRad="38100" dist="38100" dir="2700000" algn="tl">
                      <a:srgbClr val="C0C0C0"/>
                    </a:outerShdw>
                  </a:effectLst>
                  <a:latin typeface="宋体" pitchFamily="2" charset="-122"/>
                </a:rPr>
                <a:t> </a:t>
              </a:r>
              <a:endParaRPr lang="en-US" altLang="zh-CN" b="1" dirty="0">
                <a:latin typeface="Times New Roman" pitchFamily="18" charset="0"/>
              </a:endParaRPr>
            </a:p>
            <a:p>
              <a:pPr marL="476250" indent="-476250" eaLnBrk="1" hangingPunct="1">
                <a:lnSpc>
                  <a:spcPct val="50000"/>
                </a:lnSpc>
                <a:spcBef>
                  <a:spcPct val="50000"/>
                </a:spcBef>
                <a:defRPr/>
              </a:pPr>
              <a:r>
                <a:rPr lang="en-US" altLang="zh-CN" b="1" dirty="0">
                  <a:latin typeface="Times New Roman" pitchFamily="18" charset="0"/>
                </a:rPr>
                <a:t>    5       0   1   0  1    0   1     0    0    1   </a:t>
              </a:r>
              <a:r>
                <a:rPr lang="en-US" altLang="zh-CN" b="1" dirty="0">
                  <a:effectLst>
                    <a:outerShdw blurRad="38100" dist="38100" dir="2700000" algn="tl">
                      <a:srgbClr val="C0C0C0"/>
                    </a:outerShdw>
                  </a:effectLst>
                  <a:latin typeface="Times New Roman" pitchFamily="18" charset="0"/>
                </a:rPr>
                <a:t>0   0</a:t>
              </a:r>
              <a:r>
                <a:rPr lang="en-US" altLang="zh-CN" b="1" dirty="0">
                  <a:effectLst>
                    <a:outerShdw blurRad="38100" dist="38100" dir="2700000" algn="tl">
                      <a:srgbClr val="C0C0C0"/>
                    </a:outerShdw>
                  </a:effectLst>
                  <a:latin typeface="宋体" pitchFamily="2" charset="-122"/>
                </a:rPr>
                <a:t>   </a:t>
              </a:r>
              <a:endParaRPr lang="en-US" altLang="zh-CN" b="1" dirty="0">
                <a:latin typeface="Times New Roman" pitchFamily="18" charset="0"/>
              </a:endParaRPr>
            </a:p>
            <a:p>
              <a:pPr marL="476250" indent="-476250" eaLnBrk="1" hangingPunct="1">
                <a:lnSpc>
                  <a:spcPct val="50000"/>
                </a:lnSpc>
                <a:spcBef>
                  <a:spcPct val="50000"/>
                </a:spcBef>
                <a:defRPr/>
              </a:pPr>
              <a:r>
                <a:rPr lang="en-US" altLang="zh-CN" b="1" dirty="0">
                  <a:latin typeface="Times New Roman" pitchFamily="18" charset="0"/>
                </a:rPr>
                <a:t>    6       0   1   1  0    0   1     </a:t>
              </a:r>
              <a:r>
                <a:rPr lang="en-US" altLang="zh-CN" b="1" dirty="0">
                  <a:effectLst>
                    <a:outerShdw blurRad="38100" dist="38100" dir="2700000" algn="tl">
                      <a:srgbClr val="C0C0C0"/>
                    </a:outerShdw>
                  </a:effectLst>
                  <a:latin typeface="Times New Roman" pitchFamily="18" charset="0"/>
                </a:rPr>
                <a:t>0    0</a:t>
              </a:r>
              <a:r>
                <a:rPr lang="en-US" altLang="zh-CN" b="1" dirty="0">
                  <a:latin typeface="Times New Roman" pitchFamily="18" charset="0"/>
                </a:rPr>
                <a:t>    0   </a:t>
              </a:r>
              <a:r>
                <a:rPr lang="en-US" altLang="zh-CN" b="1" dirty="0">
                  <a:effectLst>
                    <a:outerShdw blurRad="38100" dist="38100" dir="2700000" algn="tl">
                      <a:srgbClr val="C0C0C0"/>
                    </a:outerShdw>
                  </a:effectLst>
                  <a:latin typeface="Times New Roman" pitchFamily="18" charset="0"/>
                </a:rPr>
                <a:t>0   0</a:t>
              </a:r>
              <a:r>
                <a:rPr lang="en-US" altLang="zh-CN" b="1" dirty="0">
                  <a:latin typeface="Times New Roman" pitchFamily="18" charset="0"/>
                </a:rPr>
                <a:t>   </a:t>
              </a:r>
            </a:p>
            <a:p>
              <a:pPr marL="476250" indent="-476250" eaLnBrk="1" hangingPunct="1">
                <a:lnSpc>
                  <a:spcPct val="50000"/>
                </a:lnSpc>
                <a:spcBef>
                  <a:spcPct val="50000"/>
                </a:spcBef>
                <a:defRPr/>
              </a:pPr>
              <a:r>
                <a:rPr lang="en-US" altLang="zh-CN" b="1" dirty="0">
                  <a:latin typeface="Times New Roman" pitchFamily="18" charset="0"/>
                </a:rPr>
                <a:t>    7       0   1   1  1    0   0     </a:t>
              </a:r>
              <a:r>
                <a:rPr lang="en-US" altLang="zh-CN" b="1" dirty="0">
                  <a:effectLst>
                    <a:outerShdw blurRad="38100" dist="38100" dir="2700000" algn="tl">
                      <a:srgbClr val="C0C0C0"/>
                    </a:outerShdw>
                  </a:effectLst>
                  <a:latin typeface="宋体" pitchFamily="2" charset="-122"/>
                </a:rPr>
                <a:t>0</a:t>
              </a:r>
              <a:r>
                <a:rPr lang="en-US" altLang="zh-CN" b="1" dirty="0">
                  <a:latin typeface="Times New Roman" pitchFamily="18" charset="0"/>
                </a:rPr>
                <a:t>    </a:t>
              </a:r>
              <a:r>
                <a:rPr lang="en-US" altLang="zh-CN" b="1" dirty="0">
                  <a:effectLst>
                    <a:outerShdw blurRad="38100" dist="38100" dir="2700000" algn="tl">
                      <a:srgbClr val="C0C0C0"/>
                    </a:outerShdw>
                  </a:effectLst>
                  <a:latin typeface="Times New Roman" pitchFamily="18" charset="0"/>
                </a:rPr>
                <a:t>1</a:t>
              </a:r>
              <a:r>
                <a:rPr lang="en-US" altLang="zh-CN" b="1" dirty="0">
                  <a:latin typeface="Times New Roman" pitchFamily="18" charset="0"/>
                </a:rPr>
                <a:t>    </a:t>
              </a:r>
              <a:r>
                <a:rPr lang="en-US" altLang="zh-CN" b="1" dirty="0">
                  <a:effectLst>
                    <a:outerShdw blurRad="38100" dist="38100" dir="2700000" algn="tl">
                      <a:srgbClr val="C0C0C0"/>
                    </a:outerShdw>
                  </a:effectLst>
                  <a:latin typeface="Times New Roman" pitchFamily="18" charset="0"/>
                </a:rPr>
                <a:t>1   1   1</a:t>
              </a:r>
              <a:r>
                <a:rPr lang="en-US" altLang="zh-CN" b="1" dirty="0">
                  <a:effectLst>
                    <a:outerShdw blurRad="38100" dist="38100" dir="2700000" algn="tl">
                      <a:srgbClr val="C0C0C0"/>
                    </a:outerShdw>
                  </a:effectLst>
                  <a:latin typeface="宋体" pitchFamily="2" charset="-122"/>
                </a:rPr>
                <a:t>   </a:t>
              </a:r>
            </a:p>
            <a:p>
              <a:pPr marL="476250" indent="-476250" eaLnBrk="1" hangingPunct="1">
                <a:lnSpc>
                  <a:spcPct val="50000"/>
                </a:lnSpc>
                <a:spcBef>
                  <a:spcPct val="50000"/>
                </a:spcBef>
                <a:defRPr/>
              </a:pPr>
              <a:r>
                <a:rPr lang="en-US" altLang="zh-CN" b="1" dirty="0">
                  <a:effectLst>
                    <a:outerShdw blurRad="38100" dist="38100" dir="2700000" algn="tl">
                      <a:srgbClr val="C0C0C0"/>
                    </a:outerShdw>
                  </a:effectLst>
                  <a:latin typeface="宋体" pitchFamily="2" charset="-122"/>
                </a:rPr>
                <a:t>  </a:t>
              </a:r>
              <a:r>
                <a:rPr lang="en-US" altLang="zh-CN" b="1" dirty="0">
                  <a:effectLst>
                    <a:outerShdw blurRad="38100" dist="38100" dir="2700000" algn="tl">
                      <a:srgbClr val="C0C0C0"/>
                    </a:outerShdw>
                  </a:effectLst>
                  <a:latin typeface="Times New Roman" pitchFamily="18" charset="0"/>
                </a:rPr>
                <a:t>8       1   0   0  0    0   0     0    0    0   0   0</a:t>
              </a:r>
            </a:p>
            <a:p>
              <a:pPr marL="476250" indent="-476250" eaLnBrk="1" hangingPunct="1">
                <a:lnSpc>
                  <a:spcPct val="50000"/>
                </a:lnSpc>
                <a:spcBef>
                  <a:spcPct val="50000"/>
                </a:spcBef>
                <a:defRPr/>
              </a:pPr>
              <a:r>
                <a:rPr lang="en-US" altLang="zh-CN" b="1" dirty="0">
                  <a:effectLst>
                    <a:outerShdw blurRad="38100" dist="38100" dir="2700000" algn="tl">
                      <a:srgbClr val="C0C0C0"/>
                    </a:outerShdw>
                  </a:effectLst>
                  <a:latin typeface="宋体" pitchFamily="2" charset="-122"/>
                </a:rPr>
                <a:t>  </a:t>
              </a:r>
              <a:r>
                <a:rPr lang="en-US" altLang="zh-CN" b="1" dirty="0">
                  <a:effectLst>
                    <a:outerShdw blurRad="38100" dist="38100" dir="2700000" algn="tl">
                      <a:srgbClr val="C0C0C0"/>
                    </a:outerShdw>
                  </a:effectLst>
                  <a:latin typeface="Times New Roman" pitchFamily="18" charset="0"/>
                </a:rPr>
                <a:t>9       1   0   0  1    0   0     0    0    1   0   0</a:t>
              </a:r>
            </a:p>
          </p:txBody>
        </p:sp>
        <p:sp>
          <p:nvSpPr>
            <p:cNvPr id="32791" name="Line 8"/>
            <p:cNvSpPr>
              <a:spLocks noChangeShapeType="1"/>
            </p:cNvSpPr>
            <p:nvPr/>
          </p:nvSpPr>
          <p:spPr bwMode="auto">
            <a:xfrm>
              <a:off x="2448" y="1584"/>
              <a:ext cx="1" cy="2584"/>
            </a:xfrm>
            <a:prstGeom prst="line">
              <a:avLst/>
            </a:prstGeom>
            <a:noFill/>
            <a:ln w="38100">
              <a:solidFill>
                <a:srgbClr val="D60093"/>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2" name="Line 9"/>
            <p:cNvSpPr>
              <a:spLocks noChangeShapeType="1"/>
            </p:cNvSpPr>
            <p:nvPr/>
          </p:nvSpPr>
          <p:spPr bwMode="auto">
            <a:xfrm>
              <a:off x="1872" y="1842"/>
              <a:ext cx="3614" cy="1"/>
            </a:xfrm>
            <a:prstGeom prst="line">
              <a:avLst/>
            </a:prstGeom>
            <a:noFill/>
            <a:ln w="38100">
              <a:solidFill>
                <a:srgbClr val="00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3" name="Line 10"/>
            <p:cNvSpPr>
              <a:spLocks noChangeShapeType="1"/>
            </p:cNvSpPr>
            <p:nvPr/>
          </p:nvSpPr>
          <p:spPr bwMode="auto">
            <a:xfrm>
              <a:off x="3455" y="1584"/>
              <a:ext cx="1" cy="2584"/>
            </a:xfrm>
            <a:prstGeom prst="line">
              <a:avLst/>
            </a:prstGeom>
            <a:noFill/>
            <a:ln w="38100">
              <a:solidFill>
                <a:srgbClr val="D60093"/>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1"/>
          <p:cNvGrpSpPr>
            <a:grpSpLocks/>
          </p:cNvGrpSpPr>
          <p:nvPr/>
        </p:nvGrpSpPr>
        <p:grpSpPr bwMode="auto">
          <a:xfrm>
            <a:off x="395288" y="1125538"/>
            <a:ext cx="1973262" cy="2351087"/>
            <a:chOff x="725" y="969"/>
            <a:chExt cx="1243" cy="1481"/>
          </a:xfrm>
        </p:grpSpPr>
        <p:sp>
          <p:nvSpPr>
            <p:cNvPr id="867340" name="Text Box 12"/>
            <p:cNvSpPr txBox="1">
              <a:spLocks noChangeArrowheads="1"/>
            </p:cNvSpPr>
            <p:nvPr/>
          </p:nvSpPr>
          <p:spPr bwMode="auto">
            <a:xfrm>
              <a:off x="1134" y="2123"/>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d</a:t>
              </a:r>
            </a:p>
          </p:txBody>
        </p:sp>
        <p:sp>
          <p:nvSpPr>
            <p:cNvPr id="867341" name="Text Box 13"/>
            <p:cNvSpPr txBox="1">
              <a:spLocks noChangeArrowheads="1"/>
            </p:cNvSpPr>
            <p:nvPr/>
          </p:nvSpPr>
          <p:spPr bwMode="auto">
            <a:xfrm>
              <a:off x="1158" y="1353"/>
              <a:ext cx="378"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g</a:t>
              </a:r>
            </a:p>
          </p:txBody>
        </p:sp>
        <p:sp>
          <p:nvSpPr>
            <p:cNvPr id="867342" name="Text Box 14"/>
            <p:cNvSpPr txBox="1">
              <a:spLocks noChangeArrowheads="1"/>
            </p:cNvSpPr>
            <p:nvPr/>
          </p:nvSpPr>
          <p:spPr bwMode="auto">
            <a:xfrm>
              <a:off x="1589" y="1242"/>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b</a:t>
              </a:r>
            </a:p>
          </p:txBody>
        </p:sp>
        <p:sp>
          <p:nvSpPr>
            <p:cNvPr id="867343" name="Text Box 15"/>
            <p:cNvSpPr txBox="1">
              <a:spLocks noChangeArrowheads="1"/>
            </p:cNvSpPr>
            <p:nvPr/>
          </p:nvSpPr>
          <p:spPr bwMode="auto">
            <a:xfrm>
              <a:off x="1158" y="969"/>
              <a:ext cx="378"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a</a:t>
              </a:r>
            </a:p>
          </p:txBody>
        </p:sp>
        <p:sp>
          <p:nvSpPr>
            <p:cNvPr id="32780" name="Line 16"/>
            <p:cNvSpPr>
              <a:spLocks noChangeShapeType="1"/>
            </p:cNvSpPr>
            <p:nvPr/>
          </p:nvSpPr>
          <p:spPr bwMode="auto">
            <a:xfrm>
              <a:off x="1059" y="1298"/>
              <a:ext cx="454" cy="0"/>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1" name="Line 17"/>
            <p:cNvSpPr>
              <a:spLocks noChangeShapeType="1"/>
            </p:cNvSpPr>
            <p:nvPr/>
          </p:nvSpPr>
          <p:spPr bwMode="auto">
            <a:xfrm>
              <a:off x="1589" y="1366"/>
              <a:ext cx="0" cy="344"/>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2" name="Line 18"/>
            <p:cNvSpPr>
              <a:spLocks noChangeShapeType="1"/>
            </p:cNvSpPr>
            <p:nvPr/>
          </p:nvSpPr>
          <p:spPr bwMode="auto">
            <a:xfrm>
              <a:off x="1589" y="1779"/>
              <a:ext cx="0" cy="344"/>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3" name="Line 19"/>
            <p:cNvSpPr>
              <a:spLocks noChangeShapeType="1"/>
            </p:cNvSpPr>
            <p:nvPr/>
          </p:nvSpPr>
          <p:spPr bwMode="auto">
            <a:xfrm>
              <a:off x="983" y="1366"/>
              <a:ext cx="0" cy="344"/>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4" name="Line 20"/>
            <p:cNvSpPr>
              <a:spLocks noChangeShapeType="1"/>
            </p:cNvSpPr>
            <p:nvPr/>
          </p:nvSpPr>
          <p:spPr bwMode="auto">
            <a:xfrm>
              <a:off x="983" y="1779"/>
              <a:ext cx="0" cy="344"/>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5" name="Line 21"/>
            <p:cNvSpPr>
              <a:spLocks noChangeShapeType="1"/>
            </p:cNvSpPr>
            <p:nvPr/>
          </p:nvSpPr>
          <p:spPr bwMode="auto">
            <a:xfrm>
              <a:off x="1059" y="1710"/>
              <a:ext cx="454" cy="0"/>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86" name="Line 22"/>
            <p:cNvSpPr>
              <a:spLocks noChangeShapeType="1"/>
            </p:cNvSpPr>
            <p:nvPr/>
          </p:nvSpPr>
          <p:spPr bwMode="auto">
            <a:xfrm>
              <a:off x="1059" y="2192"/>
              <a:ext cx="454" cy="0"/>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7351" name="Text Box 23"/>
            <p:cNvSpPr txBox="1">
              <a:spLocks noChangeArrowheads="1"/>
            </p:cNvSpPr>
            <p:nvPr/>
          </p:nvSpPr>
          <p:spPr bwMode="auto">
            <a:xfrm>
              <a:off x="1589" y="1723"/>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c</a:t>
              </a:r>
            </a:p>
          </p:txBody>
        </p:sp>
        <p:sp>
          <p:nvSpPr>
            <p:cNvPr id="867352" name="Text Box 24"/>
            <p:cNvSpPr txBox="1">
              <a:spLocks noChangeArrowheads="1"/>
            </p:cNvSpPr>
            <p:nvPr/>
          </p:nvSpPr>
          <p:spPr bwMode="auto">
            <a:xfrm>
              <a:off x="725" y="1738"/>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e</a:t>
              </a:r>
            </a:p>
          </p:txBody>
        </p:sp>
        <p:sp>
          <p:nvSpPr>
            <p:cNvPr id="867353" name="Text Box 25"/>
            <p:cNvSpPr txBox="1">
              <a:spLocks noChangeArrowheads="1"/>
            </p:cNvSpPr>
            <p:nvPr/>
          </p:nvSpPr>
          <p:spPr bwMode="auto">
            <a:xfrm>
              <a:off x="725" y="1312"/>
              <a:ext cx="379"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f</a:t>
              </a:r>
            </a:p>
          </p:txBody>
        </p:sp>
      </p:grpSp>
      <p:sp>
        <p:nvSpPr>
          <p:cNvPr id="4" name="灯片编号占位符 3"/>
          <p:cNvSpPr>
            <a:spLocks noGrp="1"/>
          </p:cNvSpPr>
          <p:nvPr>
            <p:ph type="sldNum" sz="quarter" idx="12"/>
          </p:nvPr>
        </p:nvSpPr>
        <p:spPr>
          <a:xfrm>
            <a:off x="7059613" y="6248400"/>
            <a:ext cx="1905000" cy="457200"/>
          </a:xfrm>
        </p:spPr>
        <p:txBody>
          <a:bodyPr/>
          <a:lstStyle/>
          <a:p>
            <a:pPr>
              <a:defRPr/>
            </a:pPr>
            <a:fld id="{9CF9BD0D-50B3-4BF7-80E0-457C5810543B}" type="slidenum">
              <a:rPr lang="en-US" altLang="zh-CN"/>
              <a:pPr>
                <a:defRPr/>
              </a:pPr>
              <a:t>25</a:t>
            </a:fld>
            <a:endParaRPr lang="en-US" altLang="zh-CN"/>
          </a:p>
        </p:txBody>
      </p:sp>
      <p:pic>
        <p:nvPicPr>
          <p:cNvPr id="32773" name="Picture 59"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 Box 61"/>
          <p:cNvSpPr txBox="1">
            <a:spLocks noChangeArrowheads="1"/>
          </p:cNvSpPr>
          <p:nvPr/>
        </p:nvSpPr>
        <p:spPr bwMode="auto">
          <a:xfrm>
            <a:off x="107950" y="519113"/>
            <a:ext cx="935038"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1</a:t>
            </a:r>
            <a:r>
              <a:rPr lang="zh-CN" altLang="en-US" sz="2400" b="1">
                <a:solidFill>
                  <a:schemeClr val="bg1"/>
                </a:solidFill>
                <a:latin typeface="Arial" panose="020B0604020202020204" pitchFamily="34" charset="0"/>
              </a:rPr>
              <a:t>：</a:t>
            </a:r>
          </a:p>
        </p:txBody>
      </p:sp>
      <p:sp>
        <p:nvSpPr>
          <p:cNvPr id="32775"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多多译码器</a:t>
            </a:r>
            <a:r>
              <a:rPr lang="en-US" altLang="zh-CN" sz="2800" b="1">
                <a:solidFill>
                  <a:schemeClr val="bg2"/>
                </a:solidFill>
                <a:latin typeface="Arial" panose="020B0604020202020204" pitchFamily="34" charset="0"/>
              </a:rPr>
              <a:t>——</a:t>
            </a:r>
            <a:r>
              <a:rPr lang="zh-CN" altLang="en-US" sz="2800" b="1">
                <a:solidFill>
                  <a:schemeClr val="bg2"/>
                </a:solidFill>
                <a:latin typeface="Arial" panose="020B0604020202020204" pitchFamily="34" charset="0"/>
              </a:rPr>
              <a:t>例</a:t>
            </a:r>
            <a:r>
              <a:rPr lang="en-US" altLang="zh-CN" sz="2800" b="1">
                <a:solidFill>
                  <a:schemeClr val="bg2"/>
                </a:solidFill>
                <a:latin typeface="Arial" panose="020B0604020202020204"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95288" y="476250"/>
            <a:ext cx="3352800" cy="2308225"/>
            <a:chOff x="2592" y="1200"/>
            <a:chExt cx="2976" cy="1454"/>
          </a:xfrm>
        </p:grpSpPr>
        <p:sp>
          <p:nvSpPr>
            <p:cNvPr id="868355" name="Rectangle 3"/>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356" name="Rectangle 4"/>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357" name="Rectangle 5"/>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358" name="Rectangle 6"/>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359" name="Rectangle 7"/>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360" name="Rectangle 8"/>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361" name="Rectangle 9"/>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362" name="Rectangle 10"/>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363" name="Rectangle 11"/>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364" name="Rectangle 12"/>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365" name="Rectangle 13"/>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366" name="Rectangle 14"/>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8367" name="Rectangle 15"/>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368" name="Rectangle 16"/>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369" name="Rectangle 17"/>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8370" name="Rectangle 18"/>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0</a:t>
              </a:r>
              <a:r>
                <a:rPr lang="en-US" altLang="zh-CN" b="1">
                  <a:effectLst>
                    <a:outerShdw blurRad="38100" dist="38100" dir="2700000" algn="tl">
                      <a:srgbClr val="C0C0C0"/>
                    </a:outerShdw>
                  </a:effectLst>
                  <a:latin typeface="Arial" charset="0"/>
                </a:rPr>
                <a:t> </a:t>
              </a:r>
            </a:p>
          </p:txBody>
        </p:sp>
        <p:sp>
          <p:nvSpPr>
            <p:cNvPr id="34992" name="Line 19"/>
            <p:cNvSpPr>
              <a:spLocks noChangeShapeType="1"/>
            </p:cNvSpPr>
            <p:nvPr/>
          </p:nvSpPr>
          <p:spPr bwMode="auto">
            <a:xfrm>
              <a:off x="3264" y="1635"/>
              <a:ext cx="57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93" name="Line 20"/>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94" name="Line 21"/>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95" name="Line 22"/>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96" name="Line 23"/>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97" name="Line 24"/>
            <p:cNvSpPr>
              <a:spLocks noChangeShapeType="1"/>
            </p:cNvSpPr>
            <p:nvPr/>
          </p:nvSpPr>
          <p:spPr bwMode="auto">
            <a:xfrm>
              <a:off x="3264" y="1635"/>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98" name="Line 25"/>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99" name="Line 26"/>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000" name="Line 27"/>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001" name="Line 28"/>
            <p:cNvSpPr>
              <a:spLocks noChangeShapeType="1"/>
            </p:cNvSpPr>
            <p:nvPr/>
          </p:nvSpPr>
          <p:spPr bwMode="auto">
            <a:xfrm>
              <a:off x="5568" y="2310"/>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002" name="Line 29"/>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003" name="Line 30"/>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004" name="Line 31"/>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005" name="Line 32"/>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8385" name="Text Box 33"/>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00   01    11     10</a:t>
              </a:r>
            </a:p>
          </p:txBody>
        </p:sp>
        <p:sp>
          <p:nvSpPr>
            <p:cNvPr id="868386" name="Text Box 34"/>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868387" name="Text Box 35"/>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A</a:t>
              </a:r>
              <a:r>
                <a:rPr lang="en-US" altLang="zh-CN" sz="2000" b="1">
                  <a:effectLst>
                    <a:outerShdw blurRad="38100" dist="38100" dir="2700000" algn="tl">
                      <a:srgbClr val="C0C0C0"/>
                    </a:outerShdw>
                  </a:effectLst>
                  <a:latin typeface="Times New Roman" pitchFamily="18" charset="0"/>
                </a:rPr>
                <a:t>B</a:t>
              </a:r>
              <a:endParaRPr kumimoji="0" lang="en-US" altLang="zh-CN" sz="2000" b="1" baseline="-25000">
                <a:effectLst>
                  <a:outerShdw blurRad="38100" dist="38100" dir="2700000" algn="tl">
                    <a:srgbClr val="C0C0C0"/>
                  </a:outerShdw>
                </a:effectLst>
                <a:latin typeface="Arial" charset="0"/>
              </a:endParaRPr>
            </a:p>
          </p:txBody>
        </p:sp>
        <p:sp>
          <p:nvSpPr>
            <p:cNvPr id="868388" name="Text Box 36"/>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CD</a:t>
              </a:r>
              <a:endParaRPr kumimoji="0" lang="en-US" altLang="zh-CN" b="1" baseline="-25000">
                <a:effectLst>
                  <a:outerShdw blurRad="38100" dist="38100" dir="2700000" algn="tl">
                    <a:srgbClr val="C0C0C0"/>
                  </a:outerShdw>
                </a:effectLst>
                <a:latin typeface="Arial" charset="0"/>
              </a:endParaRPr>
            </a:p>
          </p:txBody>
        </p:sp>
      </p:grpSp>
      <p:sp>
        <p:nvSpPr>
          <p:cNvPr id="868389" name="AutoShape 37"/>
          <p:cNvSpPr>
            <a:spLocks noChangeArrowheads="1"/>
          </p:cNvSpPr>
          <p:nvPr/>
        </p:nvSpPr>
        <p:spPr bwMode="auto">
          <a:xfrm>
            <a:off x="2555875" y="1125538"/>
            <a:ext cx="990600" cy="15240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sp>
        <p:nvSpPr>
          <p:cNvPr id="868390" name="AutoShape 38"/>
          <p:cNvSpPr>
            <a:spLocks noChangeArrowheads="1"/>
          </p:cNvSpPr>
          <p:nvPr/>
        </p:nvSpPr>
        <p:spPr bwMode="auto">
          <a:xfrm>
            <a:off x="1219200" y="1905000"/>
            <a:ext cx="2514600" cy="685800"/>
          </a:xfrm>
          <a:prstGeom prst="roundRect">
            <a:avLst>
              <a:gd name="adj"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391" name="AutoShape 39"/>
          <p:cNvSpPr>
            <a:spLocks noChangeArrowheads="1"/>
          </p:cNvSpPr>
          <p:nvPr/>
        </p:nvSpPr>
        <p:spPr bwMode="auto">
          <a:xfrm>
            <a:off x="1979613" y="1557338"/>
            <a:ext cx="914400" cy="685800"/>
          </a:xfrm>
          <a:prstGeom prst="roundRect">
            <a:avLst>
              <a:gd name="adj" fmla="val 16667"/>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392" name="Text Box 40"/>
          <p:cNvSpPr txBox="1">
            <a:spLocks noChangeArrowheads="1"/>
          </p:cNvSpPr>
          <p:nvPr/>
        </p:nvSpPr>
        <p:spPr bwMode="auto">
          <a:xfrm>
            <a:off x="2225675" y="328613"/>
            <a:ext cx="762000" cy="57943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C0C0C0"/>
                  </a:outerShdw>
                </a:effectLst>
                <a:latin typeface="Times New Roman" pitchFamily="18" charset="0"/>
              </a:rPr>
              <a:t>a</a:t>
            </a:r>
          </a:p>
        </p:txBody>
      </p:sp>
      <p:grpSp>
        <p:nvGrpSpPr>
          <p:cNvPr id="3" name="Group 41"/>
          <p:cNvGrpSpPr>
            <a:grpSpLocks/>
          </p:cNvGrpSpPr>
          <p:nvPr/>
        </p:nvGrpSpPr>
        <p:grpSpPr bwMode="auto">
          <a:xfrm>
            <a:off x="4427538" y="404813"/>
            <a:ext cx="3494087" cy="2308225"/>
            <a:chOff x="2592" y="1200"/>
            <a:chExt cx="3101" cy="1454"/>
          </a:xfrm>
        </p:grpSpPr>
        <p:sp>
          <p:nvSpPr>
            <p:cNvPr id="868394" name="Rectangle 42"/>
            <p:cNvSpPr>
              <a:spLocks noChangeArrowheads="1"/>
            </p:cNvSpPr>
            <p:nvPr/>
          </p:nvSpPr>
          <p:spPr bwMode="auto">
            <a:xfrm>
              <a:off x="4991"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395" name="Rectangle 43"/>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396" name="Rectangle 44"/>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397" name="Rectangle 45"/>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398" name="Rectangle 46"/>
            <p:cNvSpPr>
              <a:spLocks noChangeArrowheads="1"/>
            </p:cNvSpPr>
            <p:nvPr/>
          </p:nvSpPr>
          <p:spPr bwMode="auto">
            <a:xfrm>
              <a:off x="4991"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399" name="Rectangle 47"/>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00" name="Rectangle 48"/>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01" name="Rectangle 49"/>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02" name="Rectangle 50"/>
            <p:cNvSpPr>
              <a:spLocks noChangeArrowheads="1"/>
            </p:cNvSpPr>
            <p:nvPr/>
          </p:nvSpPr>
          <p:spPr bwMode="auto">
            <a:xfrm>
              <a:off x="4991"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8403" name="Rectangle 51"/>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04" name="Rectangle 52"/>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8405" name="Rectangle 53"/>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06" name="Rectangle 54"/>
            <p:cNvSpPr>
              <a:spLocks noChangeArrowheads="1"/>
            </p:cNvSpPr>
            <p:nvPr/>
          </p:nvSpPr>
          <p:spPr bwMode="auto">
            <a:xfrm>
              <a:off x="4991"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07" name="Rectangle 55"/>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08" name="Rectangle 56"/>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09" name="Rectangle 57"/>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0</a:t>
              </a:r>
              <a:r>
                <a:rPr lang="en-US" altLang="zh-CN" b="1">
                  <a:effectLst>
                    <a:outerShdw blurRad="38100" dist="38100" dir="2700000" algn="tl">
                      <a:srgbClr val="C0C0C0"/>
                    </a:outerShdw>
                  </a:effectLst>
                  <a:latin typeface="Arial" charset="0"/>
                </a:rPr>
                <a:t> </a:t>
              </a:r>
            </a:p>
          </p:txBody>
        </p:sp>
        <p:sp>
          <p:nvSpPr>
            <p:cNvPr id="34958" name="Line 58"/>
            <p:cNvSpPr>
              <a:spLocks noChangeShapeType="1"/>
            </p:cNvSpPr>
            <p:nvPr/>
          </p:nvSpPr>
          <p:spPr bwMode="auto">
            <a:xfrm>
              <a:off x="3264" y="1635"/>
              <a:ext cx="57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59" name="Line 59"/>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0" name="Line 60"/>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1" name="Line 61"/>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2" name="Line 62"/>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3" name="Line 63"/>
            <p:cNvSpPr>
              <a:spLocks noChangeShapeType="1"/>
            </p:cNvSpPr>
            <p:nvPr/>
          </p:nvSpPr>
          <p:spPr bwMode="auto">
            <a:xfrm>
              <a:off x="3264" y="1635"/>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4" name="Line 64"/>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5" name="Line 65"/>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6" name="Line 66"/>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7" name="Line 67"/>
            <p:cNvSpPr>
              <a:spLocks noChangeShapeType="1"/>
            </p:cNvSpPr>
            <p:nvPr/>
          </p:nvSpPr>
          <p:spPr bwMode="auto">
            <a:xfrm>
              <a:off x="5568" y="2310"/>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8" name="Line 68"/>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69" name="Line 69"/>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70" name="Line 70"/>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71" name="Line 71"/>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8424" name="Text Box 72"/>
            <p:cNvSpPr txBox="1">
              <a:spLocks noChangeArrowheads="1"/>
            </p:cNvSpPr>
            <p:nvPr/>
          </p:nvSpPr>
          <p:spPr bwMode="auto">
            <a:xfrm>
              <a:off x="3264" y="1385"/>
              <a:ext cx="2429" cy="291"/>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dirty="0">
                  <a:effectLst>
                    <a:outerShdw blurRad="38100" dist="38100" dir="2700000" algn="tl">
                      <a:srgbClr val="C0C0C0"/>
                    </a:outerShdw>
                  </a:effectLst>
                  <a:latin typeface="Times New Roman" pitchFamily="18" charset="0"/>
                </a:rPr>
                <a:t>  00    01     11     10</a:t>
              </a:r>
            </a:p>
          </p:txBody>
        </p:sp>
        <p:sp>
          <p:nvSpPr>
            <p:cNvPr id="868425" name="Text Box 73"/>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868426" name="Text Box 74"/>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A</a:t>
              </a:r>
              <a:r>
                <a:rPr lang="en-US" altLang="zh-CN" sz="2000" b="1">
                  <a:effectLst>
                    <a:outerShdw blurRad="38100" dist="38100" dir="2700000" algn="tl">
                      <a:srgbClr val="C0C0C0"/>
                    </a:outerShdw>
                  </a:effectLst>
                  <a:latin typeface="Times New Roman" pitchFamily="18" charset="0"/>
                </a:rPr>
                <a:t>B</a:t>
              </a:r>
              <a:endParaRPr kumimoji="0" lang="en-US" altLang="zh-CN" sz="2000" b="1" baseline="-25000">
                <a:effectLst>
                  <a:outerShdw blurRad="38100" dist="38100" dir="2700000" algn="tl">
                    <a:srgbClr val="C0C0C0"/>
                  </a:outerShdw>
                </a:effectLst>
                <a:latin typeface="Arial" charset="0"/>
              </a:endParaRPr>
            </a:p>
          </p:txBody>
        </p:sp>
        <p:sp>
          <p:nvSpPr>
            <p:cNvPr id="868427" name="Text Box 75"/>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CD</a:t>
              </a:r>
              <a:endParaRPr kumimoji="0" lang="en-US" altLang="zh-CN" b="1" baseline="-25000">
                <a:effectLst>
                  <a:outerShdw blurRad="38100" dist="38100" dir="2700000" algn="tl">
                    <a:srgbClr val="C0C0C0"/>
                  </a:outerShdw>
                </a:effectLst>
                <a:latin typeface="Arial" charset="0"/>
              </a:endParaRPr>
            </a:p>
          </p:txBody>
        </p:sp>
      </p:grpSp>
      <p:sp>
        <p:nvSpPr>
          <p:cNvPr id="868428" name="Text Box 76"/>
          <p:cNvSpPr txBox="1">
            <a:spLocks noChangeArrowheads="1"/>
          </p:cNvSpPr>
          <p:nvPr/>
        </p:nvSpPr>
        <p:spPr bwMode="auto">
          <a:xfrm>
            <a:off x="6330950" y="328613"/>
            <a:ext cx="762000" cy="57943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C0C0C0"/>
                  </a:outerShdw>
                </a:effectLst>
                <a:latin typeface="Times New Roman" pitchFamily="18" charset="0"/>
              </a:rPr>
              <a:t>b</a:t>
            </a:r>
          </a:p>
        </p:txBody>
      </p:sp>
      <p:sp>
        <p:nvSpPr>
          <p:cNvPr id="868429" name="AutoShape 77"/>
          <p:cNvSpPr>
            <a:spLocks/>
          </p:cNvSpPr>
          <p:nvPr/>
        </p:nvSpPr>
        <p:spPr bwMode="auto">
          <a:xfrm rot="-5372072">
            <a:off x="6153150" y="-19050"/>
            <a:ext cx="533400" cy="2400300"/>
          </a:xfrm>
          <a:prstGeom prst="leftBracket">
            <a:avLst>
              <a:gd name="adj" fmla="val 37500"/>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430" name="AutoShape 78"/>
          <p:cNvSpPr>
            <a:spLocks/>
          </p:cNvSpPr>
          <p:nvPr/>
        </p:nvSpPr>
        <p:spPr bwMode="auto">
          <a:xfrm rot="-5400000">
            <a:off x="6283325" y="1214438"/>
            <a:ext cx="533400" cy="2514600"/>
          </a:xfrm>
          <a:prstGeom prst="rightBracket">
            <a:avLst>
              <a:gd name="adj" fmla="val 39286"/>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431" name="AutoShape 79"/>
          <p:cNvSpPr>
            <a:spLocks noChangeArrowheads="1"/>
          </p:cNvSpPr>
          <p:nvPr/>
        </p:nvSpPr>
        <p:spPr bwMode="auto">
          <a:xfrm>
            <a:off x="5334000" y="1028700"/>
            <a:ext cx="381000" cy="1600200"/>
          </a:xfrm>
          <a:prstGeom prst="roundRect">
            <a:avLst>
              <a:gd name="adj"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sp>
        <p:nvSpPr>
          <p:cNvPr id="868432" name="AutoShape 80"/>
          <p:cNvSpPr>
            <a:spLocks noChangeArrowheads="1"/>
          </p:cNvSpPr>
          <p:nvPr/>
        </p:nvSpPr>
        <p:spPr bwMode="auto">
          <a:xfrm>
            <a:off x="6659563" y="981075"/>
            <a:ext cx="381000" cy="16002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grpSp>
        <p:nvGrpSpPr>
          <p:cNvPr id="4" name="Group 81"/>
          <p:cNvGrpSpPr>
            <a:grpSpLocks/>
          </p:cNvGrpSpPr>
          <p:nvPr/>
        </p:nvGrpSpPr>
        <p:grpSpPr bwMode="auto">
          <a:xfrm>
            <a:off x="5284788" y="2708275"/>
            <a:ext cx="2743200" cy="579438"/>
            <a:chOff x="3168" y="1776"/>
            <a:chExt cx="1728" cy="365"/>
          </a:xfrm>
        </p:grpSpPr>
        <p:sp>
          <p:nvSpPr>
            <p:cNvPr id="868434" name="Text Box 82"/>
            <p:cNvSpPr txBox="1">
              <a:spLocks noChangeArrowheads="1"/>
            </p:cNvSpPr>
            <p:nvPr/>
          </p:nvSpPr>
          <p:spPr bwMode="auto">
            <a:xfrm>
              <a:off x="3168" y="1776"/>
              <a:ext cx="1728" cy="365"/>
            </a:xfrm>
            <a:prstGeom prst="rect">
              <a:avLst/>
            </a:prstGeom>
            <a:noFill/>
            <a:ln w="9525">
              <a:noFill/>
              <a:miter lim="800000"/>
              <a:headEnd/>
              <a:tailEnd/>
            </a:ln>
            <a:effectLst/>
          </p:spPr>
          <p:txBody>
            <a:bodyPr>
              <a:spAutoFit/>
            </a:bodyPr>
            <a:lstStyle/>
            <a:p>
              <a:pPr eaLnBrk="1" hangingPunct="1">
                <a:spcBef>
                  <a:spcPct val="50000"/>
                </a:spcBef>
                <a:defRPr/>
              </a:pPr>
              <a:r>
                <a:rPr lang="en-US" altLang="zh-CN" sz="3200" b="1" dirty="0">
                  <a:effectLst>
                    <a:outerShdw blurRad="38100" dist="38100" dir="2700000" algn="tl">
                      <a:srgbClr val="C0C0C0"/>
                    </a:outerShdw>
                  </a:effectLst>
                  <a:latin typeface="Times New Roman" pitchFamily="18" charset="0"/>
                </a:rPr>
                <a:t>b=B+CD+CD</a:t>
              </a:r>
            </a:p>
          </p:txBody>
        </p:sp>
        <p:sp>
          <p:nvSpPr>
            <p:cNvPr id="34938" name="Line 83"/>
            <p:cNvSpPr>
              <a:spLocks noChangeShapeType="1"/>
            </p:cNvSpPr>
            <p:nvPr/>
          </p:nvSpPr>
          <p:spPr bwMode="auto">
            <a:xfrm>
              <a:off x="3216" y="1824"/>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939" name="Line 84"/>
            <p:cNvSpPr>
              <a:spLocks noChangeShapeType="1"/>
            </p:cNvSpPr>
            <p:nvPr/>
          </p:nvSpPr>
          <p:spPr bwMode="auto">
            <a:xfrm>
              <a:off x="3504" y="1824"/>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940" name="Line 85"/>
            <p:cNvSpPr>
              <a:spLocks noChangeShapeType="1"/>
            </p:cNvSpPr>
            <p:nvPr/>
          </p:nvSpPr>
          <p:spPr bwMode="auto">
            <a:xfrm>
              <a:off x="3840" y="1824"/>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941" name="Line 86"/>
            <p:cNvSpPr>
              <a:spLocks noChangeShapeType="1"/>
            </p:cNvSpPr>
            <p:nvPr/>
          </p:nvSpPr>
          <p:spPr bwMode="auto">
            <a:xfrm>
              <a:off x="4032" y="1824"/>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87"/>
          <p:cNvGrpSpPr>
            <a:grpSpLocks/>
          </p:cNvGrpSpPr>
          <p:nvPr/>
        </p:nvGrpSpPr>
        <p:grpSpPr bwMode="auto">
          <a:xfrm>
            <a:off x="533400" y="3576638"/>
            <a:ext cx="3352800" cy="2308225"/>
            <a:chOff x="2592" y="1200"/>
            <a:chExt cx="2976" cy="1454"/>
          </a:xfrm>
        </p:grpSpPr>
        <p:sp>
          <p:nvSpPr>
            <p:cNvPr id="868440" name="Rectangle 88"/>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41" name="Rectangle 89"/>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42" name="Rectangle 90"/>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43" name="Rectangle 91"/>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44" name="Rectangle 92"/>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45" name="Rectangle 93"/>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46" name="Rectangle 94"/>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47" name="Rectangle 95"/>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48" name="Rectangle 96"/>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49" name="Rectangle 97"/>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50" name="Rectangle 98"/>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51" name="Rectangle 99"/>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52" name="Rectangle 100"/>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8453" name="Rectangle 101"/>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54" name="Rectangle 102"/>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55" name="Rectangle 103"/>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0</a:t>
              </a:r>
              <a:r>
                <a:rPr lang="en-US" altLang="zh-CN" b="1">
                  <a:effectLst>
                    <a:outerShdw blurRad="38100" dist="38100" dir="2700000" algn="tl">
                      <a:srgbClr val="C0C0C0"/>
                    </a:outerShdw>
                  </a:effectLst>
                  <a:latin typeface="Arial" charset="0"/>
                </a:rPr>
                <a:t> </a:t>
              </a:r>
            </a:p>
          </p:txBody>
        </p:sp>
        <p:sp>
          <p:nvSpPr>
            <p:cNvPr id="34919" name="Line 104"/>
            <p:cNvSpPr>
              <a:spLocks noChangeShapeType="1"/>
            </p:cNvSpPr>
            <p:nvPr/>
          </p:nvSpPr>
          <p:spPr bwMode="auto">
            <a:xfrm>
              <a:off x="3264" y="1635"/>
              <a:ext cx="57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0" name="Line 105"/>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1" name="Line 106"/>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2" name="Line 107"/>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3" name="Line 108"/>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4" name="Line 109"/>
            <p:cNvSpPr>
              <a:spLocks noChangeShapeType="1"/>
            </p:cNvSpPr>
            <p:nvPr/>
          </p:nvSpPr>
          <p:spPr bwMode="auto">
            <a:xfrm>
              <a:off x="3264" y="1635"/>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5" name="Line 110"/>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6" name="Line 111"/>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7" name="Line 112"/>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8" name="Line 113"/>
            <p:cNvSpPr>
              <a:spLocks noChangeShapeType="1"/>
            </p:cNvSpPr>
            <p:nvPr/>
          </p:nvSpPr>
          <p:spPr bwMode="auto">
            <a:xfrm>
              <a:off x="5568" y="2310"/>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29" name="Line 114"/>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30" name="Line 115"/>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31" name="Line 116"/>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932" name="Line 117"/>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8470" name="Text Box 118"/>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00   01    11     10</a:t>
              </a:r>
            </a:p>
          </p:txBody>
        </p:sp>
        <p:sp>
          <p:nvSpPr>
            <p:cNvPr id="868471" name="Text Box 119"/>
            <p:cNvSpPr txBox="1">
              <a:spLocks noChangeArrowheads="1"/>
            </p:cNvSpPr>
            <p:nvPr/>
          </p:nvSpPr>
          <p:spPr bwMode="auto">
            <a:xfrm>
              <a:off x="2832" y="1699"/>
              <a:ext cx="482"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868472" name="Text Box 120"/>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A</a:t>
              </a:r>
              <a:r>
                <a:rPr lang="en-US" altLang="zh-CN" sz="2000" b="1">
                  <a:effectLst>
                    <a:outerShdw blurRad="38100" dist="38100" dir="2700000" algn="tl">
                      <a:srgbClr val="C0C0C0"/>
                    </a:outerShdw>
                  </a:effectLst>
                  <a:latin typeface="Times New Roman" pitchFamily="18" charset="0"/>
                </a:rPr>
                <a:t>B</a:t>
              </a:r>
              <a:endParaRPr kumimoji="0" lang="en-US" altLang="zh-CN" sz="2000" b="1" baseline="-25000">
                <a:effectLst>
                  <a:outerShdw blurRad="38100" dist="38100" dir="2700000" algn="tl">
                    <a:srgbClr val="C0C0C0"/>
                  </a:outerShdw>
                </a:effectLst>
                <a:latin typeface="Arial" charset="0"/>
              </a:endParaRPr>
            </a:p>
          </p:txBody>
        </p:sp>
        <p:sp>
          <p:nvSpPr>
            <p:cNvPr id="868473" name="Text Box 121"/>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CD</a:t>
              </a:r>
              <a:endParaRPr kumimoji="0" lang="en-US" altLang="zh-CN" b="1" baseline="-25000">
                <a:effectLst>
                  <a:outerShdw blurRad="38100" dist="38100" dir="2700000" algn="tl">
                    <a:srgbClr val="C0C0C0"/>
                  </a:outerShdw>
                </a:effectLst>
                <a:latin typeface="Arial" charset="0"/>
              </a:endParaRPr>
            </a:p>
          </p:txBody>
        </p:sp>
      </p:grpSp>
      <p:sp>
        <p:nvSpPr>
          <p:cNvPr id="868474" name="AutoShape 122"/>
          <p:cNvSpPr>
            <a:spLocks noChangeArrowheads="1"/>
          </p:cNvSpPr>
          <p:nvPr/>
        </p:nvSpPr>
        <p:spPr bwMode="auto">
          <a:xfrm>
            <a:off x="2051050" y="4291013"/>
            <a:ext cx="990600" cy="15240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sp>
        <p:nvSpPr>
          <p:cNvPr id="868475" name="AutoShape 123"/>
          <p:cNvSpPr>
            <a:spLocks noChangeArrowheads="1"/>
          </p:cNvSpPr>
          <p:nvPr/>
        </p:nvSpPr>
        <p:spPr bwMode="auto">
          <a:xfrm>
            <a:off x="1295400" y="4654550"/>
            <a:ext cx="2514600" cy="685800"/>
          </a:xfrm>
          <a:prstGeom prst="roundRect">
            <a:avLst>
              <a:gd name="adj"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476" name="AutoShape 124"/>
          <p:cNvSpPr>
            <a:spLocks noChangeArrowheads="1"/>
          </p:cNvSpPr>
          <p:nvPr/>
        </p:nvSpPr>
        <p:spPr bwMode="auto">
          <a:xfrm>
            <a:off x="1447800" y="4292600"/>
            <a:ext cx="990600" cy="1524000"/>
          </a:xfrm>
          <a:prstGeom prst="roundRect">
            <a:avLst>
              <a:gd name="adj" fmla="val 16667"/>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477" name="Text Box 125"/>
          <p:cNvSpPr txBox="1">
            <a:spLocks noChangeArrowheads="1"/>
          </p:cNvSpPr>
          <p:nvPr/>
        </p:nvSpPr>
        <p:spPr bwMode="auto">
          <a:xfrm>
            <a:off x="2268538" y="3425825"/>
            <a:ext cx="762000" cy="57943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C0C0C0"/>
                  </a:outerShdw>
                </a:effectLst>
                <a:latin typeface="Times New Roman" pitchFamily="18" charset="0"/>
              </a:rPr>
              <a:t>c</a:t>
            </a:r>
          </a:p>
        </p:txBody>
      </p:sp>
      <p:grpSp>
        <p:nvGrpSpPr>
          <p:cNvPr id="6" name="Group 126"/>
          <p:cNvGrpSpPr>
            <a:grpSpLocks/>
          </p:cNvGrpSpPr>
          <p:nvPr/>
        </p:nvGrpSpPr>
        <p:grpSpPr bwMode="auto">
          <a:xfrm>
            <a:off x="4427538" y="3498850"/>
            <a:ext cx="3352800" cy="2308225"/>
            <a:chOff x="2592" y="1200"/>
            <a:chExt cx="2976" cy="1454"/>
          </a:xfrm>
        </p:grpSpPr>
        <p:sp>
          <p:nvSpPr>
            <p:cNvPr id="868479" name="Rectangle 127"/>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80" name="Rectangle 128"/>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81" name="Rectangle 129"/>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82" name="Rectangle 130"/>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83" name="Rectangle 131"/>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84" name="Rectangle 132"/>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85" name="Rectangle 133"/>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86" name="Rectangle 134"/>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8487" name="Rectangle 135"/>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88" name="Rectangle 136"/>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8489" name="Rectangle 137"/>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90" name="Rectangle 138"/>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8491" name="Rectangle 139"/>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92" name="Rectangle 140"/>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8493" name="Rectangle 141"/>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8494" name="Rectangle 142"/>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0</a:t>
              </a:r>
              <a:r>
                <a:rPr lang="en-US" altLang="zh-CN" b="1">
                  <a:effectLst>
                    <a:outerShdw blurRad="38100" dist="38100" dir="2700000" algn="tl">
                      <a:srgbClr val="C0C0C0"/>
                    </a:outerShdw>
                  </a:effectLst>
                  <a:latin typeface="Arial" charset="0"/>
                </a:rPr>
                <a:t> </a:t>
              </a:r>
            </a:p>
          </p:txBody>
        </p:sp>
        <p:sp>
          <p:nvSpPr>
            <p:cNvPr id="34885" name="Line 143"/>
            <p:cNvSpPr>
              <a:spLocks noChangeShapeType="1"/>
            </p:cNvSpPr>
            <p:nvPr/>
          </p:nvSpPr>
          <p:spPr bwMode="auto">
            <a:xfrm>
              <a:off x="3264" y="1635"/>
              <a:ext cx="57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86" name="Line 144"/>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87" name="Line 145"/>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88" name="Line 146"/>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89" name="Line 147"/>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90" name="Line 148"/>
            <p:cNvSpPr>
              <a:spLocks noChangeShapeType="1"/>
            </p:cNvSpPr>
            <p:nvPr/>
          </p:nvSpPr>
          <p:spPr bwMode="auto">
            <a:xfrm>
              <a:off x="3264" y="1635"/>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91" name="Line 149"/>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92" name="Line 150"/>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93" name="Line 151"/>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94" name="Line 152"/>
            <p:cNvSpPr>
              <a:spLocks noChangeShapeType="1"/>
            </p:cNvSpPr>
            <p:nvPr/>
          </p:nvSpPr>
          <p:spPr bwMode="auto">
            <a:xfrm>
              <a:off x="5568" y="2310"/>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95" name="Line 153"/>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96" name="Line 154"/>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97" name="Line 155"/>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4898" name="Line 156"/>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8509" name="Text Box 157"/>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00   01    11     10</a:t>
              </a:r>
            </a:p>
          </p:txBody>
        </p:sp>
        <p:sp>
          <p:nvSpPr>
            <p:cNvPr id="868510" name="Text Box 158"/>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868511" name="Text Box 159"/>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A</a:t>
              </a:r>
              <a:r>
                <a:rPr lang="en-US" altLang="zh-CN" sz="2000" b="1">
                  <a:effectLst>
                    <a:outerShdw blurRad="38100" dist="38100" dir="2700000" algn="tl">
                      <a:srgbClr val="C0C0C0"/>
                    </a:outerShdw>
                  </a:effectLst>
                  <a:latin typeface="Times New Roman" pitchFamily="18" charset="0"/>
                </a:rPr>
                <a:t>B</a:t>
              </a:r>
              <a:endParaRPr kumimoji="0" lang="en-US" altLang="zh-CN" sz="2000" b="1" baseline="-25000">
                <a:effectLst>
                  <a:outerShdw blurRad="38100" dist="38100" dir="2700000" algn="tl">
                    <a:srgbClr val="C0C0C0"/>
                  </a:outerShdw>
                </a:effectLst>
                <a:latin typeface="Arial" charset="0"/>
              </a:endParaRPr>
            </a:p>
          </p:txBody>
        </p:sp>
        <p:sp>
          <p:nvSpPr>
            <p:cNvPr id="868512" name="Text Box 160"/>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CD</a:t>
              </a:r>
              <a:endParaRPr kumimoji="0" lang="en-US" altLang="zh-CN" b="1" baseline="-25000">
                <a:effectLst>
                  <a:outerShdw blurRad="38100" dist="38100" dir="2700000" algn="tl">
                    <a:srgbClr val="C0C0C0"/>
                  </a:outerShdw>
                </a:effectLst>
                <a:latin typeface="Arial" charset="0"/>
              </a:endParaRPr>
            </a:p>
          </p:txBody>
        </p:sp>
      </p:grpSp>
      <p:sp>
        <p:nvSpPr>
          <p:cNvPr id="868513" name="AutoShape 161"/>
          <p:cNvSpPr>
            <a:spLocks noChangeArrowheads="1"/>
          </p:cNvSpPr>
          <p:nvPr/>
        </p:nvSpPr>
        <p:spPr bwMode="auto">
          <a:xfrm>
            <a:off x="7308850" y="4291013"/>
            <a:ext cx="457200" cy="15240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sp>
        <p:nvSpPr>
          <p:cNvPr id="868514" name="AutoShape 162"/>
          <p:cNvSpPr>
            <a:spLocks noChangeArrowheads="1"/>
          </p:cNvSpPr>
          <p:nvPr/>
        </p:nvSpPr>
        <p:spPr bwMode="auto">
          <a:xfrm>
            <a:off x="5291138" y="4972050"/>
            <a:ext cx="2514600" cy="685800"/>
          </a:xfrm>
          <a:prstGeom prst="roundRect">
            <a:avLst>
              <a:gd name="adj"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15" name="AutoShape 163"/>
          <p:cNvSpPr>
            <a:spLocks noChangeArrowheads="1"/>
          </p:cNvSpPr>
          <p:nvPr/>
        </p:nvSpPr>
        <p:spPr bwMode="auto">
          <a:xfrm>
            <a:off x="5940425" y="4651375"/>
            <a:ext cx="400050" cy="6858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16" name="Text Box 164"/>
          <p:cNvSpPr txBox="1">
            <a:spLocks noChangeArrowheads="1"/>
          </p:cNvSpPr>
          <p:nvPr/>
        </p:nvSpPr>
        <p:spPr bwMode="auto">
          <a:xfrm>
            <a:off x="6257925" y="3425825"/>
            <a:ext cx="762000" cy="57943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C0C0C0"/>
                  </a:outerShdw>
                </a:effectLst>
                <a:latin typeface="Times New Roman" pitchFamily="18" charset="0"/>
              </a:rPr>
              <a:t>d</a:t>
            </a:r>
          </a:p>
        </p:txBody>
      </p:sp>
      <p:sp>
        <p:nvSpPr>
          <p:cNvPr id="868517" name="AutoShape 165"/>
          <p:cNvSpPr>
            <a:spLocks/>
          </p:cNvSpPr>
          <p:nvPr/>
        </p:nvSpPr>
        <p:spPr bwMode="auto">
          <a:xfrm rot="-5372072">
            <a:off x="6991350" y="3721100"/>
            <a:ext cx="533400" cy="1333500"/>
          </a:xfrm>
          <a:prstGeom prst="leftBracket">
            <a:avLst>
              <a:gd name="adj" fmla="val 20833"/>
            </a:avLst>
          </a:prstGeom>
          <a:noFill/>
          <a:ln w="381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18" name="AutoShape 166"/>
          <p:cNvSpPr>
            <a:spLocks/>
          </p:cNvSpPr>
          <p:nvPr/>
        </p:nvSpPr>
        <p:spPr bwMode="auto">
          <a:xfrm rot="-5400000">
            <a:off x="6934200" y="5035550"/>
            <a:ext cx="533400" cy="1295400"/>
          </a:xfrm>
          <a:prstGeom prst="rightBracket">
            <a:avLst>
              <a:gd name="adj" fmla="val 20238"/>
            </a:avLst>
          </a:prstGeom>
          <a:noFill/>
          <a:ln w="381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19" name="AutoShape 167"/>
          <p:cNvSpPr>
            <a:spLocks/>
          </p:cNvSpPr>
          <p:nvPr/>
        </p:nvSpPr>
        <p:spPr bwMode="auto">
          <a:xfrm>
            <a:off x="5334000" y="4203700"/>
            <a:ext cx="457200" cy="457200"/>
          </a:xfrm>
          <a:prstGeom prst="rightBracket">
            <a:avLst>
              <a:gd name="adj" fmla="val 50000"/>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20" name="AutoShape 168"/>
          <p:cNvSpPr>
            <a:spLocks/>
          </p:cNvSpPr>
          <p:nvPr/>
        </p:nvSpPr>
        <p:spPr bwMode="auto">
          <a:xfrm>
            <a:off x="5334000" y="5299075"/>
            <a:ext cx="457200" cy="457200"/>
          </a:xfrm>
          <a:prstGeom prst="rightBracket">
            <a:avLst>
              <a:gd name="adj" fmla="val 50000"/>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21" name="AutoShape 169"/>
          <p:cNvSpPr>
            <a:spLocks/>
          </p:cNvSpPr>
          <p:nvPr/>
        </p:nvSpPr>
        <p:spPr bwMode="auto">
          <a:xfrm>
            <a:off x="7235825" y="4146550"/>
            <a:ext cx="685800" cy="533400"/>
          </a:xfrm>
          <a:prstGeom prst="leftBracket">
            <a:avLst>
              <a:gd name="adj" fmla="val 49306"/>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22" name="AutoShape 170"/>
          <p:cNvSpPr>
            <a:spLocks/>
          </p:cNvSpPr>
          <p:nvPr/>
        </p:nvSpPr>
        <p:spPr bwMode="auto">
          <a:xfrm>
            <a:off x="7235825" y="5227638"/>
            <a:ext cx="609600" cy="558800"/>
          </a:xfrm>
          <a:prstGeom prst="leftBracket">
            <a:avLst>
              <a:gd name="adj" fmla="val 49306"/>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7" name="Group 171"/>
          <p:cNvGrpSpPr>
            <a:grpSpLocks/>
          </p:cNvGrpSpPr>
          <p:nvPr/>
        </p:nvGrpSpPr>
        <p:grpSpPr bwMode="auto">
          <a:xfrm>
            <a:off x="914400" y="2708275"/>
            <a:ext cx="3733800" cy="588963"/>
            <a:chOff x="528" y="2035"/>
            <a:chExt cx="2352" cy="371"/>
          </a:xfrm>
        </p:grpSpPr>
        <p:grpSp>
          <p:nvGrpSpPr>
            <p:cNvPr id="34864" name="Group 172"/>
            <p:cNvGrpSpPr>
              <a:grpSpLocks/>
            </p:cNvGrpSpPr>
            <p:nvPr/>
          </p:nvGrpSpPr>
          <p:grpSpPr bwMode="auto">
            <a:xfrm>
              <a:off x="528" y="2035"/>
              <a:ext cx="2352" cy="371"/>
              <a:chOff x="192" y="2160"/>
              <a:chExt cx="2352" cy="371"/>
            </a:xfrm>
          </p:grpSpPr>
          <p:sp>
            <p:nvSpPr>
              <p:cNvPr id="868525" name="Text Box 173"/>
              <p:cNvSpPr txBox="1">
                <a:spLocks noChangeArrowheads="1"/>
              </p:cNvSpPr>
              <p:nvPr/>
            </p:nvSpPr>
            <p:spPr bwMode="auto">
              <a:xfrm>
                <a:off x="192" y="2160"/>
                <a:ext cx="2352" cy="371"/>
              </a:xfrm>
              <a:prstGeom prst="rect">
                <a:avLst/>
              </a:prstGeom>
              <a:noFill/>
              <a:ln w="9525">
                <a:solidFill>
                  <a:schemeClr val="tx1"/>
                </a:solidFill>
                <a:miter lim="800000"/>
                <a:headEnd/>
                <a:tailEnd/>
              </a:ln>
              <a:effectLst/>
            </p:spPr>
            <p:txBody>
              <a:bodyPr>
                <a:spAutoFit/>
              </a:bodyPr>
              <a:lstStyle/>
              <a:p>
                <a:pPr eaLnBrk="1" hangingPunct="1">
                  <a:spcBef>
                    <a:spcPct val="50000"/>
                  </a:spcBef>
                  <a:defRPr/>
                </a:pPr>
                <a:r>
                  <a:rPr lang="en-US" altLang="zh-CN" sz="3200" b="1" dirty="0">
                    <a:effectLst>
                      <a:outerShdw blurRad="38100" dist="38100" dir="2700000" algn="tl">
                        <a:srgbClr val="C0C0C0"/>
                      </a:outerShdw>
                    </a:effectLst>
                    <a:latin typeface="Times New Roman" pitchFamily="18" charset="0"/>
                  </a:rPr>
                  <a:t>a=A+C+BD+BD</a:t>
                </a:r>
              </a:p>
            </p:txBody>
          </p:sp>
          <p:sp>
            <p:nvSpPr>
              <p:cNvPr id="34867" name="Line 174"/>
              <p:cNvSpPr>
                <a:spLocks noChangeShapeType="1"/>
              </p:cNvSpPr>
              <p:nvPr/>
            </p:nvSpPr>
            <p:spPr bwMode="auto">
              <a:xfrm>
                <a:off x="1680" y="2208"/>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8" name="Line 175"/>
              <p:cNvSpPr>
                <a:spLocks noChangeShapeType="1"/>
              </p:cNvSpPr>
              <p:nvPr/>
            </p:nvSpPr>
            <p:spPr bwMode="auto">
              <a:xfrm>
                <a:off x="1872" y="2208"/>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4865" name="Line 176"/>
            <p:cNvSpPr>
              <a:spLocks noChangeShapeType="1"/>
            </p:cNvSpPr>
            <p:nvPr/>
          </p:nvSpPr>
          <p:spPr bwMode="auto">
            <a:xfrm>
              <a:off x="576" y="2136"/>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177"/>
          <p:cNvGrpSpPr>
            <a:grpSpLocks/>
          </p:cNvGrpSpPr>
          <p:nvPr/>
        </p:nvGrpSpPr>
        <p:grpSpPr bwMode="auto">
          <a:xfrm>
            <a:off x="990600" y="6019800"/>
            <a:ext cx="2057400" cy="579438"/>
            <a:chOff x="624" y="3792"/>
            <a:chExt cx="1296" cy="365"/>
          </a:xfrm>
        </p:grpSpPr>
        <p:sp>
          <p:nvSpPr>
            <p:cNvPr id="868530" name="Text Box 178"/>
            <p:cNvSpPr txBox="1">
              <a:spLocks noChangeArrowheads="1"/>
            </p:cNvSpPr>
            <p:nvPr/>
          </p:nvSpPr>
          <p:spPr bwMode="auto">
            <a:xfrm>
              <a:off x="624" y="3792"/>
              <a:ext cx="1296" cy="365"/>
            </a:xfrm>
            <a:prstGeom prst="rect">
              <a:avLst/>
            </a:prstGeom>
            <a:noFill/>
            <a:ln w="9525">
              <a:noFill/>
              <a:miter lim="800000"/>
              <a:headEnd/>
              <a:tailEnd/>
            </a:ln>
            <a:effectLst/>
          </p:spPr>
          <p:txBody>
            <a:bodyPr>
              <a:spAutoFit/>
            </a:bodyPr>
            <a:lstStyle/>
            <a:p>
              <a:pPr eaLnBrk="1" hangingPunct="1">
                <a:spcBef>
                  <a:spcPct val="50000"/>
                </a:spcBef>
                <a:defRPr/>
              </a:pPr>
              <a:r>
                <a:rPr lang="en-US" altLang="zh-CN" sz="3200" b="1">
                  <a:effectLst>
                    <a:outerShdw blurRad="38100" dist="38100" dir="2700000" algn="tl">
                      <a:srgbClr val="C0C0C0"/>
                    </a:outerShdw>
                  </a:effectLst>
                  <a:latin typeface="Times New Roman" pitchFamily="18" charset="0"/>
                </a:rPr>
                <a:t>c=B+C+D</a:t>
              </a:r>
            </a:p>
          </p:txBody>
        </p:sp>
        <p:sp>
          <p:nvSpPr>
            <p:cNvPr id="34862" name="Line 179"/>
            <p:cNvSpPr>
              <a:spLocks noChangeShapeType="1"/>
            </p:cNvSpPr>
            <p:nvPr/>
          </p:nvSpPr>
          <p:spPr bwMode="auto">
            <a:xfrm>
              <a:off x="1260" y="3864"/>
              <a:ext cx="19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3" name="Line 180"/>
            <p:cNvSpPr>
              <a:spLocks noChangeShapeType="1"/>
            </p:cNvSpPr>
            <p:nvPr/>
          </p:nvSpPr>
          <p:spPr bwMode="auto">
            <a:xfrm>
              <a:off x="672" y="3888"/>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181"/>
          <p:cNvGrpSpPr>
            <a:grpSpLocks/>
          </p:cNvGrpSpPr>
          <p:nvPr/>
        </p:nvGrpSpPr>
        <p:grpSpPr bwMode="auto">
          <a:xfrm>
            <a:off x="4321175" y="5949950"/>
            <a:ext cx="4572000" cy="579438"/>
            <a:chOff x="2640" y="3859"/>
            <a:chExt cx="2880" cy="365"/>
          </a:xfrm>
        </p:grpSpPr>
        <p:sp>
          <p:nvSpPr>
            <p:cNvPr id="868534" name="Text Box 182"/>
            <p:cNvSpPr txBox="1">
              <a:spLocks noChangeArrowheads="1"/>
            </p:cNvSpPr>
            <p:nvPr/>
          </p:nvSpPr>
          <p:spPr bwMode="auto">
            <a:xfrm>
              <a:off x="2640" y="3859"/>
              <a:ext cx="2880" cy="365"/>
            </a:xfrm>
            <a:prstGeom prst="rect">
              <a:avLst/>
            </a:prstGeom>
            <a:noFill/>
            <a:ln w="9525">
              <a:noFill/>
              <a:miter lim="800000"/>
              <a:headEnd/>
              <a:tailEnd/>
            </a:ln>
            <a:effectLst/>
          </p:spPr>
          <p:txBody>
            <a:bodyPr>
              <a:spAutoFit/>
            </a:bodyPr>
            <a:lstStyle/>
            <a:p>
              <a:pPr eaLnBrk="1" hangingPunct="1">
                <a:spcBef>
                  <a:spcPct val="50000"/>
                </a:spcBef>
                <a:defRPr/>
              </a:pPr>
              <a:r>
                <a:rPr lang="en-US" altLang="zh-CN" sz="3200" b="1" dirty="0">
                  <a:effectLst>
                    <a:outerShdw blurRad="38100" dist="38100" dir="2700000" algn="tl">
                      <a:srgbClr val="C0C0C0"/>
                    </a:outerShdw>
                  </a:effectLst>
                  <a:latin typeface="Times New Roman" pitchFamily="18" charset="0"/>
                </a:rPr>
                <a:t>d=A+CD+BC+BD+BCD</a:t>
              </a:r>
            </a:p>
          </p:txBody>
        </p:sp>
        <p:sp>
          <p:nvSpPr>
            <p:cNvPr id="34855" name="Line 183"/>
            <p:cNvSpPr>
              <a:spLocks noChangeShapeType="1"/>
            </p:cNvSpPr>
            <p:nvPr/>
          </p:nvSpPr>
          <p:spPr bwMode="auto">
            <a:xfrm>
              <a:off x="3472" y="3907"/>
              <a:ext cx="17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6" name="Line 184"/>
            <p:cNvSpPr>
              <a:spLocks noChangeShapeType="1"/>
            </p:cNvSpPr>
            <p:nvPr/>
          </p:nvSpPr>
          <p:spPr bwMode="auto">
            <a:xfrm>
              <a:off x="3808" y="3907"/>
              <a:ext cx="17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7" name="Line 185"/>
            <p:cNvSpPr>
              <a:spLocks noChangeShapeType="1"/>
            </p:cNvSpPr>
            <p:nvPr/>
          </p:nvSpPr>
          <p:spPr bwMode="auto">
            <a:xfrm>
              <a:off x="2699" y="3936"/>
              <a:ext cx="17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8" name="Line 186"/>
            <p:cNvSpPr>
              <a:spLocks noChangeShapeType="1"/>
            </p:cNvSpPr>
            <p:nvPr/>
          </p:nvSpPr>
          <p:spPr bwMode="auto">
            <a:xfrm>
              <a:off x="4288" y="3888"/>
              <a:ext cx="17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9" name="Line 187"/>
            <p:cNvSpPr>
              <a:spLocks noChangeShapeType="1"/>
            </p:cNvSpPr>
            <p:nvPr/>
          </p:nvSpPr>
          <p:spPr bwMode="auto">
            <a:xfrm>
              <a:off x="4528" y="3888"/>
              <a:ext cx="17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0" name="Line 188"/>
            <p:cNvSpPr>
              <a:spLocks noChangeShapeType="1"/>
            </p:cNvSpPr>
            <p:nvPr/>
          </p:nvSpPr>
          <p:spPr bwMode="auto">
            <a:xfrm>
              <a:off x="5008" y="3888"/>
              <a:ext cx="17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68541" name="AutoShape 189"/>
          <p:cNvSpPr>
            <a:spLocks/>
          </p:cNvSpPr>
          <p:nvPr/>
        </p:nvSpPr>
        <p:spPr bwMode="auto">
          <a:xfrm>
            <a:off x="1219200" y="1066800"/>
            <a:ext cx="457200" cy="457200"/>
          </a:xfrm>
          <a:prstGeom prst="rightBracket">
            <a:avLst>
              <a:gd name="adj" fmla="val 50000"/>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42" name="AutoShape 190"/>
          <p:cNvSpPr>
            <a:spLocks/>
          </p:cNvSpPr>
          <p:nvPr/>
        </p:nvSpPr>
        <p:spPr bwMode="auto">
          <a:xfrm>
            <a:off x="1219200" y="2209800"/>
            <a:ext cx="457200" cy="457200"/>
          </a:xfrm>
          <a:prstGeom prst="rightBracket">
            <a:avLst>
              <a:gd name="adj" fmla="val 50000"/>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43" name="AutoShape 191"/>
          <p:cNvSpPr>
            <a:spLocks/>
          </p:cNvSpPr>
          <p:nvPr/>
        </p:nvSpPr>
        <p:spPr bwMode="auto">
          <a:xfrm>
            <a:off x="3200400" y="1143000"/>
            <a:ext cx="457200" cy="457200"/>
          </a:xfrm>
          <a:prstGeom prst="leftBracket">
            <a:avLst>
              <a:gd name="adj" fmla="val 49306"/>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8544" name="AutoShape 192"/>
          <p:cNvSpPr>
            <a:spLocks/>
          </p:cNvSpPr>
          <p:nvPr/>
        </p:nvSpPr>
        <p:spPr bwMode="auto">
          <a:xfrm>
            <a:off x="3200400" y="2184400"/>
            <a:ext cx="457200" cy="482600"/>
          </a:xfrm>
          <a:prstGeom prst="leftBracket">
            <a:avLst>
              <a:gd name="adj" fmla="val 52045"/>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 name="灯片编号占位符 7"/>
          <p:cNvSpPr>
            <a:spLocks noGrp="1"/>
          </p:cNvSpPr>
          <p:nvPr>
            <p:ph type="sldNum" sz="quarter" idx="12"/>
          </p:nvPr>
        </p:nvSpPr>
        <p:spPr>
          <a:xfrm>
            <a:off x="7059613" y="6248400"/>
            <a:ext cx="1905000" cy="457200"/>
          </a:xfrm>
        </p:spPr>
        <p:txBody>
          <a:bodyPr/>
          <a:lstStyle/>
          <a:p>
            <a:pPr>
              <a:defRPr/>
            </a:pPr>
            <a:fld id="{D5FE7F03-277A-4BCC-B784-425C09EE90BB}" type="slidenum">
              <a:rPr lang="en-US" altLang="zh-CN"/>
              <a:pPr>
                <a:defRPr/>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68392"/>
                                        </p:tgtEl>
                                        <p:attrNameLst>
                                          <p:attrName>style.visibility</p:attrName>
                                        </p:attrNameLst>
                                      </p:cBhvr>
                                      <p:to>
                                        <p:strVal val="visible"/>
                                      </p:to>
                                    </p:set>
                                    <p:animEffect transition="in" filter="dissolve">
                                      <p:cBhvr>
                                        <p:cTn id="11" dur="500"/>
                                        <p:tgtEl>
                                          <p:spTgt spid="8683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868389"/>
                                        </p:tgtEl>
                                        <p:attrNameLst>
                                          <p:attrName>style.visibility</p:attrName>
                                        </p:attrNameLst>
                                      </p:cBhvr>
                                      <p:to>
                                        <p:strVal val="visible"/>
                                      </p:to>
                                    </p:set>
                                    <p:animEffect transition="in" filter="checkerboard(across)">
                                      <p:cBhvr>
                                        <p:cTn id="16" dur="500"/>
                                        <p:tgtEl>
                                          <p:spTgt spid="8683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868390"/>
                                        </p:tgtEl>
                                        <p:attrNameLst>
                                          <p:attrName>style.visibility</p:attrName>
                                        </p:attrNameLst>
                                      </p:cBhvr>
                                      <p:to>
                                        <p:strVal val="visible"/>
                                      </p:to>
                                    </p:set>
                                    <p:animEffect transition="in" filter="checkerboard(across)">
                                      <p:cBhvr>
                                        <p:cTn id="21" dur="500"/>
                                        <p:tgtEl>
                                          <p:spTgt spid="86839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868391"/>
                                        </p:tgtEl>
                                        <p:attrNameLst>
                                          <p:attrName>style.visibility</p:attrName>
                                        </p:attrNameLst>
                                      </p:cBhvr>
                                      <p:to>
                                        <p:strVal val="visible"/>
                                      </p:to>
                                    </p:set>
                                    <p:animEffect transition="in" filter="checkerboard(across)">
                                      <p:cBhvr>
                                        <p:cTn id="26" dur="500"/>
                                        <p:tgtEl>
                                          <p:spTgt spid="8683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68541"/>
                                        </p:tgtEl>
                                        <p:attrNameLst>
                                          <p:attrName>style.visibility</p:attrName>
                                        </p:attrNameLst>
                                      </p:cBhvr>
                                      <p:to>
                                        <p:strVal val="visible"/>
                                      </p:to>
                                    </p:set>
                                    <p:animEffect transition="in" filter="dissolve">
                                      <p:cBhvr>
                                        <p:cTn id="31" dur="500"/>
                                        <p:tgtEl>
                                          <p:spTgt spid="8685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868542"/>
                                        </p:tgtEl>
                                        <p:attrNameLst>
                                          <p:attrName>style.visibility</p:attrName>
                                        </p:attrNameLst>
                                      </p:cBhvr>
                                      <p:to>
                                        <p:strVal val="visible"/>
                                      </p:to>
                                    </p:set>
                                    <p:animEffect transition="in" filter="slide(fromRight)">
                                      <p:cBhvr>
                                        <p:cTn id="36" dur="500"/>
                                        <p:tgtEl>
                                          <p:spTgt spid="8685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868543"/>
                                        </p:tgtEl>
                                        <p:attrNameLst>
                                          <p:attrName>style.visibility</p:attrName>
                                        </p:attrNameLst>
                                      </p:cBhvr>
                                      <p:to>
                                        <p:strVal val="visible"/>
                                      </p:to>
                                    </p:set>
                                    <p:animEffect transition="in" filter="slide(fromLeft)">
                                      <p:cBhvr>
                                        <p:cTn id="41" dur="500"/>
                                        <p:tgtEl>
                                          <p:spTgt spid="86854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868544"/>
                                        </p:tgtEl>
                                        <p:attrNameLst>
                                          <p:attrName>style.visibility</p:attrName>
                                        </p:attrNameLst>
                                      </p:cBhvr>
                                      <p:to>
                                        <p:strVal val="visible"/>
                                      </p:to>
                                    </p:set>
                                    <p:animEffect transition="in" filter="slide(fromLeft)">
                                      <p:cBhvr>
                                        <p:cTn id="46" dur="500"/>
                                        <p:tgtEl>
                                          <p:spTgt spid="86854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26"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barn(inHorizontal)">
                                      <p:cBhvr>
                                        <p:cTn id="56" dur="500"/>
                                        <p:tgtEl>
                                          <p:spTgt spid="3"/>
                                        </p:tgtEl>
                                      </p:cBhvr>
                                    </p:animEffect>
                                  </p:childTnLst>
                                </p:cTn>
                              </p:par>
                            </p:childTnLst>
                          </p:cTn>
                        </p:par>
                        <p:par>
                          <p:cTn id="57" fill="hold" nodeType="afterGroup">
                            <p:stCondLst>
                              <p:cond delay="500"/>
                            </p:stCondLst>
                            <p:childTnLst>
                              <p:par>
                                <p:cTn id="58" presetID="16" presetClass="entr" presetSubtype="42" fill="hold" grpId="0" nodeType="afterEffect">
                                  <p:stCondLst>
                                    <p:cond delay="0"/>
                                  </p:stCondLst>
                                  <p:childTnLst>
                                    <p:set>
                                      <p:cBhvr>
                                        <p:cTn id="59" dur="1" fill="hold">
                                          <p:stCondLst>
                                            <p:cond delay="0"/>
                                          </p:stCondLst>
                                        </p:cTn>
                                        <p:tgtEl>
                                          <p:spTgt spid="868428"/>
                                        </p:tgtEl>
                                        <p:attrNameLst>
                                          <p:attrName>style.visibility</p:attrName>
                                        </p:attrNameLst>
                                      </p:cBhvr>
                                      <p:to>
                                        <p:strVal val="visible"/>
                                      </p:to>
                                    </p:set>
                                    <p:animEffect transition="in" filter="barn(outHorizontal)">
                                      <p:cBhvr>
                                        <p:cTn id="60" dur="500"/>
                                        <p:tgtEl>
                                          <p:spTgt spid="86842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868431"/>
                                        </p:tgtEl>
                                        <p:attrNameLst>
                                          <p:attrName>style.visibility</p:attrName>
                                        </p:attrNameLst>
                                      </p:cBhvr>
                                      <p:to>
                                        <p:strVal val="visible"/>
                                      </p:to>
                                    </p:set>
                                    <p:animEffect transition="in" filter="wipe(up)">
                                      <p:cBhvr>
                                        <p:cTn id="65" dur="500"/>
                                        <p:tgtEl>
                                          <p:spTgt spid="86843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868432"/>
                                        </p:tgtEl>
                                        <p:attrNameLst>
                                          <p:attrName>style.visibility</p:attrName>
                                        </p:attrNameLst>
                                      </p:cBhvr>
                                      <p:to>
                                        <p:strVal val="visible"/>
                                      </p:to>
                                    </p:set>
                                    <p:anim calcmode="lin" valueType="num">
                                      <p:cBhvr>
                                        <p:cTn id="70" dur="500" fill="hold"/>
                                        <p:tgtEl>
                                          <p:spTgt spid="868432"/>
                                        </p:tgtEl>
                                        <p:attrNameLst>
                                          <p:attrName>ppt_w</p:attrName>
                                        </p:attrNameLst>
                                      </p:cBhvr>
                                      <p:tavLst>
                                        <p:tav tm="0">
                                          <p:val>
                                            <p:fltVal val="0"/>
                                          </p:val>
                                        </p:tav>
                                        <p:tav tm="100000">
                                          <p:val>
                                            <p:strVal val="#ppt_w"/>
                                          </p:val>
                                        </p:tav>
                                      </p:tavLst>
                                    </p:anim>
                                    <p:anim calcmode="lin" valueType="num">
                                      <p:cBhvr>
                                        <p:cTn id="71" dur="500" fill="hold"/>
                                        <p:tgtEl>
                                          <p:spTgt spid="868432"/>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868429"/>
                                        </p:tgtEl>
                                        <p:attrNameLst>
                                          <p:attrName>style.visibility</p:attrName>
                                        </p:attrNameLst>
                                      </p:cBhvr>
                                      <p:to>
                                        <p:strVal val="visible"/>
                                      </p:to>
                                    </p:set>
                                    <p:animEffect transition="in" filter="checkerboard(across)">
                                      <p:cBhvr>
                                        <p:cTn id="76" dur="500"/>
                                        <p:tgtEl>
                                          <p:spTgt spid="86842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868430"/>
                                        </p:tgtEl>
                                        <p:attrNameLst>
                                          <p:attrName>style.visibility</p:attrName>
                                        </p:attrNameLst>
                                      </p:cBhvr>
                                      <p:to>
                                        <p:strVal val="visible"/>
                                      </p:to>
                                    </p:set>
                                    <p:anim calcmode="lin" valueType="num">
                                      <p:cBhvr>
                                        <p:cTn id="81" dur="500" fill="hold"/>
                                        <p:tgtEl>
                                          <p:spTgt spid="868430"/>
                                        </p:tgtEl>
                                        <p:attrNameLst>
                                          <p:attrName>ppt_w</p:attrName>
                                        </p:attrNameLst>
                                      </p:cBhvr>
                                      <p:tavLst>
                                        <p:tav tm="0">
                                          <p:val>
                                            <p:fltVal val="0"/>
                                          </p:val>
                                        </p:tav>
                                        <p:tav tm="100000">
                                          <p:val>
                                            <p:strVal val="#ppt_w"/>
                                          </p:val>
                                        </p:tav>
                                      </p:tavLst>
                                    </p:anim>
                                    <p:anim calcmode="lin" valueType="num">
                                      <p:cBhvr>
                                        <p:cTn id="82" dur="500" fill="hold"/>
                                        <p:tgtEl>
                                          <p:spTgt spid="868430"/>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box(in)">
                                      <p:cBhvr>
                                        <p:cTn id="87" dur="500"/>
                                        <p:tgtEl>
                                          <p:spTgt spid="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wipe(up)">
                                      <p:cBhvr>
                                        <p:cTn id="92" dur="500"/>
                                        <p:tgtEl>
                                          <p:spTgt spid="5"/>
                                        </p:tgtEl>
                                      </p:cBhvr>
                                    </p:animEffect>
                                  </p:childTnLst>
                                </p:cTn>
                              </p:par>
                            </p:childTnLst>
                          </p:cTn>
                        </p:par>
                        <p:par>
                          <p:cTn id="93" fill="hold" nodeType="afterGroup">
                            <p:stCondLst>
                              <p:cond delay="500"/>
                            </p:stCondLst>
                            <p:childTnLst>
                              <p:par>
                                <p:cTn id="94" presetID="18" presetClass="entr" presetSubtype="12" fill="hold" grpId="0" nodeType="afterEffect">
                                  <p:stCondLst>
                                    <p:cond delay="0"/>
                                  </p:stCondLst>
                                  <p:childTnLst>
                                    <p:set>
                                      <p:cBhvr>
                                        <p:cTn id="95" dur="1" fill="hold">
                                          <p:stCondLst>
                                            <p:cond delay="0"/>
                                          </p:stCondLst>
                                        </p:cTn>
                                        <p:tgtEl>
                                          <p:spTgt spid="868477"/>
                                        </p:tgtEl>
                                        <p:attrNameLst>
                                          <p:attrName>style.visibility</p:attrName>
                                        </p:attrNameLst>
                                      </p:cBhvr>
                                      <p:to>
                                        <p:strVal val="visible"/>
                                      </p:to>
                                    </p:set>
                                    <p:animEffect transition="in" filter="strips(downLeft)">
                                      <p:cBhvr>
                                        <p:cTn id="96" dur="500"/>
                                        <p:tgtEl>
                                          <p:spTgt spid="86847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868474"/>
                                        </p:tgtEl>
                                        <p:attrNameLst>
                                          <p:attrName>style.visibility</p:attrName>
                                        </p:attrNameLst>
                                      </p:cBhvr>
                                      <p:to>
                                        <p:strVal val="visible"/>
                                      </p:to>
                                    </p:set>
                                    <p:animEffect transition="in" filter="strips(downLeft)">
                                      <p:cBhvr>
                                        <p:cTn id="101" dur="500"/>
                                        <p:tgtEl>
                                          <p:spTgt spid="86847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6" presetClass="entr" presetSubtype="26" fill="hold" grpId="0" nodeType="clickEffect">
                                  <p:stCondLst>
                                    <p:cond delay="0"/>
                                  </p:stCondLst>
                                  <p:childTnLst>
                                    <p:set>
                                      <p:cBhvr>
                                        <p:cTn id="105" dur="1" fill="hold">
                                          <p:stCondLst>
                                            <p:cond delay="0"/>
                                          </p:stCondLst>
                                        </p:cTn>
                                        <p:tgtEl>
                                          <p:spTgt spid="868475"/>
                                        </p:tgtEl>
                                        <p:attrNameLst>
                                          <p:attrName>style.visibility</p:attrName>
                                        </p:attrNameLst>
                                      </p:cBhvr>
                                      <p:to>
                                        <p:strVal val="visible"/>
                                      </p:to>
                                    </p:set>
                                    <p:animEffect transition="in" filter="barn(inHorizontal)">
                                      <p:cBhvr>
                                        <p:cTn id="106" dur="500"/>
                                        <p:tgtEl>
                                          <p:spTgt spid="868475"/>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6" presetClass="entr" presetSubtype="42" fill="hold" grpId="0" nodeType="clickEffect">
                                  <p:stCondLst>
                                    <p:cond delay="0"/>
                                  </p:stCondLst>
                                  <p:childTnLst>
                                    <p:set>
                                      <p:cBhvr>
                                        <p:cTn id="110" dur="1" fill="hold">
                                          <p:stCondLst>
                                            <p:cond delay="0"/>
                                          </p:stCondLst>
                                        </p:cTn>
                                        <p:tgtEl>
                                          <p:spTgt spid="868476"/>
                                        </p:tgtEl>
                                        <p:attrNameLst>
                                          <p:attrName>style.visibility</p:attrName>
                                        </p:attrNameLst>
                                      </p:cBhvr>
                                      <p:to>
                                        <p:strVal val="visible"/>
                                      </p:to>
                                    </p:set>
                                    <p:animEffect transition="in" filter="barn(outHorizontal)">
                                      <p:cBhvr>
                                        <p:cTn id="111" dur="500"/>
                                        <p:tgtEl>
                                          <p:spTgt spid="86847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499"/>
                                          </p:stCondLst>
                                        </p:cTn>
                                        <p:tgtEl>
                                          <p:spTgt spid="6"/>
                                        </p:tgtEl>
                                        <p:attrNameLst>
                                          <p:attrName>style.visibility</p:attrName>
                                        </p:attrNameLst>
                                      </p:cBhvr>
                                      <p:to>
                                        <p:strVal val="visible"/>
                                      </p:to>
                                    </p:set>
                                  </p:childTnLst>
                                </p:cTn>
                              </p:par>
                            </p:childTnLst>
                          </p:cTn>
                        </p:par>
                        <p:par>
                          <p:cTn id="121" fill="hold" nodeType="afterGroup">
                            <p:stCondLst>
                              <p:cond delay="500"/>
                            </p:stCondLst>
                            <p:childTnLst>
                              <p:par>
                                <p:cTn id="122" presetID="16" presetClass="entr" presetSubtype="26" fill="hold" grpId="0" nodeType="afterEffect">
                                  <p:stCondLst>
                                    <p:cond delay="0"/>
                                  </p:stCondLst>
                                  <p:childTnLst>
                                    <p:set>
                                      <p:cBhvr>
                                        <p:cTn id="123" dur="1" fill="hold">
                                          <p:stCondLst>
                                            <p:cond delay="0"/>
                                          </p:stCondLst>
                                        </p:cTn>
                                        <p:tgtEl>
                                          <p:spTgt spid="868516"/>
                                        </p:tgtEl>
                                        <p:attrNameLst>
                                          <p:attrName>style.visibility</p:attrName>
                                        </p:attrNameLst>
                                      </p:cBhvr>
                                      <p:to>
                                        <p:strVal val="visible"/>
                                      </p:to>
                                    </p:set>
                                    <p:animEffect transition="in" filter="barn(inHorizontal)">
                                      <p:cBhvr>
                                        <p:cTn id="124" dur="500"/>
                                        <p:tgtEl>
                                          <p:spTgt spid="86851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8519"/>
                                        </p:tgtEl>
                                        <p:attrNameLst>
                                          <p:attrName>style.visibility</p:attrName>
                                        </p:attrNameLst>
                                      </p:cBhvr>
                                      <p:to>
                                        <p:strVal val="visible"/>
                                      </p:to>
                                    </p:set>
                                    <p:animEffect transition="in" filter="dissolve">
                                      <p:cBhvr>
                                        <p:cTn id="129" dur="500"/>
                                        <p:tgtEl>
                                          <p:spTgt spid="868519"/>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2" presetClass="entr" presetSubtype="2" fill="hold" grpId="0" nodeType="clickEffect">
                                  <p:stCondLst>
                                    <p:cond delay="0"/>
                                  </p:stCondLst>
                                  <p:childTnLst>
                                    <p:set>
                                      <p:cBhvr>
                                        <p:cTn id="133" dur="1" fill="hold">
                                          <p:stCondLst>
                                            <p:cond delay="0"/>
                                          </p:stCondLst>
                                        </p:cTn>
                                        <p:tgtEl>
                                          <p:spTgt spid="868520"/>
                                        </p:tgtEl>
                                        <p:attrNameLst>
                                          <p:attrName>style.visibility</p:attrName>
                                        </p:attrNameLst>
                                      </p:cBhvr>
                                      <p:to>
                                        <p:strVal val="visible"/>
                                      </p:to>
                                    </p:set>
                                    <p:animEffect transition="in" filter="slide(fromRight)">
                                      <p:cBhvr>
                                        <p:cTn id="134" dur="500"/>
                                        <p:tgtEl>
                                          <p:spTgt spid="868520"/>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2" presetClass="entr" presetSubtype="8" fill="hold" grpId="0" nodeType="clickEffect">
                                  <p:stCondLst>
                                    <p:cond delay="0"/>
                                  </p:stCondLst>
                                  <p:childTnLst>
                                    <p:set>
                                      <p:cBhvr>
                                        <p:cTn id="138" dur="1" fill="hold">
                                          <p:stCondLst>
                                            <p:cond delay="0"/>
                                          </p:stCondLst>
                                        </p:cTn>
                                        <p:tgtEl>
                                          <p:spTgt spid="868521"/>
                                        </p:tgtEl>
                                        <p:attrNameLst>
                                          <p:attrName>style.visibility</p:attrName>
                                        </p:attrNameLst>
                                      </p:cBhvr>
                                      <p:to>
                                        <p:strVal val="visible"/>
                                      </p:to>
                                    </p:set>
                                    <p:animEffect transition="in" filter="slide(fromLeft)">
                                      <p:cBhvr>
                                        <p:cTn id="139" dur="500"/>
                                        <p:tgtEl>
                                          <p:spTgt spid="868521"/>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2" presetClass="entr" presetSubtype="8" fill="hold" grpId="0" nodeType="clickEffect">
                                  <p:stCondLst>
                                    <p:cond delay="0"/>
                                  </p:stCondLst>
                                  <p:childTnLst>
                                    <p:set>
                                      <p:cBhvr>
                                        <p:cTn id="143" dur="1" fill="hold">
                                          <p:stCondLst>
                                            <p:cond delay="0"/>
                                          </p:stCondLst>
                                        </p:cTn>
                                        <p:tgtEl>
                                          <p:spTgt spid="868522"/>
                                        </p:tgtEl>
                                        <p:attrNameLst>
                                          <p:attrName>style.visibility</p:attrName>
                                        </p:attrNameLst>
                                      </p:cBhvr>
                                      <p:to>
                                        <p:strVal val="visible"/>
                                      </p:to>
                                    </p:set>
                                    <p:animEffect transition="in" filter="slide(fromLeft)">
                                      <p:cBhvr>
                                        <p:cTn id="144" dur="500"/>
                                        <p:tgtEl>
                                          <p:spTgt spid="868522"/>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6" presetClass="entr" presetSubtype="26" fill="hold" grpId="0" nodeType="clickEffect">
                                  <p:stCondLst>
                                    <p:cond delay="0"/>
                                  </p:stCondLst>
                                  <p:childTnLst>
                                    <p:set>
                                      <p:cBhvr>
                                        <p:cTn id="148" dur="1" fill="hold">
                                          <p:stCondLst>
                                            <p:cond delay="0"/>
                                          </p:stCondLst>
                                        </p:cTn>
                                        <p:tgtEl>
                                          <p:spTgt spid="868513"/>
                                        </p:tgtEl>
                                        <p:attrNameLst>
                                          <p:attrName>style.visibility</p:attrName>
                                        </p:attrNameLst>
                                      </p:cBhvr>
                                      <p:to>
                                        <p:strVal val="visible"/>
                                      </p:to>
                                    </p:set>
                                    <p:animEffect transition="in" filter="barn(inHorizontal)">
                                      <p:cBhvr>
                                        <p:cTn id="149" dur="500"/>
                                        <p:tgtEl>
                                          <p:spTgt spid="868513"/>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3" presetClass="entr" presetSubtype="16" fill="hold" grpId="0" nodeType="clickEffect">
                                  <p:stCondLst>
                                    <p:cond delay="0"/>
                                  </p:stCondLst>
                                  <p:childTnLst>
                                    <p:set>
                                      <p:cBhvr>
                                        <p:cTn id="153" dur="1" fill="hold">
                                          <p:stCondLst>
                                            <p:cond delay="0"/>
                                          </p:stCondLst>
                                        </p:cTn>
                                        <p:tgtEl>
                                          <p:spTgt spid="868514"/>
                                        </p:tgtEl>
                                        <p:attrNameLst>
                                          <p:attrName>style.visibility</p:attrName>
                                        </p:attrNameLst>
                                      </p:cBhvr>
                                      <p:to>
                                        <p:strVal val="visible"/>
                                      </p:to>
                                    </p:set>
                                    <p:anim calcmode="lin" valueType="num">
                                      <p:cBhvr>
                                        <p:cTn id="154" dur="500" fill="hold"/>
                                        <p:tgtEl>
                                          <p:spTgt spid="868514"/>
                                        </p:tgtEl>
                                        <p:attrNameLst>
                                          <p:attrName>ppt_w</p:attrName>
                                        </p:attrNameLst>
                                      </p:cBhvr>
                                      <p:tavLst>
                                        <p:tav tm="0">
                                          <p:val>
                                            <p:fltVal val="0"/>
                                          </p:val>
                                        </p:tav>
                                        <p:tav tm="100000">
                                          <p:val>
                                            <p:strVal val="#ppt_w"/>
                                          </p:val>
                                        </p:tav>
                                      </p:tavLst>
                                    </p:anim>
                                    <p:anim calcmode="lin" valueType="num">
                                      <p:cBhvr>
                                        <p:cTn id="155" dur="500" fill="hold"/>
                                        <p:tgtEl>
                                          <p:spTgt spid="868514"/>
                                        </p:tgtEl>
                                        <p:attrNameLst>
                                          <p:attrName>ppt_h</p:attrName>
                                        </p:attrNameLst>
                                      </p:cBhvr>
                                      <p:tavLst>
                                        <p:tav tm="0">
                                          <p:val>
                                            <p:fltVal val="0"/>
                                          </p:val>
                                        </p:tav>
                                        <p:tav tm="100000">
                                          <p:val>
                                            <p:strVal val="#ppt_h"/>
                                          </p:val>
                                        </p:tav>
                                      </p:tavLst>
                                    </p:anim>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4" presetClass="entr" presetSubtype="10" fill="hold" grpId="0" nodeType="clickEffect">
                                  <p:stCondLst>
                                    <p:cond delay="0"/>
                                  </p:stCondLst>
                                  <p:childTnLst>
                                    <p:set>
                                      <p:cBhvr>
                                        <p:cTn id="159" dur="1" fill="hold">
                                          <p:stCondLst>
                                            <p:cond delay="0"/>
                                          </p:stCondLst>
                                        </p:cTn>
                                        <p:tgtEl>
                                          <p:spTgt spid="868515"/>
                                        </p:tgtEl>
                                        <p:attrNameLst>
                                          <p:attrName>style.visibility</p:attrName>
                                        </p:attrNameLst>
                                      </p:cBhvr>
                                      <p:to>
                                        <p:strVal val="visible"/>
                                      </p:to>
                                    </p:set>
                                    <p:animEffect transition="in" filter="randombar(horizontal)">
                                      <p:cBhvr>
                                        <p:cTn id="160" dur="500"/>
                                        <p:tgtEl>
                                          <p:spTgt spid="868515"/>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5" presetClass="entr" presetSubtype="10" fill="hold" grpId="0" nodeType="clickEffect">
                                  <p:stCondLst>
                                    <p:cond delay="0"/>
                                  </p:stCondLst>
                                  <p:childTnLst>
                                    <p:set>
                                      <p:cBhvr>
                                        <p:cTn id="164" dur="1" fill="hold">
                                          <p:stCondLst>
                                            <p:cond delay="0"/>
                                          </p:stCondLst>
                                        </p:cTn>
                                        <p:tgtEl>
                                          <p:spTgt spid="868517"/>
                                        </p:tgtEl>
                                        <p:attrNameLst>
                                          <p:attrName>style.visibility</p:attrName>
                                        </p:attrNameLst>
                                      </p:cBhvr>
                                      <p:to>
                                        <p:strVal val="visible"/>
                                      </p:to>
                                    </p:set>
                                    <p:animEffect transition="in" filter="checkerboard(across)">
                                      <p:cBhvr>
                                        <p:cTn id="165" dur="500"/>
                                        <p:tgtEl>
                                          <p:spTgt spid="868517"/>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5" presetClass="entr" presetSubtype="10" fill="hold" grpId="0" nodeType="clickEffect">
                                  <p:stCondLst>
                                    <p:cond delay="0"/>
                                  </p:stCondLst>
                                  <p:childTnLst>
                                    <p:set>
                                      <p:cBhvr>
                                        <p:cTn id="169" dur="1" fill="hold">
                                          <p:stCondLst>
                                            <p:cond delay="0"/>
                                          </p:stCondLst>
                                        </p:cTn>
                                        <p:tgtEl>
                                          <p:spTgt spid="868518"/>
                                        </p:tgtEl>
                                        <p:attrNameLst>
                                          <p:attrName>style.visibility</p:attrName>
                                        </p:attrNameLst>
                                      </p:cBhvr>
                                      <p:to>
                                        <p:strVal val="visible"/>
                                      </p:to>
                                    </p:set>
                                    <p:animEffect transition="in" filter="checkerboard(across)">
                                      <p:cBhvr>
                                        <p:cTn id="170" dur="500"/>
                                        <p:tgtEl>
                                          <p:spTgt spid="868518"/>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3" presetClass="entr" presetSubtype="10" fill="hold" nodeType="clickEffect">
                                  <p:stCondLst>
                                    <p:cond delay="0"/>
                                  </p:stCondLst>
                                  <p:childTnLst>
                                    <p:set>
                                      <p:cBhvr>
                                        <p:cTn id="174" dur="1" fill="hold">
                                          <p:stCondLst>
                                            <p:cond delay="0"/>
                                          </p:stCondLst>
                                        </p:cTn>
                                        <p:tgtEl>
                                          <p:spTgt spid="10"/>
                                        </p:tgtEl>
                                        <p:attrNameLst>
                                          <p:attrName>style.visibility</p:attrName>
                                        </p:attrNameLst>
                                      </p:cBhvr>
                                      <p:to>
                                        <p:strVal val="visible"/>
                                      </p:to>
                                    </p:set>
                                    <p:animEffect transition="in" filter="blinds(horizontal)">
                                      <p:cBhvr>
                                        <p:cTn id="17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89" grpId="0" animBg="1" autoUpdateAnimBg="0"/>
      <p:bldP spid="868390" grpId="0" animBg="1"/>
      <p:bldP spid="868391" grpId="0" animBg="1"/>
      <p:bldP spid="868392" grpId="0" autoUpdateAnimBg="0"/>
      <p:bldP spid="868428" grpId="0" autoUpdateAnimBg="0"/>
      <p:bldP spid="868429" grpId="0" animBg="1"/>
      <p:bldP spid="868430" grpId="0" animBg="1"/>
      <p:bldP spid="868431" grpId="0" animBg="1" autoUpdateAnimBg="0"/>
      <p:bldP spid="868432" grpId="0" animBg="1" autoUpdateAnimBg="0"/>
      <p:bldP spid="868474" grpId="0" animBg="1" autoUpdateAnimBg="0"/>
      <p:bldP spid="868475" grpId="0" animBg="1"/>
      <p:bldP spid="868476" grpId="0" animBg="1"/>
      <p:bldP spid="868477" grpId="0" autoUpdateAnimBg="0"/>
      <p:bldP spid="868513" grpId="0" animBg="1" autoUpdateAnimBg="0"/>
      <p:bldP spid="868514" grpId="0" animBg="1"/>
      <p:bldP spid="868515" grpId="0" animBg="1"/>
      <p:bldP spid="868516" grpId="0" autoUpdateAnimBg="0"/>
      <p:bldP spid="868517" grpId="0" animBg="1"/>
      <p:bldP spid="868518" grpId="0" animBg="1"/>
      <p:bldP spid="868519" grpId="0" animBg="1"/>
      <p:bldP spid="868520" grpId="0" animBg="1"/>
      <p:bldP spid="868521" grpId="0" animBg="1"/>
      <p:bldP spid="868522" grpId="0" animBg="1"/>
      <p:bldP spid="868541" grpId="0" animBg="1"/>
      <p:bldP spid="868542" grpId="0" animBg="1"/>
      <p:bldP spid="868543" grpId="0" animBg="1"/>
      <p:bldP spid="86854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95288" y="476250"/>
            <a:ext cx="3352800" cy="2308225"/>
            <a:chOff x="2592" y="1200"/>
            <a:chExt cx="2976" cy="1454"/>
          </a:xfrm>
        </p:grpSpPr>
        <p:sp>
          <p:nvSpPr>
            <p:cNvPr id="869379" name="Rectangle 3"/>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380" name="Rectangle 4"/>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381" name="Rectangle 5"/>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382" name="Rectangle 6"/>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383" name="Rectangle 7"/>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384" name="Rectangle 8"/>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385" name="Rectangle 9"/>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386" name="Rectangle 10"/>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387" name="Rectangle 11"/>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388" name="Rectangle 12"/>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389" name="Rectangle 13"/>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390" name="Rectangle 14"/>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391" name="Rectangle 15"/>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392" name="Rectangle 16"/>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393" name="Rectangle 17"/>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394" name="Rectangle 18"/>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0</a:t>
              </a:r>
              <a:r>
                <a:rPr lang="en-US" altLang="zh-CN" b="1">
                  <a:effectLst>
                    <a:outerShdw blurRad="38100" dist="38100" dir="2700000" algn="tl">
                      <a:srgbClr val="C0C0C0"/>
                    </a:outerShdw>
                  </a:effectLst>
                  <a:latin typeface="Arial" charset="0"/>
                </a:rPr>
                <a:t> </a:t>
              </a:r>
            </a:p>
          </p:txBody>
        </p:sp>
        <p:sp>
          <p:nvSpPr>
            <p:cNvPr id="35968" name="Line 19"/>
            <p:cNvSpPr>
              <a:spLocks noChangeShapeType="1"/>
            </p:cNvSpPr>
            <p:nvPr/>
          </p:nvSpPr>
          <p:spPr bwMode="auto">
            <a:xfrm>
              <a:off x="3264" y="1635"/>
              <a:ext cx="57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69" name="Line 20"/>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0" name="Line 21"/>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1" name="Line 22"/>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2" name="Line 23"/>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3" name="Line 24"/>
            <p:cNvSpPr>
              <a:spLocks noChangeShapeType="1"/>
            </p:cNvSpPr>
            <p:nvPr/>
          </p:nvSpPr>
          <p:spPr bwMode="auto">
            <a:xfrm>
              <a:off x="3264" y="1635"/>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4" name="Line 25"/>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5" name="Line 26"/>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6" name="Line 27"/>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7" name="Line 28"/>
            <p:cNvSpPr>
              <a:spLocks noChangeShapeType="1"/>
            </p:cNvSpPr>
            <p:nvPr/>
          </p:nvSpPr>
          <p:spPr bwMode="auto">
            <a:xfrm>
              <a:off x="5568" y="2310"/>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8" name="Line 29"/>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79" name="Line 30"/>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80" name="Line 31"/>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81" name="Line 32"/>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9409" name="Text Box 33"/>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00   01    11     10</a:t>
              </a:r>
            </a:p>
          </p:txBody>
        </p:sp>
        <p:sp>
          <p:nvSpPr>
            <p:cNvPr id="869410" name="Text Box 34"/>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869411" name="Text Box 35"/>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A</a:t>
              </a:r>
              <a:r>
                <a:rPr lang="en-US" altLang="zh-CN" sz="2000" b="1">
                  <a:effectLst>
                    <a:outerShdw blurRad="38100" dist="38100" dir="2700000" algn="tl">
                      <a:srgbClr val="C0C0C0"/>
                    </a:outerShdw>
                  </a:effectLst>
                  <a:latin typeface="Times New Roman" pitchFamily="18" charset="0"/>
                </a:rPr>
                <a:t>B</a:t>
              </a:r>
              <a:endParaRPr kumimoji="0" lang="en-US" altLang="zh-CN" sz="2000" b="1" baseline="-25000">
                <a:effectLst>
                  <a:outerShdw blurRad="38100" dist="38100" dir="2700000" algn="tl">
                    <a:srgbClr val="C0C0C0"/>
                  </a:outerShdw>
                </a:effectLst>
                <a:latin typeface="Arial" charset="0"/>
              </a:endParaRPr>
            </a:p>
          </p:txBody>
        </p:sp>
        <p:sp>
          <p:nvSpPr>
            <p:cNvPr id="869412" name="Text Box 36"/>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CD</a:t>
              </a:r>
              <a:endParaRPr kumimoji="0" lang="en-US" altLang="zh-CN" b="1" baseline="-25000">
                <a:effectLst>
                  <a:outerShdw blurRad="38100" dist="38100" dir="2700000" algn="tl">
                    <a:srgbClr val="C0C0C0"/>
                  </a:outerShdw>
                </a:effectLst>
                <a:latin typeface="Arial" charset="0"/>
              </a:endParaRPr>
            </a:p>
          </p:txBody>
        </p:sp>
      </p:grpSp>
      <p:sp>
        <p:nvSpPr>
          <p:cNvPr id="869413" name="AutoShape 37"/>
          <p:cNvSpPr>
            <a:spLocks noChangeArrowheads="1"/>
          </p:cNvSpPr>
          <p:nvPr/>
        </p:nvSpPr>
        <p:spPr bwMode="auto">
          <a:xfrm>
            <a:off x="3203575" y="1125538"/>
            <a:ext cx="381000" cy="15240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sp>
        <p:nvSpPr>
          <p:cNvPr id="869414" name="Text Box 38"/>
          <p:cNvSpPr txBox="1">
            <a:spLocks noChangeArrowheads="1"/>
          </p:cNvSpPr>
          <p:nvPr/>
        </p:nvSpPr>
        <p:spPr bwMode="auto">
          <a:xfrm>
            <a:off x="2225675" y="328613"/>
            <a:ext cx="762000" cy="57943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C0C0C0"/>
                  </a:outerShdw>
                </a:effectLst>
                <a:latin typeface="Times New Roman" pitchFamily="18" charset="0"/>
              </a:rPr>
              <a:t>e</a:t>
            </a:r>
          </a:p>
        </p:txBody>
      </p:sp>
      <p:grpSp>
        <p:nvGrpSpPr>
          <p:cNvPr id="3" name="Group 39"/>
          <p:cNvGrpSpPr>
            <a:grpSpLocks/>
          </p:cNvGrpSpPr>
          <p:nvPr/>
        </p:nvGrpSpPr>
        <p:grpSpPr bwMode="auto">
          <a:xfrm>
            <a:off x="4737100" y="431800"/>
            <a:ext cx="3352800" cy="2308225"/>
            <a:chOff x="2592" y="1200"/>
            <a:chExt cx="2976" cy="1454"/>
          </a:xfrm>
        </p:grpSpPr>
        <p:sp>
          <p:nvSpPr>
            <p:cNvPr id="869416" name="Rectangle 40"/>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17" name="Rectangle 41"/>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18" name="Rectangle 42"/>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19" name="Rectangle 43"/>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20" name="Rectangle 44"/>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21" name="Rectangle 45"/>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22" name="Rectangle 46"/>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23" name="Rectangle 47"/>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24" name="Rectangle 48"/>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25" name="Rectangle 49"/>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426" name="Rectangle 50"/>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27" name="Rectangle 51"/>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28" name="Rectangle 52"/>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429" name="Rectangle 53"/>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430" name="Rectangle 54"/>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431" name="Rectangle 55"/>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0</a:t>
              </a:r>
              <a:r>
                <a:rPr lang="en-US" altLang="zh-CN" b="1">
                  <a:effectLst>
                    <a:outerShdw blurRad="38100" dist="38100" dir="2700000" algn="tl">
                      <a:srgbClr val="C0C0C0"/>
                    </a:outerShdw>
                  </a:effectLst>
                  <a:latin typeface="Arial" charset="0"/>
                </a:rPr>
                <a:t> </a:t>
              </a:r>
            </a:p>
          </p:txBody>
        </p:sp>
        <p:sp>
          <p:nvSpPr>
            <p:cNvPr id="35934" name="Line 56"/>
            <p:cNvSpPr>
              <a:spLocks noChangeShapeType="1"/>
            </p:cNvSpPr>
            <p:nvPr/>
          </p:nvSpPr>
          <p:spPr bwMode="auto">
            <a:xfrm>
              <a:off x="3264" y="1635"/>
              <a:ext cx="57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35" name="Line 57"/>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36" name="Line 58"/>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37" name="Line 59"/>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38" name="Line 60"/>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39" name="Line 61"/>
            <p:cNvSpPr>
              <a:spLocks noChangeShapeType="1"/>
            </p:cNvSpPr>
            <p:nvPr/>
          </p:nvSpPr>
          <p:spPr bwMode="auto">
            <a:xfrm>
              <a:off x="3264" y="1635"/>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40" name="Line 62"/>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41" name="Line 63"/>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42" name="Line 64"/>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43" name="Line 65"/>
            <p:cNvSpPr>
              <a:spLocks noChangeShapeType="1"/>
            </p:cNvSpPr>
            <p:nvPr/>
          </p:nvSpPr>
          <p:spPr bwMode="auto">
            <a:xfrm>
              <a:off x="5568" y="2310"/>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44" name="Line 66"/>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45" name="Line 67"/>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46" name="Line 68"/>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47" name="Line 69"/>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9446" name="Text Box 70"/>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00   01    11     10</a:t>
              </a:r>
            </a:p>
          </p:txBody>
        </p:sp>
        <p:sp>
          <p:nvSpPr>
            <p:cNvPr id="869447" name="Text Box 71"/>
            <p:cNvSpPr txBox="1">
              <a:spLocks noChangeArrowheads="1"/>
            </p:cNvSpPr>
            <p:nvPr/>
          </p:nvSpPr>
          <p:spPr bwMode="auto">
            <a:xfrm>
              <a:off x="2832" y="1699"/>
              <a:ext cx="482"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869448" name="Text Box 72"/>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A</a:t>
              </a:r>
              <a:r>
                <a:rPr lang="en-US" altLang="zh-CN" sz="2000" b="1">
                  <a:effectLst>
                    <a:outerShdw blurRad="38100" dist="38100" dir="2700000" algn="tl">
                      <a:srgbClr val="C0C0C0"/>
                    </a:outerShdw>
                  </a:effectLst>
                  <a:latin typeface="Times New Roman" pitchFamily="18" charset="0"/>
                </a:rPr>
                <a:t>B</a:t>
              </a:r>
              <a:endParaRPr kumimoji="0" lang="en-US" altLang="zh-CN" sz="2000" b="1" baseline="-25000">
                <a:effectLst>
                  <a:outerShdw blurRad="38100" dist="38100" dir="2700000" algn="tl">
                    <a:srgbClr val="C0C0C0"/>
                  </a:outerShdw>
                </a:effectLst>
                <a:latin typeface="Arial" charset="0"/>
              </a:endParaRPr>
            </a:p>
          </p:txBody>
        </p:sp>
        <p:sp>
          <p:nvSpPr>
            <p:cNvPr id="869449" name="Text Box 73"/>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CD</a:t>
              </a:r>
              <a:endParaRPr kumimoji="0" lang="en-US" altLang="zh-CN" b="1" baseline="-25000">
                <a:effectLst>
                  <a:outerShdw blurRad="38100" dist="38100" dir="2700000" algn="tl">
                    <a:srgbClr val="C0C0C0"/>
                  </a:outerShdw>
                </a:effectLst>
                <a:latin typeface="Arial" charset="0"/>
              </a:endParaRPr>
            </a:p>
          </p:txBody>
        </p:sp>
      </p:grpSp>
      <p:sp>
        <p:nvSpPr>
          <p:cNvPr id="869450" name="Text Box 74"/>
          <p:cNvSpPr txBox="1">
            <a:spLocks noChangeArrowheads="1"/>
          </p:cNvSpPr>
          <p:nvPr/>
        </p:nvSpPr>
        <p:spPr bwMode="auto">
          <a:xfrm>
            <a:off x="6537325" y="360363"/>
            <a:ext cx="762000" cy="57943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C0C0C0"/>
                  </a:outerShdw>
                </a:effectLst>
                <a:latin typeface="Times New Roman" pitchFamily="18" charset="0"/>
              </a:rPr>
              <a:t>f</a:t>
            </a:r>
          </a:p>
        </p:txBody>
      </p:sp>
      <p:sp>
        <p:nvSpPr>
          <p:cNvPr id="869451" name="AutoShape 75"/>
          <p:cNvSpPr>
            <a:spLocks noChangeArrowheads="1"/>
          </p:cNvSpPr>
          <p:nvPr/>
        </p:nvSpPr>
        <p:spPr bwMode="auto">
          <a:xfrm>
            <a:off x="5632450" y="1401763"/>
            <a:ext cx="990600" cy="8382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grpSp>
        <p:nvGrpSpPr>
          <p:cNvPr id="4" name="Group 76"/>
          <p:cNvGrpSpPr>
            <a:grpSpLocks/>
          </p:cNvGrpSpPr>
          <p:nvPr/>
        </p:nvGrpSpPr>
        <p:grpSpPr bwMode="auto">
          <a:xfrm>
            <a:off x="2717800" y="3644900"/>
            <a:ext cx="3352800" cy="2308225"/>
            <a:chOff x="2592" y="1200"/>
            <a:chExt cx="2976" cy="1454"/>
          </a:xfrm>
        </p:grpSpPr>
        <p:sp>
          <p:nvSpPr>
            <p:cNvPr id="869453" name="Rectangle 77"/>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54" name="Rectangle 78"/>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55" name="Rectangle 79"/>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56" name="Rectangle 80"/>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57" name="Rectangle 81"/>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58" name="Rectangle 82"/>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59" name="Rectangle 83"/>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60" name="Rectangle 84"/>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a:t>
              </a:r>
            </a:p>
          </p:txBody>
        </p:sp>
        <p:sp>
          <p:nvSpPr>
            <p:cNvPr id="869461" name="Rectangle 85"/>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62" name="Rectangle 86"/>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463" name="Rectangle 87"/>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64" name="Rectangle 88"/>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65" name="Rectangle 89"/>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66" name="Rectangle 90"/>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869467" name="Rectangle 91"/>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869468" name="Rectangle 92"/>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1</a:t>
              </a:r>
              <a:r>
                <a:rPr lang="en-US" altLang="zh-CN" b="1">
                  <a:effectLst>
                    <a:outerShdw blurRad="38100" dist="38100" dir="2700000" algn="tl">
                      <a:srgbClr val="C0C0C0"/>
                    </a:outerShdw>
                  </a:effectLst>
                  <a:latin typeface="Arial" charset="0"/>
                </a:rPr>
                <a:t> </a:t>
              </a:r>
            </a:p>
          </p:txBody>
        </p:sp>
        <p:sp>
          <p:nvSpPr>
            <p:cNvPr id="35900" name="Line 93"/>
            <p:cNvSpPr>
              <a:spLocks noChangeShapeType="1"/>
            </p:cNvSpPr>
            <p:nvPr/>
          </p:nvSpPr>
          <p:spPr bwMode="auto">
            <a:xfrm>
              <a:off x="3264" y="1635"/>
              <a:ext cx="57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01" name="Line 94"/>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02" name="Line 95"/>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03" name="Line 96"/>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04" name="Line 97"/>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05" name="Line 98"/>
            <p:cNvSpPr>
              <a:spLocks noChangeShapeType="1"/>
            </p:cNvSpPr>
            <p:nvPr/>
          </p:nvSpPr>
          <p:spPr bwMode="auto">
            <a:xfrm>
              <a:off x="3264" y="1635"/>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06" name="Line 99"/>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07" name="Line 100"/>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08" name="Line 101"/>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09" name="Line 102"/>
            <p:cNvSpPr>
              <a:spLocks noChangeShapeType="1"/>
            </p:cNvSpPr>
            <p:nvPr/>
          </p:nvSpPr>
          <p:spPr bwMode="auto">
            <a:xfrm>
              <a:off x="5568" y="2310"/>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10" name="Line 103"/>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11" name="Line 104"/>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12" name="Line 105"/>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5913" name="Line 106"/>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9483" name="Text Box 107"/>
            <p:cNvSpPr txBox="1">
              <a:spLocks noChangeArrowheads="1"/>
            </p:cNvSpPr>
            <p:nvPr/>
          </p:nvSpPr>
          <p:spPr bwMode="auto">
            <a:xfrm>
              <a:off x="3264" y="1385"/>
              <a:ext cx="2256" cy="296"/>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00   01    11     10</a:t>
              </a:r>
            </a:p>
          </p:txBody>
        </p:sp>
        <p:sp>
          <p:nvSpPr>
            <p:cNvPr id="869484" name="Text Box 108"/>
            <p:cNvSpPr txBox="1">
              <a:spLocks noChangeArrowheads="1"/>
            </p:cNvSpPr>
            <p:nvPr/>
          </p:nvSpPr>
          <p:spPr bwMode="auto">
            <a:xfrm>
              <a:off x="2832" y="1699"/>
              <a:ext cx="482"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869485" name="Text Box 109"/>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A</a:t>
              </a:r>
              <a:r>
                <a:rPr lang="en-US" altLang="zh-CN" sz="2000" b="1">
                  <a:effectLst>
                    <a:outerShdw blurRad="38100" dist="38100" dir="2700000" algn="tl">
                      <a:srgbClr val="C0C0C0"/>
                    </a:outerShdw>
                  </a:effectLst>
                  <a:latin typeface="Times New Roman" pitchFamily="18" charset="0"/>
                </a:rPr>
                <a:t>B</a:t>
              </a:r>
              <a:endParaRPr kumimoji="0" lang="en-US" altLang="zh-CN" sz="2000" b="1" baseline="-25000">
                <a:effectLst>
                  <a:outerShdw blurRad="38100" dist="38100" dir="2700000" algn="tl">
                    <a:srgbClr val="C0C0C0"/>
                  </a:outerShdw>
                </a:effectLst>
                <a:latin typeface="Arial" charset="0"/>
              </a:endParaRPr>
            </a:p>
          </p:txBody>
        </p:sp>
        <p:sp>
          <p:nvSpPr>
            <p:cNvPr id="869486" name="Text Box 110"/>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CD</a:t>
              </a:r>
              <a:endParaRPr kumimoji="0" lang="en-US" altLang="zh-CN" b="1" baseline="-25000">
                <a:effectLst>
                  <a:outerShdw blurRad="38100" dist="38100" dir="2700000" algn="tl">
                    <a:srgbClr val="C0C0C0"/>
                  </a:outerShdw>
                </a:effectLst>
                <a:latin typeface="Arial" charset="0"/>
              </a:endParaRPr>
            </a:p>
          </p:txBody>
        </p:sp>
      </p:grpSp>
      <p:sp>
        <p:nvSpPr>
          <p:cNvPr id="869487" name="AutoShape 111"/>
          <p:cNvSpPr>
            <a:spLocks noChangeArrowheads="1"/>
          </p:cNvSpPr>
          <p:nvPr/>
        </p:nvSpPr>
        <p:spPr bwMode="auto">
          <a:xfrm>
            <a:off x="5526088" y="4294188"/>
            <a:ext cx="381000" cy="15240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sp>
        <p:nvSpPr>
          <p:cNvPr id="869488" name="AutoShape 112"/>
          <p:cNvSpPr>
            <a:spLocks noChangeArrowheads="1"/>
          </p:cNvSpPr>
          <p:nvPr/>
        </p:nvSpPr>
        <p:spPr bwMode="auto">
          <a:xfrm>
            <a:off x="3509963" y="5086350"/>
            <a:ext cx="2514600" cy="685800"/>
          </a:xfrm>
          <a:prstGeom prst="roundRect">
            <a:avLst>
              <a:gd name="adj"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9489" name="AutoShape 113"/>
          <p:cNvSpPr>
            <a:spLocks noChangeArrowheads="1"/>
          </p:cNvSpPr>
          <p:nvPr/>
        </p:nvSpPr>
        <p:spPr bwMode="auto">
          <a:xfrm>
            <a:off x="3595688" y="4676775"/>
            <a:ext cx="1066800" cy="742950"/>
          </a:xfrm>
          <a:prstGeom prst="roundRect">
            <a:avLst>
              <a:gd name="adj" fmla="val 16667"/>
            </a:avLst>
          </a:prstGeom>
          <a:noFill/>
          <a:ln w="3810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9490" name="Text Box 114"/>
          <p:cNvSpPr txBox="1">
            <a:spLocks noChangeArrowheads="1"/>
          </p:cNvSpPr>
          <p:nvPr/>
        </p:nvSpPr>
        <p:spPr bwMode="auto">
          <a:xfrm>
            <a:off x="4554538" y="3451225"/>
            <a:ext cx="762000" cy="57943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C0C0C0"/>
                  </a:outerShdw>
                </a:effectLst>
                <a:latin typeface="Times New Roman" pitchFamily="18" charset="0"/>
              </a:rPr>
              <a:t>g</a:t>
            </a:r>
          </a:p>
        </p:txBody>
      </p:sp>
      <p:sp>
        <p:nvSpPr>
          <p:cNvPr id="869491" name="AutoShape 115"/>
          <p:cNvSpPr>
            <a:spLocks noChangeArrowheads="1"/>
          </p:cNvSpPr>
          <p:nvPr/>
        </p:nvSpPr>
        <p:spPr bwMode="auto">
          <a:xfrm>
            <a:off x="5632450" y="1858963"/>
            <a:ext cx="2514600" cy="685800"/>
          </a:xfrm>
          <a:prstGeom prst="roundRect">
            <a:avLst>
              <a:gd name="adj"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9492" name="AutoShape 116"/>
          <p:cNvSpPr>
            <a:spLocks/>
          </p:cNvSpPr>
          <p:nvPr/>
        </p:nvSpPr>
        <p:spPr bwMode="auto">
          <a:xfrm>
            <a:off x="1187450" y="1052513"/>
            <a:ext cx="457200" cy="457200"/>
          </a:xfrm>
          <a:prstGeom prst="rightBracket">
            <a:avLst>
              <a:gd name="adj" fmla="val 50000"/>
            </a:avLst>
          </a:pr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9493" name="AutoShape 117"/>
          <p:cNvSpPr>
            <a:spLocks/>
          </p:cNvSpPr>
          <p:nvPr/>
        </p:nvSpPr>
        <p:spPr bwMode="auto">
          <a:xfrm>
            <a:off x="1187450" y="2205038"/>
            <a:ext cx="457200" cy="457200"/>
          </a:xfrm>
          <a:prstGeom prst="rightBracket">
            <a:avLst>
              <a:gd name="adj" fmla="val 50000"/>
            </a:avLst>
          </a:pr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9494" name="AutoShape 118"/>
          <p:cNvSpPr>
            <a:spLocks/>
          </p:cNvSpPr>
          <p:nvPr/>
        </p:nvSpPr>
        <p:spPr bwMode="auto">
          <a:xfrm>
            <a:off x="3203575" y="1125538"/>
            <a:ext cx="457200" cy="457200"/>
          </a:xfrm>
          <a:prstGeom prst="leftBracket">
            <a:avLst>
              <a:gd name="adj" fmla="val 49306"/>
            </a:avLst>
          </a:pr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9495" name="AutoShape 119"/>
          <p:cNvSpPr>
            <a:spLocks/>
          </p:cNvSpPr>
          <p:nvPr/>
        </p:nvSpPr>
        <p:spPr bwMode="auto">
          <a:xfrm>
            <a:off x="3203575" y="2205038"/>
            <a:ext cx="457200" cy="482600"/>
          </a:xfrm>
          <a:prstGeom prst="leftBracket">
            <a:avLst>
              <a:gd name="adj" fmla="val 52045"/>
            </a:avLst>
          </a:pr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5" name="Group 120"/>
          <p:cNvGrpSpPr>
            <a:grpSpLocks/>
          </p:cNvGrpSpPr>
          <p:nvPr/>
        </p:nvGrpSpPr>
        <p:grpSpPr bwMode="auto">
          <a:xfrm>
            <a:off x="914400" y="2971800"/>
            <a:ext cx="2362200" cy="579438"/>
            <a:chOff x="576" y="1872"/>
            <a:chExt cx="1488" cy="365"/>
          </a:xfrm>
        </p:grpSpPr>
        <p:sp>
          <p:nvSpPr>
            <p:cNvPr id="869497" name="Text Box 121"/>
            <p:cNvSpPr txBox="1">
              <a:spLocks noChangeArrowheads="1"/>
            </p:cNvSpPr>
            <p:nvPr/>
          </p:nvSpPr>
          <p:spPr bwMode="auto">
            <a:xfrm>
              <a:off x="576" y="1872"/>
              <a:ext cx="1488" cy="365"/>
            </a:xfrm>
            <a:prstGeom prst="rect">
              <a:avLst/>
            </a:prstGeom>
            <a:noFill/>
            <a:ln w="9525">
              <a:noFill/>
              <a:miter lim="800000"/>
              <a:headEnd/>
              <a:tailEnd/>
            </a:ln>
            <a:effectLst/>
          </p:spPr>
          <p:txBody>
            <a:bodyPr>
              <a:spAutoFit/>
            </a:bodyPr>
            <a:lstStyle/>
            <a:p>
              <a:pPr eaLnBrk="1" hangingPunct="1">
                <a:spcBef>
                  <a:spcPct val="50000"/>
                </a:spcBef>
                <a:defRPr/>
              </a:pPr>
              <a:r>
                <a:rPr lang="en-US" altLang="zh-CN" sz="3200" b="1">
                  <a:effectLst>
                    <a:outerShdw blurRad="38100" dist="38100" dir="2700000" algn="tl">
                      <a:srgbClr val="C0C0C0"/>
                    </a:outerShdw>
                  </a:effectLst>
                  <a:latin typeface="Times New Roman" pitchFamily="18" charset="0"/>
                </a:rPr>
                <a:t>e=CD+BD</a:t>
              </a:r>
            </a:p>
          </p:txBody>
        </p:sp>
        <p:sp>
          <p:nvSpPr>
            <p:cNvPr id="35880" name="Line 122"/>
            <p:cNvSpPr>
              <a:spLocks noChangeShapeType="1"/>
            </p:cNvSpPr>
            <p:nvPr/>
          </p:nvSpPr>
          <p:spPr bwMode="auto">
            <a:xfrm>
              <a:off x="1440" y="1920"/>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81" name="Line 123"/>
            <p:cNvSpPr>
              <a:spLocks noChangeShapeType="1"/>
            </p:cNvSpPr>
            <p:nvPr/>
          </p:nvSpPr>
          <p:spPr bwMode="auto">
            <a:xfrm>
              <a:off x="1632" y="1920"/>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82" name="Line 124"/>
            <p:cNvSpPr>
              <a:spLocks noChangeShapeType="1"/>
            </p:cNvSpPr>
            <p:nvPr/>
          </p:nvSpPr>
          <p:spPr bwMode="auto">
            <a:xfrm>
              <a:off x="624" y="1973"/>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83" name="Line 125"/>
            <p:cNvSpPr>
              <a:spLocks noChangeShapeType="1"/>
            </p:cNvSpPr>
            <p:nvPr/>
          </p:nvSpPr>
          <p:spPr bwMode="auto">
            <a:xfrm>
              <a:off x="1104" y="1920"/>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69502" name="AutoShape 126"/>
          <p:cNvSpPr>
            <a:spLocks noChangeArrowheads="1"/>
          </p:cNvSpPr>
          <p:nvPr/>
        </p:nvSpPr>
        <p:spPr bwMode="auto">
          <a:xfrm>
            <a:off x="5613400" y="1058863"/>
            <a:ext cx="381000" cy="1524000"/>
          </a:xfrm>
          <a:prstGeom prst="roundRect">
            <a:avLst>
              <a:gd name="adj" fmla="val 16667"/>
            </a:avLst>
          </a:prstGeom>
          <a:noFill/>
          <a:ln w="381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sp>
        <p:nvSpPr>
          <p:cNvPr id="869503" name="AutoShape 127"/>
          <p:cNvSpPr>
            <a:spLocks/>
          </p:cNvSpPr>
          <p:nvPr/>
        </p:nvSpPr>
        <p:spPr bwMode="auto">
          <a:xfrm>
            <a:off x="5403850" y="1477963"/>
            <a:ext cx="762000" cy="838200"/>
          </a:xfrm>
          <a:prstGeom prst="rightBracket">
            <a:avLst>
              <a:gd name="adj" fmla="val 55000"/>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9504" name="AutoShape 128"/>
          <p:cNvSpPr>
            <a:spLocks/>
          </p:cNvSpPr>
          <p:nvPr/>
        </p:nvSpPr>
        <p:spPr bwMode="auto">
          <a:xfrm>
            <a:off x="7537450" y="1477963"/>
            <a:ext cx="457200" cy="762000"/>
          </a:xfrm>
          <a:prstGeom prst="leftBracket">
            <a:avLst>
              <a:gd name="adj" fmla="val 82176"/>
            </a:avLst>
          </a:prstGeom>
          <a:noFill/>
          <a:ln w="381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6" name="Group 129"/>
          <p:cNvGrpSpPr>
            <a:grpSpLocks/>
          </p:cNvGrpSpPr>
          <p:nvPr/>
        </p:nvGrpSpPr>
        <p:grpSpPr bwMode="auto">
          <a:xfrm>
            <a:off x="5327650" y="2849563"/>
            <a:ext cx="3276600" cy="579437"/>
            <a:chOff x="3168" y="1776"/>
            <a:chExt cx="2064" cy="365"/>
          </a:xfrm>
        </p:grpSpPr>
        <p:sp>
          <p:nvSpPr>
            <p:cNvPr id="869506" name="Text Box 130"/>
            <p:cNvSpPr txBox="1">
              <a:spLocks noChangeArrowheads="1"/>
            </p:cNvSpPr>
            <p:nvPr/>
          </p:nvSpPr>
          <p:spPr bwMode="auto">
            <a:xfrm>
              <a:off x="3168" y="1776"/>
              <a:ext cx="2064" cy="365"/>
            </a:xfrm>
            <a:prstGeom prst="rect">
              <a:avLst/>
            </a:prstGeom>
            <a:noFill/>
            <a:ln w="9525">
              <a:noFill/>
              <a:miter lim="800000"/>
              <a:headEnd/>
              <a:tailEnd/>
            </a:ln>
            <a:effectLst/>
          </p:spPr>
          <p:txBody>
            <a:bodyPr>
              <a:spAutoFit/>
            </a:bodyPr>
            <a:lstStyle/>
            <a:p>
              <a:pPr eaLnBrk="1" hangingPunct="1">
                <a:spcBef>
                  <a:spcPct val="50000"/>
                </a:spcBef>
                <a:defRPr/>
              </a:pPr>
              <a:r>
                <a:rPr lang="en-US" altLang="zh-CN" sz="3200" b="1">
                  <a:effectLst>
                    <a:outerShdw blurRad="38100" dist="38100" dir="2700000" algn="tl">
                      <a:srgbClr val="C0C0C0"/>
                    </a:outerShdw>
                  </a:effectLst>
                  <a:latin typeface="Times New Roman" pitchFamily="18" charset="0"/>
                </a:rPr>
                <a:t>f=A+CD+BC+BD</a:t>
              </a:r>
            </a:p>
          </p:txBody>
        </p:sp>
        <p:sp>
          <p:nvSpPr>
            <p:cNvPr id="35874" name="Line 131"/>
            <p:cNvSpPr>
              <a:spLocks noChangeShapeType="1"/>
            </p:cNvSpPr>
            <p:nvPr/>
          </p:nvSpPr>
          <p:spPr bwMode="auto">
            <a:xfrm>
              <a:off x="3225" y="1824"/>
              <a:ext cx="17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5" name="Line 132"/>
            <p:cNvSpPr>
              <a:spLocks noChangeShapeType="1"/>
            </p:cNvSpPr>
            <p:nvPr/>
          </p:nvSpPr>
          <p:spPr bwMode="auto">
            <a:xfrm>
              <a:off x="3792" y="1824"/>
              <a:ext cx="17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6" name="Line 133"/>
            <p:cNvSpPr>
              <a:spLocks noChangeShapeType="1"/>
            </p:cNvSpPr>
            <p:nvPr/>
          </p:nvSpPr>
          <p:spPr bwMode="auto">
            <a:xfrm>
              <a:off x="3971" y="1824"/>
              <a:ext cx="17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7" name="Line 134"/>
            <p:cNvSpPr>
              <a:spLocks noChangeShapeType="1"/>
            </p:cNvSpPr>
            <p:nvPr/>
          </p:nvSpPr>
          <p:spPr bwMode="auto">
            <a:xfrm>
              <a:off x="4484" y="1824"/>
              <a:ext cx="17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8" name="Line 135"/>
            <p:cNvSpPr>
              <a:spLocks noChangeShapeType="1"/>
            </p:cNvSpPr>
            <p:nvPr/>
          </p:nvSpPr>
          <p:spPr bwMode="auto">
            <a:xfrm>
              <a:off x="4964" y="1824"/>
              <a:ext cx="17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69512" name="AutoShape 136"/>
          <p:cNvSpPr>
            <a:spLocks/>
          </p:cNvSpPr>
          <p:nvPr/>
        </p:nvSpPr>
        <p:spPr bwMode="auto">
          <a:xfrm rot="-5372072">
            <a:off x="5195888" y="3762375"/>
            <a:ext cx="533400" cy="1333500"/>
          </a:xfrm>
          <a:prstGeom prst="leftBracket">
            <a:avLst>
              <a:gd name="adj" fmla="val 20833"/>
            </a:avLst>
          </a:prstGeom>
          <a:noFill/>
          <a:ln w="381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9513" name="AutoShape 137"/>
          <p:cNvSpPr>
            <a:spLocks/>
          </p:cNvSpPr>
          <p:nvPr/>
        </p:nvSpPr>
        <p:spPr bwMode="auto">
          <a:xfrm rot="-5400000">
            <a:off x="5186363" y="4992688"/>
            <a:ext cx="533400" cy="1295400"/>
          </a:xfrm>
          <a:prstGeom prst="rightBracket">
            <a:avLst>
              <a:gd name="adj" fmla="val 20238"/>
            </a:avLst>
          </a:prstGeom>
          <a:noFill/>
          <a:ln w="381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7" name="Group 138"/>
          <p:cNvGrpSpPr>
            <a:grpSpLocks/>
          </p:cNvGrpSpPr>
          <p:nvPr/>
        </p:nvGrpSpPr>
        <p:grpSpPr bwMode="auto">
          <a:xfrm>
            <a:off x="2862263" y="5949950"/>
            <a:ext cx="3581400" cy="579438"/>
            <a:chOff x="432" y="3792"/>
            <a:chExt cx="2256" cy="365"/>
          </a:xfrm>
        </p:grpSpPr>
        <p:sp>
          <p:nvSpPr>
            <p:cNvPr id="869515" name="Text Box 139"/>
            <p:cNvSpPr txBox="1">
              <a:spLocks noChangeArrowheads="1"/>
            </p:cNvSpPr>
            <p:nvPr/>
          </p:nvSpPr>
          <p:spPr bwMode="auto">
            <a:xfrm>
              <a:off x="432" y="3792"/>
              <a:ext cx="2256" cy="365"/>
            </a:xfrm>
            <a:prstGeom prst="rect">
              <a:avLst/>
            </a:prstGeom>
            <a:noFill/>
            <a:ln w="9525">
              <a:noFill/>
              <a:miter lim="800000"/>
              <a:headEnd/>
              <a:tailEnd/>
            </a:ln>
            <a:effectLst/>
          </p:spPr>
          <p:txBody>
            <a:bodyPr>
              <a:spAutoFit/>
            </a:bodyPr>
            <a:lstStyle/>
            <a:p>
              <a:pPr eaLnBrk="1" hangingPunct="1">
                <a:spcBef>
                  <a:spcPct val="50000"/>
                </a:spcBef>
                <a:defRPr/>
              </a:pPr>
              <a:r>
                <a:rPr lang="en-US" altLang="zh-CN" sz="3200" b="1">
                  <a:effectLst>
                    <a:outerShdw blurRad="38100" dist="38100" dir="2700000" algn="tl">
                      <a:srgbClr val="C0C0C0"/>
                    </a:outerShdw>
                  </a:effectLst>
                  <a:latin typeface="Times New Roman" pitchFamily="18" charset="0"/>
                </a:rPr>
                <a:t>g=A+CD+BC+BC</a:t>
              </a:r>
            </a:p>
          </p:txBody>
        </p:sp>
        <p:sp>
          <p:nvSpPr>
            <p:cNvPr id="35869" name="Line 140"/>
            <p:cNvSpPr>
              <a:spLocks noChangeShapeType="1"/>
            </p:cNvSpPr>
            <p:nvPr/>
          </p:nvSpPr>
          <p:spPr bwMode="auto">
            <a:xfrm>
              <a:off x="1296" y="3864"/>
              <a:ext cx="113"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0" name="Line 141"/>
            <p:cNvSpPr>
              <a:spLocks noChangeShapeType="1"/>
            </p:cNvSpPr>
            <p:nvPr/>
          </p:nvSpPr>
          <p:spPr bwMode="auto">
            <a:xfrm>
              <a:off x="516" y="3888"/>
              <a:ext cx="113"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1" name="Line 142"/>
            <p:cNvSpPr>
              <a:spLocks noChangeShapeType="1"/>
            </p:cNvSpPr>
            <p:nvPr/>
          </p:nvSpPr>
          <p:spPr bwMode="auto">
            <a:xfrm>
              <a:off x="1632" y="3840"/>
              <a:ext cx="113"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2" name="Line 143"/>
            <p:cNvSpPr>
              <a:spLocks noChangeShapeType="1"/>
            </p:cNvSpPr>
            <p:nvPr/>
          </p:nvSpPr>
          <p:spPr bwMode="auto">
            <a:xfrm>
              <a:off x="2304" y="3840"/>
              <a:ext cx="113"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5866" name="Line 144"/>
          <p:cNvSpPr>
            <a:spLocks noChangeShapeType="1"/>
          </p:cNvSpPr>
          <p:nvPr/>
        </p:nvSpPr>
        <p:spPr bwMode="auto">
          <a:xfrm>
            <a:off x="5562600" y="2054225"/>
            <a:ext cx="3276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灯片编号占位符 7"/>
          <p:cNvSpPr>
            <a:spLocks noGrp="1"/>
          </p:cNvSpPr>
          <p:nvPr>
            <p:ph type="sldNum" sz="quarter" idx="12"/>
          </p:nvPr>
        </p:nvSpPr>
        <p:spPr>
          <a:xfrm>
            <a:off x="7059613" y="6248400"/>
            <a:ext cx="1905000" cy="457200"/>
          </a:xfrm>
        </p:spPr>
        <p:txBody>
          <a:bodyPr/>
          <a:lstStyle/>
          <a:p>
            <a:pPr>
              <a:defRPr/>
            </a:pPr>
            <a:fld id="{4A6213C6-F2DE-4075-85A4-B6FAD714A5B3}" type="slidenum">
              <a:rPr lang="en-US" altLang="zh-CN"/>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69414"/>
                                        </p:tgtEl>
                                        <p:attrNameLst>
                                          <p:attrName>style.visibility</p:attrName>
                                        </p:attrNameLst>
                                      </p:cBhvr>
                                      <p:to>
                                        <p:strVal val="visible"/>
                                      </p:to>
                                    </p:set>
                                    <p:animEffect transition="in" filter="box(in)">
                                      <p:cBhvr>
                                        <p:cTn id="11" dur="500"/>
                                        <p:tgtEl>
                                          <p:spTgt spid="8694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869413"/>
                                        </p:tgtEl>
                                        <p:attrNameLst>
                                          <p:attrName>style.visibility</p:attrName>
                                        </p:attrNameLst>
                                      </p:cBhvr>
                                      <p:to>
                                        <p:strVal val="visible"/>
                                      </p:to>
                                    </p:set>
                                    <p:animEffect transition="in" filter="checkerboard(across)">
                                      <p:cBhvr>
                                        <p:cTn id="16" dur="500"/>
                                        <p:tgtEl>
                                          <p:spTgt spid="8694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69492"/>
                                        </p:tgtEl>
                                        <p:attrNameLst>
                                          <p:attrName>style.visibility</p:attrName>
                                        </p:attrNameLst>
                                      </p:cBhvr>
                                      <p:to>
                                        <p:strVal val="visible"/>
                                      </p:to>
                                    </p:set>
                                    <p:animEffect transition="in" filter="wipe(up)">
                                      <p:cBhvr>
                                        <p:cTn id="21" dur="500"/>
                                        <p:tgtEl>
                                          <p:spTgt spid="8694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869493"/>
                                        </p:tgtEl>
                                        <p:attrNameLst>
                                          <p:attrName>style.visibility</p:attrName>
                                        </p:attrNameLst>
                                      </p:cBhvr>
                                      <p:to>
                                        <p:strVal val="visible"/>
                                      </p:to>
                                    </p:set>
                                    <p:animEffect transition="in" filter="strips(downLeft)">
                                      <p:cBhvr>
                                        <p:cTn id="26" dur="500"/>
                                        <p:tgtEl>
                                          <p:spTgt spid="8694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869494"/>
                                        </p:tgtEl>
                                        <p:attrNameLst>
                                          <p:attrName>style.visibility</p:attrName>
                                        </p:attrNameLst>
                                      </p:cBhvr>
                                      <p:to>
                                        <p:strVal val="visible"/>
                                      </p:to>
                                    </p:set>
                                    <p:animEffect transition="in" filter="strips(downLeft)">
                                      <p:cBhvr>
                                        <p:cTn id="31" dur="500"/>
                                        <p:tgtEl>
                                          <p:spTgt spid="86949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869495"/>
                                        </p:tgtEl>
                                        <p:attrNameLst>
                                          <p:attrName>style.visibility</p:attrName>
                                        </p:attrNameLst>
                                      </p:cBhvr>
                                      <p:to>
                                        <p:strVal val="visible"/>
                                      </p:to>
                                    </p:set>
                                    <p:animEffect transition="in" filter="strips(downLeft)">
                                      <p:cBhvr>
                                        <p:cTn id="36" dur="500"/>
                                        <p:tgtEl>
                                          <p:spTgt spid="86949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Horizontal)">
                                      <p:cBhvr>
                                        <p:cTn id="47" dur="500"/>
                                        <p:tgtEl>
                                          <p:spTgt spid="3"/>
                                        </p:tgtEl>
                                      </p:cBhvr>
                                    </p:animEffect>
                                  </p:childTnLst>
                                </p:cTn>
                              </p:par>
                            </p:childTnLst>
                          </p:cTn>
                        </p:par>
                        <p:par>
                          <p:cTn id="48" fill="hold" nodeType="afterGroup">
                            <p:stCondLst>
                              <p:cond delay="500"/>
                            </p:stCondLst>
                            <p:childTnLst>
                              <p:par>
                                <p:cTn id="49" presetID="16" presetClass="entr" presetSubtype="42" fill="hold" grpId="0" nodeType="afterEffect">
                                  <p:stCondLst>
                                    <p:cond delay="0"/>
                                  </p:stCondLst>
                                  <p:childTnLst>
                                    <p:set>
                                      <p:cBhvr>
                                        <p:cTn id="50" dur="1" fill="hold">
                                          <p:stCondLst>
                                            <p:cond delay="0"/>
                                          </p:stCondLst>
                                        </p:cTn>
                                        <p:tgtEl>
                                          <p:spTgt spid="869450"/>
                                        </p:tgtEl>
                                        <p:attrNameLst>
                                          <p:attrName>style.visibility</p:attrName>
                                        </p:attrNameLst>
                                      </p:cBhvr>
                                      <p:to>
                                        <p:strVal val="visible"/>
                                      </p:to>
                                    </p:set>
                                    <p:animEffect transition="in" filter="barn(outHorizontal)">
                                      <p:cBhvr>
                                        <p:cTn id="51" dur="500"/>
                                        <p:tgtEl>
                                          <p:spTgt spid="86945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69502"/>
                                        </p:tgtEl>
                                        <p:attrNameLst>
                                          <p:attrName>style.visibility</p:attrName>
                                        </p:attrNameLst>
                                      </p:cBhvr>
                                      <p:to>
                                        <p:strVal val="visible"/>
                                      </p:to>
                                    </p:set>
                                    <p:animEffect transition="in" filter="blinds(horizontal)">
                                      <p:cBhvr>
                                        <p:cTn id="56" dur="500"/>
                                        <p:tgtEl>
                                          <p:spTgt spid="86950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869503"/>
                                        </p:tgtEl>
                                        <p:attrNameLst>
                                          <p:attrName>style.visibility</p:attrName>
                                        </p:attrNameLst>
                                      </p:cBhvr>
                                      <p:to>
                                        <p:strVal val="visible"/>
                                      </p:to>
                                    </p:set>
                                    <p:animEffect transition="in" filter="dissolve">
                                      <p:cBhvr>
                                        <p:cTn id="61" dur="500"/>
                                        <p:tgtEl>
                                          <p:spTgt spid="86950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869504"/>
                                        </p:tgtEl>
                                        <p:attrNameLst>
                                          <p:attrName>style.visibility</p:attrName>
                                        </p:attrNameLst>
                                      </p:cBhvr>
                                      <p:to>
                                        <p:strVal val="visible"/>
                                      </p:to>
                                    </p:set>
                                    <p:animEffect transition="in" filter="barn(inHorizontal)">
                                      <p:cBhvr>
                                        <p:cTn id="66" dur="500"/>
                                        <p:tgtEl>
                                          <p:spTgt spid="86950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69451"/>
                                        </p:tgtEl>
                                        <p:attrNameLst>
                                          <p:attrName>style.visibility</p:attrName>
                                        </p:attrNameLst>
                                      </p:cBhvr>
                                      <p:to>
                                        <p:strVal val="visible"/>
                                      </p:to>
                                    </p:set>
                                    <p:animEffect transition="in" filter="dissolve">
                                      <p:cBhvr>
                                        <p:cTn id="71" dur="500"/>
                                        <p:tgtEl>
                                          <p:spTgt spid="86945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869491"/>
                                        </p:tgtEl>
                                        <p:attrNameLst>
                                          <p:attrName>style.visibility</p:attrName>
                                        </p:attrNameLst>
                                      </p:cBhvr>
                                      <p:to>
                                        <p:strVal val="visible"/>
                                      </p:to>
                                    </p:set>
                                    <p:animEffect transition="in" filter="strips(downLeft)">
                                      <p:cBhvr>
                                        <p:cTn id="76" dur="500"/>
                                        <p:tgtEl>
                                          <p:spTgt spid="86949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dissolve">
                                      <p:cBhvr>
                                        <p:cTn id="81" dur="500"/>
                                        <p:tgtEl>
                                          <p:spTgt spid="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 presetClass="entr" presetSubtype="10" fill="hold"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checkerboard(across)">
                                      <p:cBhvr>
                                        <p:cTn id="86" dur="500"/>
                                        <p:tgtEl>
                                          <p:spTgt spid="4"/>
                                        </p:tgtEl>
                                      </p:cBhvr>
                                    </p:animEffect>
                                  </p:childTnLst>
                                </p:cTn>
                              </p:par>
                            </p:childTnLst>
                          </p:cTn>
                        </p:par>
                        <p:par>
                          <p:cTn id="87" fill="hold" nodeType="afterGroup">
                            <p:stCondLst>
                              <p:cond delay="500"/>
                            </p:stCondLst>
                            <p:childTnLst>
                              <p:par>
                                <p:cTn id="88" presetID="16" presetClass="entr" presetSubtype="26" fill="hold" grpId="0" nodeType="afterEffect">
                                  <p:stCondLst>
                                    <p:cond delay="0"/>
                                  </p:stCondLst>
                                  <p:childTnLst>
                                    <p:set>
                                      <p:cBhvr>
                                        <p:cTn id="89" dur="1" fill="hold">
                                          <p:stCondLst>
                                            <p:cond delay="0"/>
                                          </p:stCondLst>
                                        </p:cTn>
                                        <p:tgtEl>
                                          <p:spTgt spid="869490"/>
                                        </p:tgtEl>
                                        <p:attrNameLst>
                                          <p:attrName>style.visibility</p:attrName>
                                        </p:attrNameLst>
                                      </p:cBhvr>
                                      <p:to>
                                        <p:strVal val="visible"/>
                                      </p:to>
                                    </p:set>
                                    <p:animEffect transition="in" filter="barn(inHorizontal)">
                                      <p:cBhvr>
                                        <p:cTn id="90" dur="500"/>
                                        <p:tgtEl>
                                          <p:spTgt spid="86949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6" presetClass="entr" presetSubtype="26" fill="hold" grpId="0" nodeType="clickEffect">
                                  <p:stCondLst>
                                    <p:cond delay="0"/>
                                  </p:stCondLst>
                                  <p:childTnLst>
                                    <p:set>
                                      <p:cBhvr>
                                        <p:cTn id="94" dur="1" fill="hold">
                                          <p:stCondLst>
                                            <p:cond delay="0"/>
                                          </p:stCondLst>
                                        </p:cTn>
                                        <p:tgtEl>
                                          <p:spTgt spid="869512"/>
                                        </p:tgtEl>
                                        <p:attrNameLst>
                                          <p:attrName>style.visibility</p:attrName>
                                        </p:attrNameLst>
                                      </p:cBhvr>
                                      <p:to>
                                        <p:strVal val="visible"/>
                                      </p:to>
                                    </p:set>
                                    <p:animEffect transition="in" filter="barn(inHorizontal)">
                                      <p:cBhvr>
                                        <p:cTn id="95" dur="500"/>
                                        <p:tgtEl>
                                          <p:spTgt spid="8695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6" presetClass="entr" presetSubtype="26" fill="hold" grpId="0" nodeType="clickEffect">
                                  <p:stCondLst>
                                    <p:cond delay="0"/>
                                  </p:stCondLst>
                                  <p:childTnLst>
                                    <p:set>
                                      <p:cBhvr>
                                        <p:cTn id="99" dur="1" fill="hold">
                                          <p:stCondLst>
                                            <p:cond delay="0"/>
                                          </p:stCondLst>
                                        </p:cTn>
                                        <p:tgtEl>
                                          <p:spTgt spid="869513"/>
                                        </p:tgtEl>
                                        <p:attrNameLst>
                                          <p:attrName>style.visibility</p:attrName>
                                        </p:attrNameLst>
                                      </p:cBhvr>
                                      <p:to>
                                        <p:strVal val="visible"/>
                                      </p:to>
                                    </p:set>
                                    <p:animEffect transition="in" filter="barn(inHorizontal)">
                                      <p:cBhvr>
                                        <p:cTn id="100" dur="500"/>
                                        <p:tgtEl>
                                          <p:spTgt spid="86951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869487"/>
                                        </p:tgtEl>
                                        <p:attrNameLst>
                                          <p:attrName>style.visibility</p:attrName>
                                        </p:attrNameLst>
                                      </p:cBhvr>
                                      <p:to>
                                        <p:strVal val="visible"/>
                                      </p:to>
                                    </p:set>
                                    <p:animEffect transition="in" filter="dissolve">
                                      <p:cBhvr>
                                        <p:cTn id="105" dur="500"/>
                                        <p:tgtEl>
                                          <p:spTgt spid="86948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869488"/>
                                        </p:tgtEl>
                                        <p:attrNameLst>
                                          <p:attrName>style.visibility</p:attrName>
                                        </p:attrNameLst>
                                      </p:cBhvr>
                                      <p:to>
                                        <p:strVal val="visible"/>
                                      </p:to>
                                    </p:set>
                                    <p:animEffect transition="in" filter="box(in)">
                                      <p:cBhvr>
                                        <p:cTn id="110" dur="500"/>
                                        <p:tgtEl>
                                          <p:spTgt spid="869488"/>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869489"/>
                                        </p:tgtEl>
                                        <p:attrNameLst>
                                          <p:attrName>style.visibility</p:attrName>
                                        </p:attrNameLst>
                                      </p:cBhvr>
                                      <p:to>
                                        <p:strVal val="visible"/>
                                      </p:to>
                                    </p:set>
                                    <p:animEffect transition="in" filter="randombar(horizontal)">
                                      <p:cBhvr>
                                        <p:cTn id="115" dur="500"/>
                                        <p:tgtEl>
                                          <p:spTgt spid="86948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9" presetClass="entr" presetSubtype="0" fill="hold" nodeType="click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dissolve">
                                      <p:cBhvr>
                                        <p:cTn id="1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413" grpId="0" animBg="1" autoUpdateAnimBg="0"/>
      <p:bldP spid="869414" grpId="0" autoUpdateAnimBg="0"/>
      <p:bldP spid="869450" grpId="0" autoUpdateAnimBg="0"/>
      <p:bldP spid="869451" grpId="0" animBg="1" autoUpdateAnimBg="0"/>
      <p:bldP spid="869487" grpId="0" animBg="1" autoUpdateAnimBg="0"/>
      <p:bldP spid="869488" grpId="0" animBg="1"/>
      <p:bldP spid="869489" grpId="0" animBg="1"/>
      <p:bldP spid="869490" grpId="0" autoUpdateAnimBg="0"/>
      <p:bldP spid="869491" grpId="0" animBg="1"/>
      <p:bldP spid="869492" grpId="0" animBg="1"/>
      <p:bldP spid="869493" grpId="0" animBg="1"/>
      <p:bldP spid="869494" grpId="0" animBg="1"/>
      <p:bldP spid="869495" grpId="0" animBg="1"/>
      <p:bldP spid="869502" grpId="0" animBg="1" autoUpdateAnimBg="0"/>
      <p:bldP spid="869503" grpId="0" animBg="1"/>
      <p:bldP spid="869504" grpId="0" animBg="1"/>
      <p:bldP spid="869512" grpId="0" animBg="1"/>
      <p:bldP spid="86951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684213" y="908050"/>
            <a:ext cx="8640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solidFill>
                  <a:schemeClr val="bg2"/>
                </a:solidFill>
                <a:latin typeface="Arial" panose="020B0604020202020204" pitchFamily="34" charset="0"/>
              </a:rPr>
              <a:t>设计一个</a:t>
            </a:r>
            <a:r>
              <a:rPr lang="en-US" altLang="zh-CN" sz="2400">
                <a:solidFill>
                  <a:schemeClr val="bg2"/>
                </a:solidFill>
                <a:latin typeface="Arial" panose="020B0604020202020204" pitchFamily="34" charset="0"/>
              </a:rPr>
              <a:t> </a:t>
            </a:r>
            <a:r>
              <a:rPr lang="en-US" altLang="en-US" sz="2400">
                <a:solidFill>
                  <a:schemeClr val="bg2"/>
                </a:solidFill>
                <a:latin typeface="Arial" panose="020B0604020202020204" pitchFamily="34" charset="0"/>
              </a:rPr>
              <a:t>8421 BCD </a:t>
            </a:r>
            <a:r>
              <a:rPr lang="zh-CN" altLang="en-US" sz="2400">
                <a:solidFill>
                  <a:schemeClr val="bg2"/>
                </a:solidFill>
                <a:latin typeface="Arial" panose="020B0604020202020204" pitchFamily="34" charset="0"/>
              </a:rPr>
              <a:t>码到</a:t>
            </a:r>
            <a:r>
              <a:rPr lang="en-US" altLang="zh-CN" sz="2400">
                <a:solidFill>
                  <a:schemeClr val="bg2"/>
                </a:solidFill>
                <a:latin typeface="Arial" panose="020B0604020202020204" pitchFamily="34" charset="0"/>
              </a:rPr>
              <a:t>Gray </a:t>
            </a:r>
            <a:r>
              <a:rPr lang="zh-CN" altLang="en-US" sz="2400">
                <a:solidFill>
                  <a:schemeClr val="bg2"/>
                </a:solidFill>
                <a:latin typeface="Arial" panose="020B0604020202020204" pitchFamily="34" charset="0"/>
              </a:rPr>
              <a:t>码的转换器</a:t>
            </a:r>
            <a:endParaRPr lang="en-US" altLang="zh-CN" sz="2400">
              <a:solidFill>
                <a:schemeClr val="bg2"/>
              </a:solidFill>
              <a:latin typeface="Arial" panose="020B0604020202020204" pitchFamily="34" charset="0"/>
            </a:endParaRPr>
          </a:p>
        </p:txBody>
      </p:sp>
      <p:grpSp>
        <p:nvGrpSpPr>
          <p:cNvPr id="93" name="Group 4"/>
          <p:cNvGrpSpPr>
            <a:grpSpLocks/>
          </p:cNvGrpSpPr>
          <p:nvPr/>
        </p:nvGrpSpPr>
        <p:grpSpPr bwMode="auto">
          <a:xfrm>
            <a:off x="304800" y="1801813"/>
            <a:ext cx="3587750" cy="4421187"/>
            <a:chOff x="240" y="1248"/>
            <a:chExt cx="2260" cy="2785"/>
          </a:xfrm>
        </p:grpSpPr>
        <p:sp>
          <p:nvSpPr>
            <p:cNvPr id="94" name="Text Box 5"/>
            <p:cNvSpPr txBox="1">
              <a:spLocks noChangeArrowheads="1"/>
            </p:cNvSpPr>
            <p:nvPr/>
          </p:nvSpPr>
          <p:spPr bwMode="auto">
            <a:xfrm>
              <a:off x="240" y="1248"/>
              <a:ext cx="2256" cy="2785"/>
            </a:xfrm>
            <a:prstGeom prst="rect">
              <a:avLst/>
            </a:prstGeom>
            <a:solidFill>
              <a:schemeClr val="tx1"/>
            </a:solidFill>
            <a:ln w="38100">
              <a:solidFill>
                <a:srgbClr val="CC0066"/>
              </a:solidFill>
              <a:miter lim="800000"/>
              <a:headEnd/>
              <a:tailEnd/>
            </a:ln>
            <a:effectLst/>
          </p:spPr>
          <p:txBody>
            <a:bodyPr>
              <a:spAutoFit/>
            </a:bodyPr>
            <a:lstStyle/>
            <a:p>
              <a:pPr marL="457200" indent="-457200">
                <a:lnSpc>
                  <a:spcPct val="75000"/>
                </a:lnSpc>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8 </a:t>
              </a: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4 </a:t>
              </a: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 </a:t>
              </a: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1    </a:t>
              </a: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4 </a:t>
              </a: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3</a:t>
              </a: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2</a:t>
              </a: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1</a:t>
              </a:r>
              <a:endParaRPr lang="en-US" altLang="zh-CN" b="1">
                <a:effectLst>
                  <a:outerShdw blurRad="38100" dist="38100" dir="2700000" algn="tl">
                    <a:srgbClr val="C0C0C0"/>
                  </a:outerShdw>
                </a:effectLst>
                <a:latin typeface="Times New Roman" pitchFamily="18" charset="0"/>
              </a:endParaRP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0   0   0   0        0   0   0   0 </a:t>
              </a: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0   0   0   1        0   0   0   1</a:t>
              </a: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0   0   1   0        0   0   1   1 </a:t>
              </a: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0   0   1   1        0   0   1   0 </a:t>
              </a: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0   1   0   0        0   1  1    0 </a:t>
              </a: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0   1   0   1        0   1  1    1 </a:t>
              </a: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0   1  1    0        0   1   0   1 </a:t>
              </a: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0   1  1    1        0   1   0   0 </a:t>
              </a: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1   0  0    0        1   1   0   0</a:t>
              </a:r>
            </a:p>
            <a:p>
              <a:pPr marL="457200" indent="-457200">
                <a:lnSpc>
                  <a:spcPct val="60000"/>
                </a:lnSpc>
                <a:spcBef>
                  <a:spcPct val="50000"/>
                </a:spcBef>
                <a:defRPr/>
              </a:pPr>
              <a:r>
                <a:rPr lang="en-US" altLang="zh-CN" b="1">
                  <a:effectLst>
                    <a:outerShdw blurRad="38100" dist="38100" dir="2700000" algn="tl">
                      <a:srgbClr val="C0C0C0"/>
                    </a:outerShdw>
                  </a:effectLst>
                  <a:latin typeface="Times New Roman" pitchFamily="18" charset="0"/>
                </a:rPr>
                <a:t>1   0  0    1        1   1   0   1</a:t>
              </a:r>
            </a:p>
          </p:txBody>
        </p:sp>
        <p:sp>
          <p:nvSpPr>
            <p:cNvPr id="36954" name="Line 6"/>
            <p:cNvSpPr>
              <a:spLocks noChangeShapeType="1"/>
            </p:cNvSpPr>
            <p:nvPr/>
          </p:nvSpPr>
          <p:spPr bwMode="auto">
            <a:xfrm>
              <a:off x="1381" y="1263"/>
              <a:ext cx="0" cy="2711"/>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5" name="Line 7"/>
            <p:cNvSpPr>
              <a:spLocks noChangeShapeType="1"/>
            </p:cNvSpPr>
            <p:nvPr/>
          </p:nvSpPr>
          <p:spPr bwMode="auto">
            <a:xfrm>
              <a:off x="240" y="1518"/>
              <a:ext cx="2260"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7" name="Group 8"/>
          <p:cNvGrpSpPr>
            <a:grpSpLocks/>
          </p:cNvGrpSpPr>
          <p:nvPr/>
        </p:nvGrpSpPr>
        <p:grpSpPr bwMode="auto">
          <a:xfrm>
            <a:off x="4140200" y="1520825"/>
            <a:ext cx="4724400" cy="2308225"/>
            <a:chOff x="2592" y="1200"/>
            <a:chExt cx="2976" cy="1454"/>
          </a:xfrm>
        </p:grpSpPr>
        <p:sp>
          <p:nvSpPr>
            <p:cNvPr id="98" name="Text Box 39"/>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b="1" dirty="0">
                  <a:effectLst>
                    <a:outerShdw blurRad="38100" dist="38100" dir="2700000" algn="tl">
                      <a:srgbClr val="C0C0C0"/>
                    </a:outerShdw>
                  </a:effectLst>
                  <a:latin typeface="Times New Roman" pitchFamily="18" charset="0"/>
                </a:rPr>
                <a:t>  00         01        11       10</a:t>
              </a:r>
            </a:p>
          </p:txBody>
        </p:sp>
        <p:sp>
          <p:nvSpPr>
            <p:cNvPr id="99" name="Rectangle 9"/>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00" name="Rectangle 10"/>
            <p:cNvSpPr>
              <a:spLocks noChangeArrowheads="1"/>
            </p:cNvSpPr>
            <p:nvPr/>
          </p:nvSpPr>
          <p:spPr bwMode="auto">
            <a:xfrm>
              <a:off x="4416"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01" name="Rectangle 11"/>
            <p:cNvSpPr>
              <a:spLocks noChangeArrowheads="1"/>
            </p:cNvSpPr>
            <p:nvPr/>
          </p:nvSpPr>
          <p:spPr bwMode="auto">
            <a:xfrm>
              <a:off x="3840"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02" name="Rectangle 12"/>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03" name="Rectangle 13"/>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04" name="Rectangle 14"/>
            <p:cNvSpPr>
              <a:spLocks noChangeArrowheads="1"/>
            </p:cNvSpPr>
            <p:nvPr/>
          </p:nvSpPr>
          <p:spPr bwMode="auto">
            <a:xfrm>
              <a:off x="4416"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05" name="Rectangle 15"/>
            <p:cNvSpPr>
              <a:spLocks noChangeArrowheads="1"/>
            </p:cNvSpPr>
            <p:nvPr/>
          </p:nvSpPr>
          <p:spPr bwMode="auto">
            <a:xfrm>
              <a:off x="3840"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06" name="Rectangle 16"/>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07" name="Rectangle 17"/>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08" name="Rectangle 18"/>
            <p:cNvSpPr>
              <a:spLocks noChangeArrowheads="1"/>
            </p:cNvSpPr>
            <p:nvPr/>
          </p:nvSpPr>
          <p:spPr bwMode="auto">
            <a:xfrm>
              <a:off x="4416"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09" name="Rectangle 19"/>
            <p:cNvSpPr>
              <a:spLocks noChangeArrowheads="1"/>
            </p:cNvSpPr>
            <p:nvPr/>
          </p:nvSpPr>
          <p:spPr bwMode="auto">
            <a:xfrm>
              <a:off x="3840"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10" name="Rectangle 20"/>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11" name="Rectangle 21"/>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dirty="0">
                  <a:effectLst>
                    <a:outerShdw blurRad="38100" dist="38100" dir="2700000" algn="tl">
                      <a:srgbClr val="C0C0C0"/>
                    </a:outerShdw>
                  </a:effectLst>
                  <a:latin typeface="Times New Roman" pitchFamily="18" charset="0"/>
                </a:rPr>
                <a:t>0</a:t>
              </a:r>
            </a:p>
          </p:txBody>
        </p:sp>
        <p:sp>
          <p:nvSpPr>
            <p:cNvPr id="112" name="Rectangle 22"/>
            <p:cNvSpPr>
              <a:spLocks noChangeArrowheads="1"/>
            </p:cNvSpPr>
            <p:nvPr/>
          </p:nvSpPr>
          <p:spPr bwMode="auto">
            <a:xfrm>
              <a:off x="4416"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13" name="Rectangle 23"/>
            <p:cNvSpPr>
              <a:spLocks noChangeArrowheads="1"/>
            </p:cNvSpPr>
            <p:nvPr/>
          </p:nvSpPr>
          <p:spPr bwMode="auto">
            <a:xfrm>
              <a:off x="3840"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14" name="Rectangle 24"/>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0</a:t>
              </a:r>
              <a:r>
                <a:rPr lang="en-US" altLang="zh-CN" b="1">
                  <a:effectLst>
                    <a:outerShdw blurRad="38100" dist="38100" dir="2700000" algn="tl">
                      <a:srgbClr val="C0C0C0"/>
                    </a:outerShdw>
                  </a:effectLst>
                </a:rPr>
                <a:t> </a:t>
              </a:r>
            </a:p>
          </p:txBody>
        </p:sp>
        <p:sp>
          <p:nvSpPr>
            <p:cNvPr id="115" name="Line 25"/>
            <p:cNvSpPr>
              <a:spLocks noChangeShapeType="1"/>
            </p:cNvSpPr>
            <p:nvPr/>
          </p:nvSpPr>
          <p:spPr bwMode="auto">
            <a:xfrm>
              <a:off x="3264" y="1635"/>
              <a:ext cx="576" cy="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pPr>
                <a:defRPr/>
              </a:pPr>
              <a:endParaRPr lang="zh-CN" altLang="en-US">
                <a:ln w="38100">
                  <a:solidFill>
                    <a:schemeClr val="bg2"/>
                  </a:solidFill>
                </a:ln>
              </a:endParaRPr>
            </a:p>
          </p:txBody>
        </p:sp>
        <p:sp>
          <p:nvSpPr>
            <p:cNvPr id="36937" name="Line 26"/>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38" name="Line 27"/>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39" name="Line 28"/>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0" name="Line 29"/>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1" name="Line 30"/>
            <p:cNvSpPr>
              <a:spLocks noChangeShapeType="1"/>
            </p:cNvSpPr>
            <p:nvPr/>
          </p:nvSpPr>
          <p:spPr bwMode="auto">
            <a:xfrm>
              <a:off x="3264" y="1635"/>
              <a:ext cx="0" cy="225"/>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2" name="Line 31"/>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3" name="Line 32"/>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4" name="Line 33"/>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5" name="Line 34"/>
            <p:cNvSpPr>
              <a:spLocks noChangeShapeType="1"/>
            </p:cNvSpPr>
            <p:nvPr/>
          </p:nvSpPr>
          <p:spPr bwMode="auto">
            <a:xfrm>
              <a:off x="5568" y="2310"/>
              <a:ext cx="0" cy="225"/>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6" name="Line 35"/>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7" name="Line 36"/>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8" name="Line 37"/>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49" name="Line 38"/>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9" name="Text Box 40"/>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130" name="Text Box 41"/>
            <p:cNvSpPr txBox="1">
              <a:spLocks noChangeArrowheads="1"/>
            </p:cNvSpPr>
            <p:nvPr/>
          </p:nvSpPr>
          <p:spPr bwMode="auto">
            <a:xfrm>
              <a:off x="2592" y="1423"/>
              <a:ext cx="672"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8</a:t>
              </a:r>
              <a:r>
                <a:rPr lang="en-US" altLang="zh-CN" b="1">
                  <a:effectLst>
                    <a:outerShdw blurRad="38100" dist="38100" dir="2700000" algn="tl">
                      <a:srgbClr val="C0C0C0"/>
                    </a:outerShdw>
                  </a:effectLst>
                  <a:latin typeface="Times New Roman" pitchFamily="18" charset="0"/>
                </a:rPr>
                <a:t>B</a:t>
              </a:r>
              <a:r>
                <a:rPr kumimoji="0" lang="en-US" altLang="zh-CN" b="1" baseline="-25000">
                  <a:effectLst>
                    <a:outerShdw blurRad="38100" dist="38100" dir="2700000" algn="tl">
                      <a:srgbClr val="C0C0C0"/>
                    </a:outerShdw>
                  </a:effectLst>
                </a:rPr>
                <a:t>4</a:t>
              </a:r>
            </a:p>
          </p:txBody>
        </p:sp>
        <p:sp>
          <p:nvSpPr>
            <p:cNvPr id="131" name="Text Box 42"/>
            <p:cNvSpPr txBox="1">
              <a:spLocks noChangeArrowheads="1"/>
            </p:cNvSpPr>
            <p:nvPr/>
          </p:nvSpPr>
          <p:spPr bwMode="auto">
            <a:xfrm>
              <a:off x="2928" y="1200"/>
              <a:ext cx="672"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a:t>
              </a:r>
              <a:r>
                <a:rPr lang="en-US" altLang="zh-CN" b="1">
                  <a:effectLst>
                    <a:outerShdw blurRad="38100" dist="38100" dir="2700000" algn="tl">
                      <a:srgbClr val="C0C0C0"/>
                    </a:outerShdw>
                  </a:effectLst>
                  <a:latin typeface="Times New Roman" pitchFamily="18" charset="0"/>
                </a:rPr>
                <a:t>B</a:t>
              </a:r>
              <a:r>
                <a:rPr kumimoji="0" lang="en-US" altLang="zh-CN" b="1" baseline="-25000">
                  <a:effectLst>
                    <a:outerShdw blurRad="38100" dist="38100" dir="2700000" algn="tl">
                      <a:srgbClr val="C0C0C0"/>
                    </a:outerShdw>
                  </a:effectLst>
                </a:rPr>
                <a:t>1</a:t>
              </a:r>
            </a:p>
          </p:txBody>
        </p:sp>
      </p:grpSp>
      <p:sp>
        <p:nvSpPr>
          <p:cNvPr id="132" name="AutoShape 43"/>
          <p:cNvSpPr>
            <a:spLocks noChangeArrowheads="1"/>
          </p:cNvSpPr>
          <p:nvPr/>
        </p:nvSpPr>
        <p:spPr bwMode="auto">
          <a:xfrm>
            <a:off x="5410200" y="2998788"/>
            <a:ext cx="3276600" cy="685800"/>
          </a:xfrm>
          <a:prstGeom prst="roundRect">
            <a:avLst>
              <a:gd name="adj"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133" name="Text Box 44"/>
          <p:cNvSpPr txBox="1">
            <a:spLocks noChangeArrowheads="1"/>
          </p:cNvSpPr>
          <p:nvPr/>
        </p:nvSpPr>
        <p:spPr bwMode="auto">
          <a:xfrm>
            <a:off x="6248400" y="1268413"/>
            <a:ext cx="1524000" cy="457200"/>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4 </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8</a:t>
            </a:r>
          </a:p>
        </p:txBody>
      </p:sp>
      <p:grpSp>
        <p:nvGrpSpPr>
          <p:cNvPr id="134" name="Group 45"/>
          <p:cNvGrpSpPr>
            <a:grpSpLocks/>
          </p:cNvGrpSpPr>
          <p:nvPr/>
        </p:nvGrpSpPr>
        <p:grpSpPr bwMode="auto">
          <a:xfrm>
            <a:off x="4267200" y="4087813"/>
            <a:ext cx="4724400" cy="2324100"/>
            <a:chOff x="2592" y="1200"/>
            <a:chExt cx="2976" cy="1464"/>
          </a:xfrm>
        </p:grpSpPr>
        <p:sp>
          <p:nvSpPr>
            <p:cNvPr id="135" name="Text Box 76"/>
            <p:cNvSpPr txBox="1">
              <a:spLocks noChangeArrowheads="1"/>
            </p:cNvSpPr>
            <p:nvPr/>
          </p:nvSpPr>
          <p:spPr bwMode="auto">
            <a:xfrm>
              <a:off x="3264" y="1385"/>
              <a:ext cx="2256" cy="296"/>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b="1" dirty="0">
                  <a:effectLst>
                    <a:outerShdw blurRad="38100" dist="38100" dir="2700000" algn="tl">
                      <a:srgbClr val="C0C0C0"/>
                    </a:outerShdw>
                  </a:effectLst>
                  <a:latin typeface="Times New Roman" pitchFamily="18" charset="0"/>
                </a:rPr>
                <a:t>  00         01        11       10</a:t>
              </a:r>
            </a:p>
          </p:txBody>
        </p:sp>
        <p:sp>
          <p:nvSpPr>
            <p:cNvPr id="136" name="Rectangle 46"/>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37" name="Rectangle 47"/>
            <p:cNvSpPr>
              <a:spLocks noChangeArrowheads="1"/>
            </p:cNvSpPr>
            <p:nvPr/>
          </p:nvSpPr>
          <p:spPr bwMode="auto">
            <a:xfrm>
              <a:off x="4416"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38" name="Rectangle 48"/>
            <p:cNvSpPr>
              <a:spLocks noChangeArrowheads="1"/>
            </p:cNvSpPr>
            <p:nvPr/>
          </p:nvSpPr>
          <p:spPr bwMode="auto">
            <a:xfrm>
              <a:off x="3840"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39" name="Rectangle 49"/>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40" name="Rectangle 50"/>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41" name="Rectangle 51"/>
            <p:cNvSpPr>
              <a:spLocks noChangeArrowheads="1"/>
            </p:cNvSpPr>
            <p:nvPr/>
          </p:nvSpPr>
          <p:spPr bwMode="auto">
            <a:xfrm>
              <a:off x="4416"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42" name="Rectangle 52"/>
            <p:cNvSpPr>
              <a:spLocks noChangeArrowheads="1"/>
            </p:cNvSpPr>
            <p:nvPr/>
          </p:nvSpPr>
          <p:spPr bwMode="auto">
            <a:xfrm>
              <a:off x="3840"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43" name="Rectangle 53"/>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44" name="Rectangle 54"/>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45" name="Rectangle 55"/>
            <p:cNvSpPr>
              <a:spLocks noChangeArrowheads="1"/>
            </p:cNvSpPr>
            <p:nvPr/>
          </p:nvSpPr>
          <p:spPr bwMode="auto">
            <a:xfrm>
              <a:off x="4416"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46" name="Rectangle 56"/>
            <p:cNvSpPr>
              <a:spLocks noChangeArrowheads="1"/>
            </p:cNvSpPr>
            <p:nvPr/>
          </p:nvSpPr>
          <p:spPr bwMode="auto">
            <a:xfrm>
              <a:off x="3840"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47" name="Rectangle 57"/>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48" name="Rectangle 58"/>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49" name="Rectangle 59"/>
            <p:cNvSpPr>
              <a:spLocks noChangeArrowheads="1"/>
            </p:cNvSpPr>
            <p:nvPr/>
          </p:nvSpPr>
          <p:spPr bwMode="auto">
            <a:xfrm>
              <a:off x="4416"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50" name="Rectangle 60"/>
            <p:cNvSpPr>
              <a:spLocks noChangeArrowheads="1"/>
            </p:cNvSpPr>
            <p:nvPr/>
          </p:nvSpPr>
          <p:spPr bwMode="auto">
            <a:xfrm>
              <a:off x="3840"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51" name="Rectangle 61"/>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0</a:t>
              </a:r>
              <a:r>
                <a:rPr lang="en-US" altLang="zh-CN" b="1">
                  <a:effectLst>
                    <a:outerShdw blurRad="38100" dist="38100" dir="2700000" algn="tl">
                      <a:srgbClr val="C0C0C0"/>
                    </a:outerShdw>
                  </a:effectLst>
                </a:rPr>
                <a:t> </a:t>
              </a:r>
            </a:p>
          </p:txBody>
        </p:sp>
        <p:sp>
          <p:nvSpPr>
            <p:cNvPr id="36902" name="Line 62"/>
            <p:cNvSpPr>
              <a:spLocks noChangeShapeType="1"/>
            </p:cNvSpPr>
            <p:nvPr/>
          </p:nvSpPr>
          <p:spPr bwMode="auto">
            <a:xfrm>
              <a:off x="3264" y="1635"/>
              <a:ext cx="576" cy="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03" name="Line 63"/>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04" name="Line 64"/>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05" name="Line 65"/>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06" name="Line 66"/>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07" name="Line 67"/>
            <p:cNvSpPr>
              <a:spLocks noChangeShapeType="1"/>
            </p:cNvSpPr>
            <p:nvPr/>
          </p:nvSpPr>
          <p:spPr bwMode="auto">
            <a:xfrm>
              <a:off x="3264" y="1635"/>
              <a:ext cx="0" cy="225"/>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08" name="Line 68"/>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09" name="Line 69"/>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10" name="Line 70"/>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11" name="Line 71"/>
            <p:cNvSpPr>
              <a:spLocks noChangeShapeType="1"/>
            </p:cNvSpPr>
            <p:nvPr/>
          </p:nvSpPr>
          <p:spPr bwMode="auto">
            <a:xfrm>
              <a:off x="5568" y="2310"/>
              <a:ext cx="0" cy="225"/>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12" name="Line 72"/>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13" name="Line 73"/>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14" name="Line 74"/>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6915" name="Line 75"/>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6" name="Text Box 77"/>
            <p:cNvSpPr txBox="1">
              <a:spLocks noChangeArrowheads="1"/>
            </p:cNvSpPr>
            <p:nvPr/>
          </p:nvSpPr>
          <p:spPr bwMode="auto">
            <a:xfrm>
              <a:off x="2832" y="1699"/>
              <a:ext cx="432" cy="965"/>
            </a:xfrm>
            <a:prstGeom prst="rect">
              <a:avLst/>
            </a:prstGeom>
            <a:noFill/>
            <a:ln w="12700" cap="sq">
              <a:noFill/>
              <a:miter lim="800000"/>
              <a:headEnd type="none" w="sm" len="sm"/>
              <a:tailEnd type="none" w="sm" len="sm"/>
            </a:ln>
            <a:effectLst/>
          </p:spPr>
          <p:txBody>
            <a:bodyPr>
              <a:spAutoFit/>
            </a:bodyPr>
            <a:lstStyle/>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167" name="Text Box 78"/>
            <p:cNvSpPr txBox="1">
              <a:spLocks noChangeArrowheads="1"/>
            </p:cNvSpPr>
            <p:nvPr/>
          </p:nvSpPr>
          <p:spPr bwMode="auto">
            <a:xfrm>
              <a:off x="2592" y="1423"/>
              <a:ext cx="672"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8</a:t>
              </a:r>
              <a:r>
                <a:rPr lang="en-US" altLang="zh-CN" b="1">
                  <a:effectLst>
                    <a:outerShdw blurRad="38100" dist="38100" dir="2700000" algn="tl">
                      <a:srgbClr val="C0C0C0"/>
                    </a:outerShdw>
                  </a:effectLst>
                  <a:latin typeface="Times New Roman" pitchFamily="18" charset="0"/>
                </a:rPr>
                <a:t>B</a:t>
              </a:r>
              <a:r>
                <a:rPr kumimoji="0" lang="en-US" altLang="zh-CN" b="1" baseline="-25000">
                  <a:effectLst>
                    <a:outerShdw blurRad="38100" dist="38100" dir="2700000" algn="tl">
                      <a:srgbClr val="C0C0C0"/>
                    </a:outerShdw>
                  </a:effectLst>
                </a:rPr>
                <a:t>4</a:t>
              </a:r>
            </a:p>
          </p:txBody>
        </p:sp>
        <p:sp>
          <p:nvSpPr>
            <p:cNvPr id="168" name="Text Box 79"/>
            <p:cNvSpPr txBox="1">
              <a:spLocks noChangeArrowheads="1"/>
            </p:cNvSpPr>
            <p:nvPr/>
          </p:nvSpPr>
          <p:spPr bwMode="auto">
            <a:xfrm>
              <a:off x="2928" y="1200"/>
              <a:ext cx="672"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a:t>
              </a:r>
              <a:r>
                <a:rPr lang="en-US" altLang="zh-CN" b="1">
                  <a:effectLst>
                    <a:outerShdw blurRad="38100" dist="38100" dir="2700000" algn="tl">
                      <a:srgbClr val="C0C0C0"/>
                    </a:outerShdw>
                  </a:effectLst>
                  <a:latin typeface="Times New Roman" pitchFamily="18" charset="0"/>
                </a:rPr>
                <a:t>B</a:t>
              </a:r>
              <a:r>
                <a:rPr kumimoji="0" lang="en-US" altLang="zh-CN" b="1" baseline="-25000">
                  <a:effectLst>
                    <a:outerShdw blurRad="38100" dist="38100" dir="2700000" algn="tl">
                      <a:srgbClr val="C0C0C0"/>
                    </a:outerShdw>
                  </a:effectLst>
                </a:rPr>
                <a:t>1</a:t>
              </a:r>
            </a:p>
          </p:txBody>
        </p:sp>
      </p:grpSp>
      <p:sp>
        <p:nvSpPr>
          <p:cNvPr id="169" name="AutoShape 80"/>
          <p:cNvSpPr>
            <a:spLocks noChangeArrowheads="1"/>
          </p:cNvSpPr>
          <p:nvPr/>
        </p:nvSpPr>
        <p:spPr bwMode="auto">
          <a:xfrm>
            <a:off x="5562600" y="5535613"/>
            <a:ext cx="3276600" cy="685800"/>
          </a:xfrm>
          <a:prstGeom prst="roundRect">
            <a:avLst>
              <a:gd name="adj"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170" name="AutoShape 81"/>
          <p:cNvSpPr>
            <a:spLocks noChangeArrowheads="1"/>
          </p:cNvSpPr>
          <p:nvPr/>
        </p:nvSpPr>
        <p:spPr bwMode="auto">
          <a:xfrm>
            <a:off x="5580063" y="5121275"/>
            <a:ext cx="3276600" cy="6858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grpSp>
        <p:nvGrpSpPr>
          <p:cNvPr id="171" name="Group 82"/>
          <p:cNvGrpSpPr>
            <a:grpSpLocks/>
          </p:cNvGrpSpPr>
          <p:nvPr/>
        </p:nvGrpSpPr>
        <p:grpSpPr bwMode="auto">
          <a:xfrm>
            <a:off x="5651500" y="3825875"/>
            <a:ext cx="3214688" cy="457200"/>
            <a:chOff x="3552" y="2544"/>
            <a:chExt cx="2025" cy="288"/>
          </a:xfrm>
        </p:grpSpPr>
        <p:sp>
          <p:nvSpPr>
            <p:cNvPr id="172" name="Text Box 83"/>
            <p:cNvSpPr txBox="1">
              <a:spLocks noChangeArrowheads="1"/>
            </p:cNvSpPr>
            <p:nvPr/>
          </p:nvSpPr>
          <p:spPr bwMode="auto">
            <a:xfrm>
              <a:off x="3552" y="2544"/>
              <a:ext cx="1344"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3 </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4</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8 </a:t>
              </a:r>
              <a:r>
                <a:rPr kumimoji="0" lang="en-US" altLang="zh-CN" b="1">
                  <a:effectLst>
                    <a:outerShdw blurRad="38100" dist="38100" dir="2700000" algn="tl">
                      <a:srgbClr val="C0C0C0"/>
                    </a:outerShdw>
                  </a:effectLst>
                </a:rPr>
                <a:t>=</a:t>
              </a:r>
            </a:p>
          </p:txBody>
        </p:sp>
        <p:sp>
          <p:nvSpPr>
            <p:cNvPr id="173" name="Oval 84"/>
            <p:cNvSpPr>
              <a:spLocks noChangeArrowheads="1"/>
            </p:cNvSpPr>
            <p:nvPr/>
          </p:nvSpPr>
          <p:spPr bwMode="auto">
            <a:xfrm>
              <a:off x="5040" y="2587"/>
              <a:ext cx="196" cy="180"/>
            </a:xfrm>
            <a:prstGeom prst="ellipse">
              <a:avLst/>
            </a:prstGeom>
            <a:noFill/>
            <a:ln w="28575" cap="sq">
              <a:solidFill>
                <a:schemeClr val="bg2"/>
              </a:solidFill>
              <a:round/>
              <a:headEnd type="none" w="sm" len="sm"/>
              <a:tailEnd type="none" w="sm" len="sm"/>
            </a:ln>
            <a:effectLst/>
          </p:spPr>
          <p:txBody>
            <a:bodyPr wrap="none" anchor="ctr"/>
            <a:lstStyle/>
            <a:p>
              <a:pPr algn="ctr">
                <a:defRPr/>
              </a:pPr>
              <a:r>
                <a:rPr lang="en-US" altLang="zh-CN" sz="2800" b="1">
                  <a:effectLst>
                    <a:outerShdw blurRad="38100" dist="38100" dir="2700000" algn="tl">
                      <a:srgbClr val="C0C0C0"/>
                    </a:outerShdw>
                  </a:effectLst>
                  <a:latin typeface="Times New Roman" pitchFamily="18" charset="0"/>
                </a:rPr>
                <a:t>+</a:t>
              </a:r>
            </a:p>
          </p:txBody>
        </p:sp>
        <p:sp>
          <p:nvSpPr>
            <p:cNvPr id="174" name="Text Box 85"/>
            <p:cNvSpPr txBox="1">
              <a:spLocks noChangeArrowheads="1"/>
            </p:cNvSpPr>
            <p:nvPr/>
          </p:nvSpPr>
          <p:spPr bwMode="auto">
            <a:xfrm>
              <a:off x="4704" y="2544"/>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dirty="0">
                  <a:effectLst>
                    <a:outerShdw blurRad="38100" dist="38100" dir="2700000" algn="tl">
                      <a:srgbClr val="C0C0C0"/>
                    </a:outerShdw>
                  </a:effectLst>
                </a:rPr>
                <a:t>B</a:t>
              </a:r>
              <a:r>
                <a:rPr kumimoji="0" lang="en-US" altLang="zh-CN" b="1" baseline="-25000" dirty="0">
                  <a:effectLst>
                    <a:outerShdw blurRad="38100" dist="38100" dir="2700000" algn="tl">
                      <a:srgbClr val="C0C0C0"/>
                    </a:outerShdw>
                  </a:effectLst>
                </a:rPr>
                <a:t>4</a:t>
              </a:r>
            </a:p>
          </p:txBody>
        </p:sp>
        <p:sp>
          <p:nvSpPr>
            <p:cNvPr id="175" name="Text Box 86"/>
            <p:cNvSpPr txBox="1">
              <a:spLocks noChangeArrowheads="1"/>
            </p:cNvSpPr>
            <p:nvPr/>
          </p:nvSpPr>
          <p:spPr bwMode="auto">
            <a:xfrm>
              <a:off x="5241" y="2544"/>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dirty="0">
                  <a:effectLst>
                    <a:outerShdw blurRad="38100" dist="38100" dir="2700000" algn="tl">
                      <a:srgbClr val="C0C0C0"/>
                    </a:outerShdw>
                  </a:effectLst>
                </a:rPr>
                <a:t>B</a:t>
              </a:r>
              <a:r>
                <a:rPr kumimoji="0" lang="en-US" altLang="zh-CN" b="1" baseline="-25000" dirty="0">
                  <a:effectLst>
                    <a:outerShdw blurRad="38100" dist="38100" dir="2700000" algn="tl">
                      <a:srgbClr val="C0C0C0"/>
                    </a:outerShdw>
                  </a:effectLst>
                </a:rPr>
                <a:t>8</a:t>
              </a:r>
            </a:p>
          </p:txBody>
        </p:sp>
      </p:grpSp>
      <p:sp>
        <p:nvSpPr>
          <p:cNvPr id="176" name="Oval 89"/>
          <p:cNvSpPr>
            <a:spLocks noChangeArrowheads="1"/>
          </p:cNvSpPr>
          <p:nvPr/>
        </p:nvSpPr>
        <p:spPr bwMode="auto">
          <a:xfrm>
            <a:off x="3962400" y="2792413"/>
            <a:ext cx="533400" cy="4572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panose="020B0604020202020204" pitchFamily="34" charset="0"/>
              </a:rPr>
              <a:t>G</a:t>
            </a:r>
            <a:r>
              <a:rPr kumimoji="0" lang="en-US" altLang="zh-CN" sz="2400" b="1" baseline="-25000">
                <a:solidFill>
                  <a:schemeClr val="bg2"/>
                </a:solidFill>
                <a:latin typeface="Arial" panose="020B0604020202020204" pitchFamily="34" charset="0"/>
              </a:rPr>
              <a:t>4</a:t>
            </a:r>
          </a:p>
        </p:txBody>
      </p:sp>
      <p:sp>
        <p:nvSpPr>
          <p:cNvPr id="177" name="Oval 90"/>
          <p:cNvSpPr>
            <a:spLocks noChangeArrowheads="1"/>
          </p:cNvSpPr>
          <p:nvPr/>
        </p:nvSpPr>
        <p:spPr bwMode="auto">
          <a:xfrm>
            <a:off x="4038600" y="5078413"/>
            <a:ext cx="533400" cy="4572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panose="020B0604020202020204" pitchFamily="34" charset="0"/>
              </a:rPr>
              <a:t>G</a:t>
            </a:r>
            <a:r>
              <a:rPr kumimoji="0" lang="en-US" altLang="zh-CN" sz="2400" b="1" baseline="-25000">
                <a:solidFill>
                  <a:schemeClr val="bg2"/>
                </a:solidFill>
                <a:latin typeface="Arial" panose="020B0604020202020204" pitchFamily="34" charset="0"/>
              </a:rPr>
              <a:t>3</a:t>
            </a:r>
          </a:p>
        </p:txBody>
      </p:sp>
      <p:sp>
        <p:nvSpPr>
          <p:cNvPr id="178" name="灯片编号占位符 5"/>
          <p:cNvSpPr>
            <a:spLocks noGrp="1"/>
          </p:cNvSpPr>
          <p:nvPr>
            <p:ph type="sldNum" sz="quarter" idx="12"/>
          </p:nvPr>
        </p:nvSpPr>
        <p:spPr>
          <a:xfrm>
            <a:off x="7059613" y="6248400"/>
            <a:ext cx="1905000" cy="457200"/>
          </a:xfrm>
        </p:spPr>
        <p:txBody>
          <a:bodyPr/>
          <a:lstStyle/>
          <a:p>
            <a:pPr>
              <a:defRPr/>
            </a:pPr>
            <a:fld id="{A01648A5-3113-47E4-981D-28508AC63ED8}" type="slidenum">
              <a:rPr lang="en-US" altLang="zh-CN"/>
              <a:pPr>
                <a:defRPr/>
              </a:pPr>
              <a:t>28</a:t>
            </a:fld>
            <a:endParaRPr lang="en-US" altLang="zh-CN"/>
          </a:p>
        </p:txBody>
      </p:sp>
      <p:pic>
        <p:nvPicPr>
          <p:cNvPr id="36878" name="Picture 59"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9" name="Text Box 61"/>
          <p:cNvSpPr txBox="1">
            <a:spLocks noChangeArrowheads="1"/>
          </p:cNvSpPr>
          <p:nvPr/>
        </p:nvSpPr>
        <p:spPr bwMode="auto">
          <a:xfrm>
            <a:off x="107950" y="519113"/>
            <a:ext cx="935038"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2</a:t>
            </a:r>
            <a:r>
              <a:rPr lang="zh-CN" altLang="en-US" sz="2400" b="1">
                <a:solidFill>
                  <a:schemeClr val="bg1"/>
                </a:solidFill>
                <a:latin typeface="Arial" panose="020B0604020202020204" pitchFamily="34" charset="0"/>
              </a:rPr>
              <a:t>：</a:t>
            </a:r>
          </a:p>
        </p:txBody>
      </p:sp>
      <p:sp>
        <p:nvSpPr>
          <p:cNvPr id="36880"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译码器</a:t>
            </a:r>
            <a:r>
              <a:rPr lang="en-US" altLang="zh-CN" sz="2800" b="1">
                <a:solidFill>
                  <a:schemeClr val="bg2"/>
                </a:solidFill>
                <a:latin typeface="Arial" panose="020B0604020202020204" pitchFamily="34" charset="0"/>
              </a:rPr>
              <a:t>——</a:t>
            </a:r>
            <a:r>
              <a:rPr lang="zh-CN" altLang="en-US" sz="2800" b="1">
                <a:solidFill>
                  <a:schemeClr val="bg2"/>
                </a:solidFill>
                <a:latin typeface="Arial" panose="020B0604020202020204" pitchFamily="34" charset="0"/>
              </a:rPr>
              <a:t>例</a:t>
            </a:r>
            <a:r>
              <a:rPr lang="en-US" altLang="zh-CN" sz="2800" b="1">
                <a:solidFill>
                  <a:schemeClr val="bg2"/>
                </a:solidFill>
                <a:latin typeface="Arial" panose="020B0604020202020204" pitchFamily="34" charset="0"/>
              </a:rPr>
              <a:t>2</a:t>
            </a:r>
            <a:r>
              <a:rPr lang="zh-CN" altLang="en-US" sz="2800" b="1">
                <a:solidFill>
                  <a:schemeClr val="bg2"/>
                </a:solidFill>
                <a:latin typeface="Arial" panose="020B0604020202020204" pitchFamily="34" charset="0"/>
              </a:rPr>
              <a:t>：码制转换器</a:t>
            </a:r>
            <a:endParaRPr lang="en-US" altLang="zh-CN" sz="2800" b="1">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arn(inHorizontal)">
                                      <p:cBhvr>
                                        <p:cTn id="7" dur="500"/>
                                        <p:tgtEl>
                                          <p:spTgt spid="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 calcmode="lin" valueType="num">
                                      <p:cBhvr>
                                        <p:cTn id="12" dur="500" fill="hold"/>
                                        <p:tgtEl>
                                          <p:spTgt spid="97"/>
                                        </p:tgtEl>
                                        <p:attrNameLst>
                                          <p:attrName>ppt_w</p:attrName>
                                        </p:attrNameLst>
                                      </p:cBhvr>
                                      <p:tavLst>
                                        <p:tav tm="0">
                                          <p:val>
                                            <p:fltVal val="0"/>
                                          </p:val>
                                        </p:tav>
                                        <p:tav tm="100000">
                                          <p:val>
                                            <p:strVal val="#ppt_w"/>
                                          </p:val>
                                        </p:tav>
                                      </p:tavLst>
                                    </p:anim>
                                    <p:anim calcmode="lin" valueType="num">
                                      <p:cBhvr>
                                        <p:cTn id="13" dur="500" fill="hold"/>
                                        <p:tgtEl>
                                          <p:spTgt spid="97"/>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16" presetClass="entr" presetSubtype="42" fill="hold" grpId="0" nodeType="afterEffect">
                                  <p:stCondLst>
                                    <p:cond delay="0"/>
                                  </p:stCondLst>
                                  <p:childTnLst>
                                    <p:set>
                                      <p:cBhvr>
                                        <p:cTn id="16" dur="1" fill="hold">
                                          <p:stCondLst>
                                            <p:cond delay="0"/>
                                          </p:stCondLst>
                                        </p:cTn>
                                        <p:tgtEl>
                                          <p:spTgt spid="176"/>
                                        </p:tgtEl>
                                        <p:attrNameLst>
                                          <p:attrName>style.visibility</p:attrName>
                                        </p:attrNameLst>
                                      </p:cBhvr>
                                      <p:to>
                                        <p:strVal val="visible"/>
                                      </p:to>
                                    </p:set>
                                    <p:animEffect transition="in" filter="barn(outHorizontal)">
                                      <p:cBhvr>
                                        <p:cTn id="17" dur="500"/>
                                        <p:tgtEl>
                                          <p:spTgt spid="1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barn(outHorizontal)">
                                      <p:cBhvr>
                                        <p:cTn id="22" dur="500"/>
                                        <p:tgtEl>
                                          <p:spTgt spid="1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wipe(up)">
                                      <p:cBhvr>
                                        <p:cTn id="27" dur="500"/>
                                        <p:tgtEl>
                                          <p:spTgt spid="1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strips(downLeft)">
                                      <p:cBhvr>
                                        <p:cTn id="32" dur="500"/>
                                        <p:tgtEl>
                                          <p:spTgt spid="134"/>
                                        </p:tgtEl>
                                      </p:cBhvr>
                                    </p:animEffect>
                                  </p:childTnLst>
                                </p:cTn>
                              </p:par>
                            </p:childTnLst>
                          </p:cTn>
                        </p:par>
                        <p:par>
                          <p:cTn id="33" fill="hold" nodeType="afterGroup">
                            <p:stCondLst>
                              <p:cond delay="500"/>
                            </p:stCondLst>
                            <p:childTnLst>
                              <p:par>
                                <p:cTn id="34" presetID="16" presetClass="entr" presetSubtype="42" fill="hold" grpId="0" nodeType="afterEffect">
                                  <p:stCondLst>
                                    <p:cond delay="0"/>
                                  </p:stCondLst>
                                  <p:childTnLst>
                                    <p:set>
                                      <p:cBhvr>
                                        <p:cTn id="35" dur="1" fill="hold">
                                          <p:stCondLst>
                                            <p:cond delay="0"/>
                                          </p:stCondLst>
                                        </p:cTn>
                                        <p:tgtEl>
                                          <p:spTgt spid="177"/>
                                        </p:tgtEl>
                                        <p:attrNameLst>
                                          <p:attrName>style.visibility</p:attrName>
                                        </p:attrNameLst>
                                      </p:cBhvr>
                                      <p:to>
                                        <p:strVal val="visible"/>
                                      </p:to>
                                    </p:set>
                                    <p:animEffect transition="in" filter="barn(outHorizontal)">
                                      <p:cBhvr>
                                        <p:cTn id="36" dur="500"/>
                                        <p:tgtEl>
                                          <p:spTgt spid="1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70"/>
                                        </p:tgtEl>
                                        <p:attrNameLst>
                                          <p:attrName>style.visibility</p:attrName>
                                        </p:attrNameLst>
                                      </p:cBhvr>
                                      <p:to>
                                        <p:strVal val="visible"/>
                                      </p:to>
                                    </p:set>
                                    <p:animEffect transition="in" filter="box(in)">
                                      <p:cBhvr>
                                        <p:cTn id="46" dur="500"/>
                                        <p:tgtEl>
                                          <p:spTgt spid="17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42" fill="hold" nodeType="click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barn(outHorizontal)">
                                      <p:cBhvr>
                                        <p:cTn id="51"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utoUpdateAnimBg="0"/>
      <p:bldP spid="169" grpId="0" animBg="1"/>
      <p:bldP spid="170" grpId="0" animBg="1"/>
      <p:bldP spid="176" grpId="0" animBg="1" autoUpdateAnimBg="0"/>
      <p:bldP spid="17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155" name="Group 2"/>
          <p:cNvGrpSpPr>
            <a:grpSpLocks/>
          </p:cNvGrpSpPr>
          <p:nvPr/>
        </p:nvGrpSpPr>
        <p:grpSpPr bwMode="auto">
          <a:xfrm>
            <a:off x="611188" y="908050"/>
            <a:ext cx="4724400" cy="2308225"/>
            <a:chOff x="2592" y="1200"/>
            <a:chExt cx="2976" cy="1454"/>
          </a:xfrm>
        </p:grpSpPr>
        <p:sp>
          <p:nvSpPr>
            <p:cNvPr id="156" name="Text Box 34"/>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157" name="Text Box 33"/>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b="1" dirty="0">
                  <a:effectLst>
                    <a:outerShdw blurRad="38100" dist="38100" dir="2700000" algn="tl">
                      <a:srgbClr val="C0C0C0"/>
                    </a:outerShdw>
                  </a:effectLst>
                  <a:latin typeface="Times New Roman" pitchFamily="18" charset="0"/>
                </a:rPr>
                <a:t>  00         01        11       10</a:t>
              </a:r>
            </a:p>
          </p:txBody>
        </p:sp>
        <p:sp>
          <p:nvSpPr>
            <p:cNvPr id="158" name="Rectangle 3"/>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59" name="Rectangle 4"/>
            <p:cNvSpPr>
              <a:spLocks noChangeArrowheads="1"/>
            </p:cNvSpPr>
            <p:nvPr/>
          </p:nvSpPr>
          <p:spPr bwMode="auto">
            <a:xfrm>
              <a:off x="4416"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60" name="Rectangle 5"/>
            <p:cNvSpPr>
              <a:spLocks noChangeArrowheads="1"/>
            </p:cNvSpPr>
            <p:nvPr/>
          </p:nvSpPr>
          <p:spPr bwMode="auto">
            <a:xfrm>
              <a:off x="3840"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61" name="Rectangle 6"/>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62" name="Rectangle 7"/>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63" name="Rectangle 8"/>
            <p:cNvSpPr>
              <a:spLocks noChangeArrowheads="1"/>
            </p:cNvSpPr>
            <p:nvPr/>
          </p:nvSpPr>
          <p:spPr bwMode="auto">
            <a:xfrm>
              <a:off x="4416"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64" name="Rectangle 9"/>
            <p:cNvSpPr>
              <a:spLocks noChangeArrowheads="1"/>
            </p:cNvSpPr>
            <p:nvPr/>
          </p:nvSpPr>
          <p:spPr bwMode="auto">
            <a:xfrm>
              <a:off x="3840"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65" name="Rectangle 10"/>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166" name="Rectangle 11"/>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67" name="Rectangle 12"/>
            <p:cNvSpPr>
              <a:spLocks noChangeArrowheads="1"/>
            </p:cNvSpPr>
            <p:nvPr/>
          </p:nvSpPr>
          <p:spPr bwMode="auto">
            <a:xfrm>
              <a:off x="4416"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68" name="Rectangle 13"/>
            <p:cNvSpPr>
              <a:spLocks noChangeArrowheads="1"/>
            </p:cNvSpPr>
            <p:nvPr/>
          </p:nvSpPr>
          <p:spPr bwMode="auto">
            <a:xfrm>
              <a:off x="3840"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69" name="Rectangle 14"/>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70" name="Rectangle 15"/>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71" name="Rectangle 16"/>
            <p:cNvSpPr>
              <a:spLocks noChangeArrowheads="1"/>
            </p:cNvSpPr>
            <p:nvPr/>
          </p:nvSpPr>
          <p:spPr bwMode="auto">
            <a:xfrm>
              <a:off x="4416"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72" name="Rectangle 17"/>
            <p:cNvSpPr>
              <a:spLocks noChangeArrowheads="1"/>
            </p:cNvSpPr>
            <p:nvPr/>
          </p:nvSpPr>
          <p:spPr bwMode="auto">
            <a:xfrm>
              <a:off x="3840"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73" name="Rectangle 18"/>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0</a:t>
              </a:r>
              <a:r>
                <a:rPr lang="en-US" altLang="zh-CN" b="1">
                  <a:effectLst>
                    <a:outerShdw blurRad="38100" dist="38100" dir="2700000" algn="tl">
                      <a:srgbClr val="C0C0C0"/>
                    </a:outerShdw>
                  </a:effectLst>
                </a:rPr>
                <a:t> </a:t>
              </a:r>
            </a:p>
          </p:txBody>
        </p:sp>
        <p:sp>
          <p:nvSpPr>
            <p:cNvPr id="39051" name="Line 19"/>
            <p:cNvSpPr>
              <a:spLocks noChangeShapeType="1"/>
            </p:cNvSpPr>
            <p:nvPr/>
          </p:nvSpPr>
          <p:spPr bwMode="auto">
            <a:xfrm>
              <a:off x="3264" y="1635"/>
              <a:ext cx="576" cy="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52" name="Line 20"/>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53" name="Line 21"/>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54" name="Line 22"/>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55" name="Line 23"/>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56" name="Line 24"/>
            <p:cNvSpPr>
              <a:spLocks noChangeShapeType="1"/>
            </p:cNvSpPr>
            <p:nvPr/>
          </p:nvSpPr>
          <p:spPr bwMode="auto">
            <a:xfrm>
              <a:off x="3264" y="1635"/>
              <a:ext cx="0" cy="225"/>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57" name="Line 25"/>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58" name="Line 26"/>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59" name="Line 27"/>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60" name="Line 28"/>
            <p:cNvSpPr>
              <a:spLocks noChangeShapeType="1"/>
            </p:cNvSpPr>
            <p:nvPr/>
          </p:nvSpPr>
          <p:spPr bwMode="auto">
            <a:xfrm>
              <a:off x="5568" y="2310"/>
              <a:ext cx="0" cy="225"/>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61" name="Line 29"/>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62" name="Line 30"/>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63" name="Line 31"/>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64" name="Line 32"/>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8" name="Text Box 35"/>
            <p:cNvSpPr txBox="1">
              <a:spLocks noChangeArrowheads="1"/>
            </p:cNvSpPr>
            <p:nvPr/>
          </p:nvSpPr>
          <p:spPr bwMode="auto">
            <a:xfrm>
              <a:off x="2592" y="1423"/>
              <a:ext cx="672"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8</a:t>
              </a:r>
              <a:r>
                <a:rPr lang="en-US" altLang="zh-CN" b="1">
                  <a:effectLst>
                    <a:outerShdw blurRad="38100" dist="38100" dir="2700000" algn="tl">
                      <a:srgbClr val="C0C0C0"/>
                    </a:outerShdw>
                  </a:effectLst>
                  <a:latin typeface="Times New Roman" pitchFamily="18" charset="0"/>
                </a:rPr>
                <a:t>B</a:t>
              </a:r>
              <a:r>
                <a:rPr kumimoji="0" lang="en-US" altLang="zh-CN" b="1" baseline="-25000">
                  <a:effectLst>
                    <a:outerShdw blurRad="38100" dist="38100" dir="2700000" algn="tl">
                      <a:srgbClr val="C0C0C0"/>
                    </a:outerShdw>
                  </a:effectLst>
                </a:rPr>
                <a:t>4</a:t>
              </a:r>
            </a:p>
          </p:txBody>
        </p:sp>
        <p:sp>
          <p:nvSpPr>
            <p:cNvPr id="189" name="Text Box 36"/>
            <p:cNvSpPr txBox="1">
              <a:spLocks noChangeArrowheads="1"/>
            </p:cNvSpPr>
            <p:nvPr/>
          </p:nvSpPr>
          <p:spPr bwMode="auto">
            <a:xfrm>
              <a:off x="2928" y="1200"/>
              <a:ext cx="672"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a:t>
              </a:r>
              <a:r>
                <a:rPr lang="en-US" altLang="zh-CN" b="1">
                  <a:effectLst>
                    <a:outerShdw blurRad="38100" dist="38100" dir="2700000" algn="tl">
                      <a:srgbClr val="C0C0C0"/>
                    </a:outerShdw>
                  </a:effectLst>
                  <a:latin typeface="Times New Roman" pitchFamily="18" charset="0"/>
                </a:rPr>
                <a:t>B</a:t>
              </a:r>
              <a:r>
                <a:rPr kumimoji="0" lang="en-US" altLang="zh-CN" b="1" baseline="-25000">
                  <a:effectLst>
                    <a:outerShdw blurRad="38100" dist="38100" dir="2700000" algn="tl">
                      <a:srgbClr val="C0C0C0"/>
                    </a:outerShdw>
                  </a:effectLst>
                </a:rPr>
                <a:t>1</a:t>
              </a:r>
            </a:p>
          </p:txBody>
        </p:sp>
      </p:grpSp>
      <p:sp>
        <p:nvSpPr>
          <p:cNvPr id="190" name="AutoShape 37"/>
          <p:cNvSpPr>
            <a:spLocks noChangeArrowheads="1"/>
          </p:cNvSpPr>
          <p:nvPr/>
        </p:nvSpPr>
        <p:spPr bwMode="auto">
          <a:xfrm>
            <a:off x="1905000" y="2060575"/>
            <a:ext cx="1447800" cy="6096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191" name="AutoShape 38"/>
          <p:cNvSpPr>
            <a:spLocks/>
          </p:cNvSpPr>
          <p:nvPr/>
        </p:nvSpPr>
        <p:spPr bwMode="auto">
          <a:xfrm rot="-5350288">
            <a:off x="4191000" y="969963"/>
            <a:ext cx="457200" cy="1524000"/>
          </a:xfrm>
          <a:prstGeom prst="leftBracket">
            <a:avLst>
              <a:gd name="adj" fmla="val 27778"/>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192" name="AutoShape 39"/>
          <p:cNvSpPr>
            <a:spLocks/>
          </p:cNvSpPr>
          <p:nvPr/>
        </p:nvSpPr>
        <p:spPr bwMode="auto">
          <a:xfrm rot="-5383277">
            <a:off x="4252119" y="2159794"/>
            <a:ext cx="457200" cy="1554162"/>
          </a:xfrm>
          <a:prstGeom prst="rightBracket">
            <a:avLst>
              <a:gd name="adj" fmla="val 24991"/>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grpSp>
        <p:nvGrpSpPr>
          <p:cNvPr id="193" name="Group 40"/>
          <p:cNvGrpSpPr>
            <a:grpSpLocks/>
          </p:cNvGrpSpPr>
          <p:nvPr/>
        </p:nvGrpSpPr>
        <p:grpSpPr bwMode="auto">
          <a:xfrm>
            <a:off x="533400" y="304800"/>
            <a:ext cx="4205288" cy="457200"/>
            <a:chOff x="1008" y="288"/>
            <a:chExt cx="2649" cy="288"/>
          </a:xfrm>
        </p:grpSpPr>
        <p:sp>
          <p:nvSpPr>
            <p:cNvPr id="194" name="Text Box 41"/>
            <p:cNvSpPr txBox="1">
              <a:spLocks noChangeArrowheads="1"/>
            </p:cNvSpPr>
            <p:nvPr/>
          </p:nvSpPr>
          <p:spPr bwMode="auto">
            <a:xfrm>
              <a:off x="1008" y="288"/>
              <a:ext cx="2352"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2 </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4</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2</a:t>
              </a:r>
              <a:r>
                <a:rPr kumimoji="0" lang="en-US" altLang="zh-CN" b="1">
                  <a:effectLst>
                    <a:outerShdw blurRad="38100" dist="38100" dir="2700000" algn="tl">
                      <a:srgbClr val="C0C0C0"/>
                    </a:outerShdw>
                  </a:effectLst>
                </a:rPr>
                <a:t> + B</a:t>
              </a:r>
              <a:r>
                <a:rPr kumimoji="0" lang="en-US" altLang="zh-CN" b="1" baseline="-25000">
                  <a:effectLst>
                    <a:outerShdw blurRad="38100" dist="38100" dir="2700000" algn="tl">
                      <a:srgbClr val="C0C0C0"/>
                    </a:outerShdw>
                  </a:effectLst>
                </a:rPr>
                <a:t>4</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2 </a:t>
              </a:r>
              <a:r>
                <a:rPr kumimoji="0" lang="en-US" altLang="zh-CN" b="1">
                  <a:effectLst>
                    <a:outerShdw blurRad="38100" dist="38100" dir="2700000" algn="tl">
                      <a:srgbClr val="C0C0C0"/>
                    </a:outerShdw>
                  </a:effectLst>
                </a:rPr>
                <a:t>= </a:t>
              </a:r>
            </a:p>
          </p:txBody>
        </p:sp>
        <p:sp>
          <p:nvSpPr>
            <p:cNvPr id="195" name="Oval 42"/>
            <p:cNvSpPr>
              <a:spLocks noChangeArrowheads="1"/>
            </p:cNvSpPr>
            <p:nvPr/>
          </p:nvSpPr>
          <p:spPr bwMode="auto">
            <a:xfrm>
              <a:off x="3120" y="331"/>
              <a:ext cx="196" cy="180"/>
            </a:xfrm>
            <a:prstGeom prst="ellipse">
              <a:avLst/>
            </a:prstGeom>
            <a:noFill/>
            <a:ln w="28575" cap="sq">
              <a:solidFill>
                <a:schemeClr val="bg2"/>
              </a:solidFill>
              <a:round/>
              <a:headEnd type="none" w="sm" len="sm"/>
              <a:tailEnd type="none" w="sm" len="sm"/>
            </a:ln>
            <a:effectLst/>
          </p:spPr>
          <p:txBody>
            <a:bodyPr wrap="none" anchor="ctr"/>
            <a:lstStyle/>
            <a:p>
              <a:pPr algn="ctr">
                <a:defRPr/>
              </a:pPr>
              <a:r>
                <a:rPr lang="en-US" altLang="zh-CN" sz="2800" b="1">
                  <a:effectLst>
                    <a:outerShdw blurRad="38100" dist="38100" dir="2700000" algn="tl">
                      <a:srgbClr val="C0C0C0"/>
                    </a:outerShdw>
                  </a:effectLst>
                  <a:latin typeface="Times New Roman" pitchFamily="18" charset="0"/>
                </a:rPr>
                <a:t>+</a:t>
              </a:r>
            </a:p>
          </p:txBody>
        </p:sp>
        <p:sp>
          <p:nvSpPr>
            <p:cNvPr id="196" name="Text Box 43"/>
            <p:cNvSpPr txBox="1">
              <a:spLocks noChangeArrowheads="1"/>
            </p:cNvSpPr>
            <p:nvPr/>
          </p:nvSpPr>
          <p:spPr bwMode="auto">
            <a:xfrm>
              <a:off x="2784" y="288"/>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4</a:t>
              </a:r>
            </a:p>
          </p:txBody>
        </p:sp>
        <p:sp>
          <p:nvSpPr>
            <p:cNvPr id="197" name="Text Box 44"/>
            <p:cNvSpPr txBox="1">
              <a:spLocks noChangeArrowheads="1"/>
            </p:cNvSpPr>
            <p:nvPr/>
          </p:nvSpPr>
          <p:spPr bwMode="auto">
            <a:xfrm>
              <a:off x="3321" y="288"/>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a:t>
              </a:r>
            </a:p>
          </p:txBody>
        </p:sp>
        <p:sp>
          <p:nvSpPr>
            <p:cNvPr id="39031" name="Line 45"/>
            <p:cNvSpPr>
              <a:spLocks noChangeShapeType="1"/>
            </p:cNvSpPr>
            <p:nvPr/>
          </p:nvSpPr>
          <p:spPr bwMode="auto">
            <a:xfrm>
              <a:off x="1728" y="288"/>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032" name="Line 46"/>
            <p:cNvSpPr>
              <a:spLocks noChangeShapeType="1"/>
            </p:cNvSpPr>
            <p:nvPr/>
          </p:nvSpPr>
          <p:spPr bwMode="auto">
            <a:xfrm>
              <a:off x="2160" y="288"/>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0" name="Group 47"/>
          <p:cNvGrpSpPr>
            <a:grpSpLocks/>
          </p:cNvGrpSpPr>
          <p:nvPr/>
        </p:nvGrpSpPr>
        <p:grpSpPr bwMode="auto">
          <a:xfrm>
            <a:off x="609600" y="3406775"/>
            <a:ext cx="4724400" cy="2308225"/>
            <a:chOff x="2592" y="1200"/>
            <a:chExt cx="2976" cy="1454"/>
          </a:xfrm>
        </p:grpSpPr>
        <p:sp>
          <p:nvSpPr>
            <p:cNvPr id="201" name="Text Box 79"/>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202" name="Text Box 78"/>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b="1" dirty="0">
                  <a:effectLst>
                    <a:outerShdw blurRad="38100" dist="38100" dir="2700000" algn="tl">
                      <a:srgbClr val="C0C0C0"/>
                    </a:outerShdw>
                  </a:effectLst>
                  <a:latin typeface="Times New Roman" pitchFamily="18" charset="0"/>
                </a:rPr>
                <a:t>  00         01        11       10</a:t>
              </a:r>
            </a:p>
          </p:txBody>
        </p:sp>
        <p:sp>
          <p:nvSpPr>
            <p:cNvPr id="203" name="Rectangle 48"/>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204" name="Rectangle 49"/>
            <p:cNvSpPr>
              <a:spLocks noChangeArrowheads="1"/>
            </p:cNvSpPr>
            <p:nvPr/>
          </p:nvSpPr>
          <p:spPr bwMode="auto">
            <a:xfrm>
              <a:off x="4416"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205" name="Rectangle 50"/>
            <p:cNvSpPr>
              <a:spLocks noChangeArrowheads="1"/>
            </p:cNvSpPr>
            <p:nvPr/>
          </p:nvSpPr>
          <p:spPr bwMode="auto">
            <a:xfrm>
              <a:off x="3840"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206" name="Rectangle 51"/>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207" name="Rectangle 52"/>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208" name="Rectangle 53"/>
            <p:cNvSpPr>
              <a:spLocks noChangeArrowheads="1"/>
            </p:cNvSpPr>
            <p:nvPr/>
          </p:nvSpPr>
          <p:spPr bwMode="auto">
            <a:xfrm>
              <a:off x="4416"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209" name="Rectangle 54"/>
            <p:cNvSpPr>
              <a:spLocks noChangeArrowheads="1"/>
            </p:cNvSpPr>
            <p:nvPr/>
          </p:nvSpPr>
          <p:spPr bwMode="auto">
            <a:xfrm>
              <a:off x="3840"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210" name="Rectangle 55"/>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a:t>
              </a:r>
            </a:p>
          </p:txBody>
        </p:sp>
        <p:sp>
          <p:nvSpPr>
            <p:cNvPr id="211" name="Rectangle 56"/>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212" name="Rectangle 57"/>
            <p:cNvSpPr>
              <a:spLocks noChangeArrowheads="1"/>
            </p:cNvSpPr>
            <p:nvPr/>
          </p:nvSpPr>
          <p:spPr bwMode="auto">
            <a:xfrm>
              <a:off x="4416"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213" name="Rectangle 58"/>
            <p:cNvSpPr>
              <a:spLocks noChangeArrowheads="1"/>
            </p:cNvSpPr>
            <p:nvPr/>
          </p:nvSpPr>
          <p:spPr bwMode="auto">
            <a:xfrm>
              <a:off x="3840"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214" name="Rectangle 59"/>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215" name="Rectangle 60"/>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216" name="Rectangle 61"/>
            <p:cNvSpPr>
              <a:spLocks noChangeArrowheads="1"/>
            </p:cNvSpPr>
            <p:nvPr/>
          </p:nvSpPr>
          <p:spPr bwMode="auto">
            <a:xfrm>
              <a:off x="4416"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217" name="Rectangle 62"/>
            <p:cNvSpPr>
              <a:spLocks noChangeArrowheads="1"/>
            </p:cNvSpPr>
            <p:nvPr/>
          </p:nvSpPr>
          <p:spPr bwMode="auto">
            <a:xfrm>
              <a:off x="3840"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218" name="Rectangle 63"/>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cs typeface="Times New Roman" pitchFamily="18" charset="0"/>
                </a:rPr>
                <a:t>0</a:t>
              </a:r>
              <a:r>
                <a:rPr lang="en-US" altLang="zh-CN" b="1">
                  <a:effectLst>
                    <a:outerShdw blurRad="38100" dist="38100" dir="2700000" algn="tl">
                      <a:srgbClr val="C0C0C0"/>
                    </a:outerShdw>
                  </a:effectLst>
                </a:rPr>
                <a:t> </a:t>
              </a:r>
            </a:p>
          </p:txBody>
        </p:sp>
        <p:sp>
          <p:nvSpPr>
            <p:cNvPr id="39011" name="Line 64"/>
            <p:cNvSpPr>
              <a:spLocks noChangeShapeType="1"/>
            </p:cNvSpPr>
            <p:nvPr/>
          </p:nvSpPr>
          <p:spPr bwMode="auto">
            <a:xfrm>
              <a:off x="3264" y="1635"/>
              <a:ext cx="576" cy="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12" name="Line 65"/>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13" name="Line 66"/>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14" name="Line 67"/>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15" name="Line 68"/>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16" name="Line 69"/>
            <p:cNvSpPr>
              <a:spLocks noChangeShapeType="1"/>
            </p:cNvSpPr>
            <p:nvPr/>
          </p:nvSpPr>
          <p:spPr bwMode="auto">
            <a:xfrm>
              <a:off x="3264" y="1635"/>
              <a:ext cx="0" cy="225"/>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17" name="Line 70"/>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18" name="Line 71"/>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19" name="Line 72"/>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20" name="Line 73"/>
            <p:cNvSpPr>
              <a:spLocks noChangeShapeType="1"/>
            </p:cNvSpPr>
            <p:nvPr/>
          </p:nvSpPr>
          <p:spPr bwMode="auto">
            <a:xfrm>
              <a:off x="5568" y="2310"/>
              <a:ext cx="0" cy="225"/>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21" name="Line 74"/>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22" name="Line 75"/>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23" name="Line 76"/>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024" name="Line 77"/>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3" name="Text Box 80"/>
            <p:cNvSpPr txBox="1">
              <a:spLocks noChangeArrowheads="1"/>
            </p:cNvSpPr>
            <p:nvPr/>
          </p:nvSpPr>
          <p:spPr bwMode="auto">
            <a:xfrm>
              <a:off x="2592" y="1423"/>
              <a:ext cx="672"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8</a:t>
              </a:r>
              <a:r>
                <a:rPr lang="en-US" altLang="zh-CN" b="1">
                  <a:effectLst>
                    <a:outerShdw blurRad="38100" dist="38100" dir="2700000" algn="tl">
                      <a:srgbClr val="C0C0C0"/>
                    </a:outerShdw>
                  </a:effectLst>
                  <a:latin typeface="Times New Roman" pitchFamily="18" charset="0"/>
                </a:rPr>
                <a:t>B</a:t>
              </a:r>
              <a:r>
                <a:rPr kumimoji="0" lang="en-US" altLang="zh-CN" b="1" baseline="-25000">
                  <a:effectLst>
                    <a:outerShdw blurRad="38100" dist="38100" dir="2700000" algn="tl">
                      <a:srgbClr val="C0C0C0"/>
                    </a:outerShdw>
                  </a:effectLst>
                </a:rPr>
                <a:t>4</a:t>
              </a:r>
            </a:p>
          </p:txBody>
        </p:sp>
        <p:sp>
          <p:nvSpPr>
            <p:cNvPr id="234" name="Text Box 81"/>
            <p:cNvSpPr txBox="1">
              <a:spLocks noChangeArrowheads="1"/>
            </p:cNvSpPr>
            <p:nvPr/>
          </p:nvSpPr>
          <p:spPr bwMode="auto">
            <a:xfrm>
              <a:off x="2928" y="1200"/>
              <a:ext cx="672"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a:t>
              </a:r>
              <a:r>
                <a:rPr lang="en-US" altLang="zh-CN" b="1">
                  <a:effectLst>
                    <a:outerShdw blurRad="38100" dist="38100" dir="2700000" algn="tl">
                      <a:srgbClr val="C0C0C0"/>
                    </a:outerShdw>
                  </a:effectLst>
                  <a:latin typeface="Times New Roman" pitchFamily="18" charset="0"/>
                </a:rPr>
                <a:t>B</a:t>
              </a:r>
              <a:r>
                <a:rPr kumimoji="0" lang="en-US" altLang="zh-CN" b="1" baseline="-25000">
                  <a:effectLst>
                    <a:outerShdw blurRad="38100" dist="38100" dir="2700000" algn="tl">
                      <a:srgbClr val="C0C0C0"/>
                    </a:outerShdw>
                  </a:effectLst>
                </a:rPr>
                <a:t>1</a:t>
              </a:r>
            </a:p>
          </p:txBody>
        </p:sp>
      </p:grpSp>
      <p:sp>
        <p:nvSpPr>
          <p:cNvPr id="235" name="AutoShape 82"/>
          <p:cNvSpPr>
            <a:spLocks noChangeArrowheads="1"/>
          </p:cNvSpPr>
          <p:nvPr/>
        </p:nvSpPr>
        <p:spPr bwMode="auto">
          <a:xfrm>
            <a:off x="2843213" y="4065588"/>
            <a:ext cx="457200" cy="1524000"/>
          </a:xfrm>
          <a:prstGeom prst="roundRect">
            <a:avLst>
              <a:gd name="adj"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36" name="AutoShape 83"/>
          <p:cNvSpPr>
            <a:spLocks noChangeArrowheads="1"/>
          </p:cNvSpPr>
          <p:nvPr/>
        </p:nvSpPr>
        <p:spPr bwMode="auto">
          <a:xfrm>
            <a:off x="4648200" y="4038600"/>
            <a:ext cx="457200" cy="1524000"/>
          </a:xfrm>
          <a:prstGeom prst="roundRect">
            <a:avLst>
              <a:gd name="adj"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grpSp>
        <p:nvGrpSpPr>
          <p:cNvPr id="237" name="Group 84"/>
          <p:cNvGrpSpPr>
            <a:grpSpLocks/>
          </p:cNvGrpSpPr>
          <p:nvPr/>
        </p:nvGrpSpPr>
        <p:grpSpPr bwMode="auto">
          <a:xfrm>
            <a:off x="1066800" y="5949950"/>
            <a:ext cx="4205288" cy="457200"/>
            <a:chOff x="672" y="3888"/>
            <a:chExt cx="2649" cy="288"/>
          </a:xfrm>
        </p:grpSpPr>
        <p:sp>
          <p:nvSpPr>
            <p:cNvPr id="238" name="Text Box 85"/>
            <p:cNvSpPr txBox="1">
              <a:spLocks noChangeArrowheads="1"/>
            </p:cNvSpPr>
            <p:nvPr/>
          </p:nvSpPr>
          <p:spPr bwMode="auto">
            <a:xfrm>
              <a:off x="672" y="3888"/>
              <a:ext cx="2352"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1 </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2</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1</a:t>
              </a:r>
              <a:r>
                <a:rPr kumimoji="0" lang="en-US" altLang="zh-CN" b="1">
                  <a:effectLst>
                    <a:outerShdw blurRad="38100" dist="38100" dir="2700000" algn="tl">
                      <a:srgbClr val="C0C0C0"/>
                    </a:outerShdw>
                  </a:effectLst>
                </a:rPr>
                <a:t> + B</a:t>
              </a:r>
              <a:r>
                <a:rPr kumimoji="0" lang="en-US" altLang="zh-CN" b="1" baseline="-25000">
                  <a:effectLst>
                    <a:outerShdw blurRad="38100" dist="38100" dir="2700000" algn="tl">
                      <a:srgbClr val="C0C0C0"/>
                    </a:outerShdw>
                  </a:effectLst>
                </a:rPr>
                <a:t>2</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1 </a:t>
              </a:r>
              <a:r>
                <a:rPr kumimoji="0" lang="en-US" altLang="zh-CN" b="1">
                  <a:effectLst>
                    <a:outerShdw blurRad="38100" dist="38100" dir="2700000" algn="tl">
                      <a:srgbClr val="C0C0C0"/>
                    </a:outerShdw>
                  </a:effectLst>
                </a:rPr>
                <a:t>= </a:t>
              </a:r>
            </a:p>
          </p:txBody>
        </p:sp>
        <p:sp>
          <p:nvSpPr>
            <p:cNvPr id="239" name="Oval 86"/>
            <p:cNvSpPr>
              <a:spLocks noChangeArrowheads="1"/>
            </p:cNvSpPr>
            <p:nvPr/>
          </p:nvSpPr>
          <p:spPr bwMode="auto">
            <a:xfrm>
              <a:off x="2784" y="3931"/>
              <a:ext cx="196" cy="180"/>
            </a:xfrm>
            <a:prstGeom prst="ellipse">
              <a:avLst/>
            </a:prstGeom>
            <a:noFill/>
            <a:ln w="28575" cap="sq">
              <a:solidFill>
                <a:schemeClr val="bg2"/>
              </a:solidFill>
              <a:round/>
              <a:headEnd type="none" w="sm" len="sm"/>
              <a:tailEnd type="none" w="sm" len="sm"/>
            </a:ln>
            <a:effectLst/>
          </p:spPr>
          <p:txBody>
            <a:bodyPr wrap="none" anchor="ctr"/>
            <a:lstStyle/>
            <a:p>
              <a:pPr algn="ctr">
                <a:defRPr/>
              </a:pPr>
              <a:r>
                <a:rPr lang="en-US" altLang="zh-CN" sz="2800" b="1">
                  <a:effectLst>
                    <a:outerShdw blurRad="38100" dist="38100" dir="2700000" algn="tl">
                      <a:srgbClr val="C0C0C0"/>
                    </a:outerShdw>
                  </a:effectLst>
                  <a:latin typeface="Times New Roman" pitchFamily="18" charset="0"/>
                </a:rPr>
                <a:t>+</a:t>
              </a:r>
            </a:p>
          </p:txBody>
        </p:sp>
        <p:sp>
          <p:nvSpPr>
            <p:cNvPr id="240" name="Text Box 87"/>
            <p:cNvSpPr txBox="1">
              <a:spLocks noChangeArrowheads="1"/>
            </p:cNvSpPr>
            <p:nvPr/>
          </p:nvSpPr>
          <p:spPr bwMode="auto">
            <a:xfrm>
              <a:off x="2448" y="3888"/>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a:t>
              </a:r>
            </a:p>
          </p:txBody>
        </p:sp>
        <p:sp>
          <p:nvSpPr>
            <p:cNvPr id="241" name="Text Box 88"/>
            <p:cNvSpPr txBox="1">
              <a:spLocks noChangeArrowheads="1"/>
            </p:cNvSpPr>
            <p:nvPr/>
          </p:nvSpPr>
          <p:spPr bwMode="auto">
            <a:xfrm>
              <a:off x="2985" y="3888"/>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1</a:t>
              </a:r>
            </a:p>
          </p:txBody>
        </p:sp>
        <p:sp>
          <p:nvSpPr>
            <p:cNvPr id="38991" name="Line 89"/>
            <p:cNvSpPr>
              <a:spLocks noChangeShapeType="1"/>
            </p:cNvSpPr>
            <p:nvPr/>
          </p:nvSpPr>
          <p:spPr bwMode="auto">
            <a:xfrm>
              <a:off x="1140" y="3888"/>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92" name="Line 90"/>
            <p:cNvSpPr>
              <a:spLocks noChangeShapeType="1"/>
            </p:cNvSpPr>
            <p:nvPr/>
          </p:nvSpPr>
          <p:spPr bwMode="auto">
            <a:xfrm>
              <a:off x="2064" y="3888"/>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44" name="Group 91"/>
          <p:cNvGrpSpPr>
            <a:grpSpLocks/>
          </p:cNvGrpSpPr>
          <p:nvPr/>
        </p:nvGrpSpPr>
        <p:grpSpPr bwMode="auto">
          <a:xfrm>
            <a:off x="5651500" y="2924175"/>
            <a:ext cx="3200400" cy="2895600"/>
            <a:chOff x="3552" y="864"/>
            <a:chExt cx="2016" cy="1824"/>
          </a:xfrm>
        </p:grpSpPr>
        <p:grpSp>
          <p:nvGrpSpPr>
            <p:cNvPr id="38948" name="Group 92"/>
            <p:cNvGrpSpPr>
              <a:grpSpLocks/>
            </p:cNvGrpSpPr>
            <p:nvPr/>
          </p:nvGrpSpPr>
          <p:grpSpPr bwMode="auto">
            <a:xfrm rot="-5488510">
              <a:off x="3768" y="1608"/>
              <a:ext cx="576" cy="336"/>
              <a:chOff x="624" y="1008"/>
              <a:chExt cx="576" cy="336"/>
            </a:xfrm>
          </p:grpSpPr>
          <p:grpSp>
            <p:nvGrpSpPr>
              <p:cNvPr id="38982" name="Group 93"/>
              <p:cNvGrpSpPr>
                <a:grpSpLocks/>
              </p:cNvGrpSpPr>
              <p:nvPr/>
            </p:nvGrpSpPr>
            <p:grpSpPr bwMode="auto">
              <a:xfrm>
                <a:off x="912" y="1008"/>
                <a:ext cx="288" cy="336"/>
                <a:chOff x="912" y="1008"/>
                <a:chExt cx="288" cy="336"/>
              </a:xfrm>
            </p:grpSpPr>
            <p:sp>
              <p:nvSpPr>
                <p:cNvPr id="38985" name="Rectangle 94"/>
                <p:cNvSpPr>
                  <a:spLocks noChangeArrowheads="1"/>
                </p:cNvSpPr>
                <p:nvPr/>
              </p:nvSpPr>
              <p:spPr bwMode="auto">
                <a:xfrm>
                  <a:off x="912" y="1008"/>
                  <a:ext cx="288" cy="336"/>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83" name="Oval 95"/>
                <p:cNvSpPr>
                  <a:spLocks noChangeArrowheads="1"/>
                </p:cNvSpPr>
                <p:nvPr/>
              </p:nvSpPr>
              <p:spPr bwMode="auto">
                <a:xfrm>
                  <a:off x="962" y="1069"/>
                  <a:ext cx="192" cy="192"/>
                </a:xfrm>
                <a:prstGeom prst="ellipse">
                  <a:avLst/>
                </a:prstGeom>
                <a:noFill/>
                <a:ln w="38100" cap="sq">
                  <a:solidFill>
                    <a:schemeClr val="bg2"/>
                  </a:solidFill>
                  <a:round/>
                  <a:headEnd type="none" w="sm" len="sm"/>
                  <a:tailEnd type="none" w="sm" len="sm"/>
                </a:ln>
                <a:effectLst/>
              </p:spPr>
              <p:txBody>
                <a:bodyPr wrap="none" anchor="ctr"/>
                <a:lstStyle/>
                <a:p>
                  <a:pPr algn="ctr">
                    <a:defRPr/>
                  </a:pPr>
                  <a:r>
                    <a:rPr lang="en-US" altLang="zh-CN" sz="3200" b="1">
                      <a:effectLst>
                        <a:outerShdw blurRad="38100" dist="38100" dir="2700000" algn="tl">
                          <a:srgbClr val="C0C0C0"/>
                        </a:outerShdw>
                      </a:effectLst>
                      <a:latin typeface="Times New Roman" pitchFamily="18" charset="0"/>
                    </a:rPr>
                    <a:t>+</a:t>
                  </a:r>
                </a:p>
              </p:txBody>
            </p:sp>
          </p:grpSp>
          <p:sp>
            <p:nvSpPr>
              <p:cNvPr id="38983" name="Line 96"/>
              <p:cNvSpPr>
                <a:spLocks noChangeShapeType="1"/>
              </p:cNvSpPr>
              <p:nvPr/>
            </p:nvSpPr>
            <p:spPr bwMode="auto">
              <a:xfrm>
                <a:off x="624" y="1104"/>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84" name="Line 97"/>
              <p:cNvSpPr>
                <a:spLocks noChangeShapeType="1"/>
              </p:cNvSpPr>
              <p:nvPr/>
            </p:nvSpPr>
            <p:spPr bwMode="auto">
              <a:xfrm>
                <a:off x="624" y="1248"/>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8949" name="Group 98"/>
            <p:cNvGrpSpPr>
              <a:grpSpLocks/>
            </p:cNvGrpSpPr>
            <p:nvPr/>
          </p:nvGrpSpPr>
          <p:grpSpPr bwMode="auto">
            <a:xfrm rot="-5488510">
              <a:off x="5016" y="1608"/>
              <a:ext cx="576" cy="336"/>
              <a:chOff x="624" y="1008"/>
              <a:chExt cx="576" cy="336"/>
            </a:xfrm>
          </p:grpSpPr>
          <p:grpSp>
            <p:nvGrpSpPr>
              <p:cNvPr id="38977" name="Group 99"/>
              <p:cNvGrpSpPr>
                <a:grpSpLocks/>
              </p:cNvGrpSpPr>
              <p:nvPr/>
            </p:nvGrpSpPr>
            <p:grpSpPr bwMode="auto">
              <a:xfrm>
                <a:off x="912" y="1008"/>
                <a:ext cx="288" cy="336"/>
                <a:chOff x="912" y="1008"/>
                <a:chExt cx="288" cy="336"/>
              </a:xfrm>
            </p:grpSpPr>
            <p:sp>
              <p:nvSpPr>
                <p:cNvPr id="38980" name="Rectangle 100"/>
                <p:cNvSpPr>
                  <a:spLocks noChangeArrowheads="1"/>
                </p:cNvSpPr>
                <p:nvPr/>
              </p:nvSpPr>
              <p:spPr bwMode="auto">
                <a:xfrm>
                  <a:off x="912" y="1008"/>
                  <a:ext cx="288" cy="336"/>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78" name="Oval 101"/>
                <p:cNvSpPr>
                  <a:spLocks noChangeArrowheads="1"/>
                </p:cNvSpPr>
                <p:nvPr/>
              </p:nvSpPr>
              <p:spPr bwMode="auto">
                <a:xfrm>
                  <a:off x="962" y="1069"/>
                  <a:ext cx="192" cy="192"/>
                </a:xfrm>
                <a:prstGeom prst="ellipse">
                  <a:avLst/>
                </a:prstGeom>
                <a:noFill/>
                <a:ln w="38100" cap="sq">
                  <a:solidFill>
                    <a:schemeClr val="bg2"/>
                  </a:solidFill>
                  <a:round/>
                  <a:headEnd type="none" w="sm" len="sm"/>
                  <a:tailEnd type="none" w="sm" len="sm"/>
                </a:ln>
                <a:effectLst/>
              </p:spPr>
              <p:txBody>
                <a:bodyPr wrap="none" anchor="ctr"/>
                <a:lstStyle/>
                <a:p>
                  <a:pPr algn="ctr">
                    <a:defRPr/>
                  </a:pPr>
                  <a:r>
                    <a:rPr lang="en-US" altLang="zh-CN" sz="3200" b="1">
                      <a:effectLst>
                        <a:outerShdw blurRad="38100" dist="38100" dir="2700000" algn="tl">
                          <a:srgbClr val="C0C0C0"/>
                        </a:outerShdw>
                      </a:effectLst>
                      <a:latin typeface="Times New Roman" pitchFamily="18" charset="0"/>
                    </a:rPr>
                    <a:t>+</a:t>
                  </a:r>
                </a:p>
              </p:txBody>
            </p:sp>
          </p:grpSp>
          <p:sp>
            <p:nvSpPr>
              <p:cNvPr id="38978" name="Line 102"/>
              <p:cNvSpPr>
                <a:spLocks noChangeShapeType="1"/>
              </p:cNvSpPr>
              <p:nvPr/>
            </p:nvSpPr>
            <p:spPr bwMode="auto">
              <a:xfrm>
                <a:off x="624" y="1104"/>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79" name="Line 103"/>
              <p:cNvSpPr>
                <a:spLocks noChangeShapeType="1"/>
              </p:cNvSpPr>
              <p:nvPr/>
            </p:nvSpPr>
            <p:spPr bwMode="auto">
              <a:xfrm>
                <a:off x="624" y="1248"/>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8950" name="Group 104"/>
            <p:cNvGrpSpPr>
              <a:grpSpLocks/>
            </p:cNvGrpSpPr>
            <p:nvPr/>
          </p:nvGrpSpPr>
          <p:grpSpPr bwMode="auto">
            <a:xfrm rot="-5488510">
              <a:off x="4392" y="1608"/>
              <a:ext cx="576" cy="336"/>
              <a:chOff x="624" y="1008"/>
              <a:chExt cx="576" cy="336"/>
            </a:xfrm>
          </p:grpSpPr>
          <p:grpSp>
            <p:nvGrpSpPr>
              <p:cNvPr id="38972" name="Group 105"/>
              <p:cNvGrpSpPr>
                <a:grpSpLocks/>
              </p:cNvGrpSpPr>
              <p:nvPr/>
            </p:nvGrpSpPr>
            <p:grpSpPr bwMode="auto">
              <a:xfrm>
                <a:off x="912" y="1008"/>
                <a:ext cx="288" cy="336"/>
                <a:chOff x="912" y="1008"/>
                <a:chExt cx="288" cy="336"/>
              </a:xfrm>
            </p:grpSpPr>
            <p:sp>
              <p:nvSpPr>
                <p:cNvPr id="38975" name="Rectangle 106"/>
                <p:cNvSpPr>
                  <a:spLocks noChangeArrowheads="1"/>
                </p:cNvSpPr>
                <p:nvPr/>
              </p:nvSpPr>
              <p:spPr bwMode="auto">
                <a:xfrm>
                  <a:off x="912" y="1008"/>
                  <a:ext cx="288" cy="336"/>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73" name="Oval 107"/>
                <p:cNvSpPr>
                  <a:spLocks noChangeArrowheads="1"/>
                </p:cNvSpPr>
                <p:nvPr/>
              </p:nvSpPr>
              <p:spPr bwMode="auto">
                <a:xfrm>
                  <a:off x="962" y="1069"/>
                  <a:ext cx="192" cy="192"/>
                </a:xfrm>
                <a:prstGeom prst="ellipse">
                  <a:avLst/>
                </a:prstGeom>
                <a:noFill/>
                <a:ln w="38100" cap="sq">
                  <a:solidFill>
                    <a:schemeClr val="bg2"/>
                  </a:solidFill>
                  <a:round/>
                  <a:headEnd type="none" w="sm" len="sm"/>
                  <a:tailEnd type="none" w="sm" len="sm"/>
                </a:ln>
                <a:effectLst/>
              </p:spPr>
              <p:txBody>
                <a:bodyPr wrap="none" anchor="ctr"/>
                <a:lstStyle/>
                <a:p>
                  <a:pPr algn="ctr">
                    <a:defRPr/>
                  </a:pPr>
                  <a:r>
                    <a:rPr lang="en-US" altLang="zh-CN" sz="3200" b="1">
                      <a:effectLst>
                        <a:outerShdw blurRad="38100" dist="38100" dir="2700000" algn="tl">
                          <a:srgbClr val="C0C0C0"/>
                        </a:outerShdw>
                      </a:effectLst>
                      <a:latin typeface="Times New Roman" pitchFamily="18" charset="0"/>
                    </a:rPr>
                    <a:t>+</a:t>
                  </a:r>
                </a:p>
              </p:txBody>
            </p:sp>
          </p:grpSp>
          <p:sp>
            <p:nvSpPr>
              <p:cNvPr id="38973" name="Line 108"/>
              <p:cNvSpPr>
                <a:spLocks noChangeShapeType="1"/>
              </p:cNvSpPr>
              <p:nvPr/>
            </p:nvSpPr>
            <p:spPr bwMode="auto">
              <a:xfrm>
                <a:off x="624" y="1104"/>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74" name="Line 109"/>
              <p:cNvSpPr>
                <a:spLocks noChangeShapeType="1"/>
              </p:cNvSpPr>
              <p:nvPr/>
            </p:nvSpPr>
            <p:spPr bwMode="auto">
              <a:xfrm>
                <a:off x="624" y="1248"/>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8951" name="Line 110"/>
            <p:cNvSpPr>
              <a:spLocks noChangeShapeType="1"/>
            </p:cNvSpPr>
            <p:nvPr/>
          </p:nvSpPr>
          <p:spPr bwMode="auto">
            <a:xfrm flipH="1">
              <a:off x="4128" y="2064"/>
              <a:ext cx="48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52" name="Line 111"/>
            <p:cNvSpPr>
              <a:spLocks noChangeShapeType="1"/>
            </p:cNvSpPr>
            <p:nvPr/>
          </p:nvSpPr>
          <p:spPr bwMode="auto">
            <a:xfrm flipH="1">
              <a:off x="4752" y="2064"/>
              <a:ext cx="48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53" name="Line 112"/>
            <p:cNvSpPr>
              <a:spLocks noChangeShapeType="1"/>
            </p:cNvSpPr>
            <p:nvPr/>
          </p:nvSpPr>
          <p:spPr bwMode="auto">
            <a:xfrm flipH="1">
              <a:off x="3744" y="2064"/>
              <a:ext cx="24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54" name="Line 113"/>
            <p:cNvSpPr>
              <a:spLocks noChangeShapeType="1"/>
            </p:cNvSpPr>
            <p:nvPr/>
          </p:nvSpPr>
          <p:spPr bwMode="auto">
            <a:xfrm flipV="1">
              <a:off x="3744" y="1200"/>
              <a:ext cx="0" cy="115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55" name="Line 114"/>
            <p:cNvSpPr>
              <a:spLocks noChangeShapeType="1"/>
            </p:cNvSpPr>
            <p:nvPr/>
          </p:nvSpPr>
          <p:spPr bwMode="auto">
            <a:xfrm>
              <a:off x="4140" y="206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56" name="Line 115"/>
            <p:cNvSpPr>
              <a:spLocks noChangeShapeType="1"/>
            </p:cNvSpPr>
            <p:nvPr/>
          </p:nvSpPr>
          <p:spPr bwMode="auto">
            <a:xfrm>
              <a:off x="4764" y="206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57" name="Line 116"/>
            <p:cNvSpPr>
              <a:spLocks noChangeShapeType="1"/>
            </p:cNvSpPr>
            <p:nvPr/>
          </p:nvSpPr>
          <p:spPr bwMode="auto">
            <a:xfrm>
              <a:off x="5388" y="206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58" name="Oval 117"/>
            <p:cNvSpPr>
              <a:spLocks noChangeArrowheads="1"/>
            </p:cNvSpPr>
            <p:nvPr/>
          </p:nvSpPr>
          <p:spPr bwMode="auto">
            <a:xfrm>
              <a:off x="4104" y="2040"/>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38959" name="Oval 118"/>
            <p:cNvSpPr>
              <a:spLocks noChangeArrowheads="1"/>
            </p:cNvSpPr>
            <p:nvPr/>
          </p:nvSpPr>
          <p:spPr bwMode="auto">
            <a:xfrm>
              <a:off x="3720" y="2040"/>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38960" name="Oval 119"/>
            <p:cNvSpPr>
              <a:spLocks noChangeArrowheads="1"/>
            </p:cNvSpPr>
            <p:nvPr/>
          </p:nvSpPr>
          <p:spPr bwMode="auto">
            <a:xfrm>
              <a:off x="4740" y="2040"/>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38961" name="Line 120"/>
            <p:cNvSpPr>
              <a:spLocks noChangeShapeType="1"/>
            </p:cNvSpPr>
            <p:nvPr/>
          </p:nvSpPr>
          <p:spPr bwMode="auto">
            <a:xfrm flipV="1">
              <a:off x="4032" y="1200"/>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62" name="Line 121"/>
            <p:cNvSpPr>
              <a:spLocks noChangeShapeType="1"/>
            </p:cNvSpPr>
            <p:nvPr/>
          </p:nvSpPr>
          <p:spPr bwMode="auto">
            <a:xfrm flipV="1">
              <a:off x="4656" y="1200"/>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63" name="Line 122"/>
            <p:cNvSpPr>
              <a:spLocks noChangeShapeType="1"/>
            </p:cNvSpPr>
            <p:nvPr/>
          </p:nvSpPr>
          <p:spPr bwMode="auto">
            <a:xfrm flipV="1">
              <a:off x="5280" y="1200"/>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1" name="Text Box 123"/>
            <p:cNvSpPr txBox="1">
              <a:spLocks noChangeArrowheads="1"/>
            </p:cNvSpPr>
            <p:nvPr/>
          </p:nvSpPr>
          <p:spPr bwMode="auto">
            <a:xfrm>
              <a:off x="4416" y="864"/>
              <a:ext cx="384"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2</a:t>
              </a:r>
            </a:p>
          </p:txBody>
        </p:sp>
        <p:sp>
          <p:nvSpPr>
            <p:cNvPr id="262" name="Text Box 124"/>
            <p:cNvSpPr txBox="1">
              <a:spLocks noChangeArrowheads="1"/>
            </p:cNvSpPr>
            <p:nvPr/>
          </p:nvSpPr>
          <p:spPr bwMode="auto">
            <a:xfrm>
              <a:off x="5040" y="864"/>
              <a:ext cx="384"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1</a:t>
              </a:r>
            </a:p>
          </p:txBody>
        </p:sp>
        <p:sp>
          <p:nvSpPr>
            <p:cNvPr id="263" name="Text Box 125"/>
            <p:cNvSpPr txBox="1">
              <a:spLocks noChangeArrowheads="1"/>
            </p:cNvSpPr>
            <p:nvPr/>
          </p:nvSpPr>
          <p:spPr bwMode="auto">
            <a:xfrm>
              <a:off x="3888" y="864"/>
              <a:ext cx="384"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3</a:t>
              </a:r>
            </a:p>
          </p:txBody>
        </p:sp>
        <p:sp>
          <p:nvSpPr>
            <p:cNvPr id="264" name="Text Box 126"/>
            <p:cNvSpPr txBox="1">
              <a:spLocks noChangeArrowheads="1"/>
            </p:cNvSpPr>
            <p:nvPr/>
          </p:nvSpPr>
          <p:spPr bwMode="auto">
            <a:xfrm>
              <a:off x="3552" y="864"/>
              <a:ext cx="384"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4</a:t>
              </a:r>
            </a:p>
          </p:txBody>
        </p:sp>
        <p:sp>
          <p:nvSpPr>
            <p:cNvPr id="265" name="Text Box 127"/>
            <p:cNvSpPr txBox="1">
              <a:spLocks noChangeArrowheads="1"/>
            </p:cNvSpPr>
            <p:nvPr/>
          </p:nvSpPr>
          <p:spPr bwMode="auto">
            <a:xfrm>
              <a:off x="4032" y="2400"/>
              <a:ext cx="336"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4</a:t>
              </a:r>
            </a:p>
          </p:txBody>
        </p:sp>
        <p:sp>
          <p:nvSpPr>
            <p:cNvPr id="266" name="Text Box 128"/>
            <p:cNvSpPr txBox="1">
              <a:spLocks noChangeArrowheads="1"/>
            </p:cNvSpPr>
            <p:nvPr/>
          </p:nvSpPr>
          <p:spPr bwMode="auto">
            <a:xfrm>
              <a:off x="3600" y="2400"/>
              <a:ext cx="336"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8</a:t>
              </a:r>
            </a:p>
          </p:txBody>
        </p:sp>
        <p:sp>
          <p:nvSpPr>
            <p:cNvPr id="267" name="Text Box 129"/>
            <p:cNvSpPr txBox="1">
              <a:spLocks noChangeArrowheads="1"/>
            </p:cNvSpPr>
            <p:nvPr/>
          </p:nvSpPr>
          <p:spPr bwMode="auto">
            <a:xfrm>
              <a:off x="4656" y="2400"/>
              <a:ext cx="336"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a:t>
              </a:r>
            </a:p>
          </p:txBody>
        </p:sp>
        <p:sp>
          <p:nvSpPr>
            <p:cNvPr id="268" name="Text Box 130"/>
            <p:cNvSpPr txBox="1">
              <a:spLocks noChangeArrowheads="1"/>
            </p:cNvSpPr>
            <p:nvPr/>
          </p:nvSpPr>
          <p:spPr bwMode="auto">
            <a:xfrm>
              <a:off x="5232" y="2400"/>
              <a:ext cx="336"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1</a:t>
              </a:r>
            </a:p>
          </p:txBody>
        </p:sp>
      </p:grpSp>
      <p:sp>
        <p:nvSpPr>
          <p:cNvPr id="284" name="Oval 133"/>
          <p:cNvSpPr>
            <a:spLocks noChangeArrowheads="1"/>
          </p:cNvSpPr>
          <p:nvPr/>
        </p:nvSpPr>
        <p:spPr bwMode="auto">
          <a:xfrm>
            <a:off x="228600" y="1981200"/>
            <a:ext cx="533400" cy="4572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panose="020B0604020202020204" pitchFamily="34" charset="0"/>
              </a:rPr>
              <a:t>G</a:t>
            </a:r>
            <a:r>
              <a:rPr kumimoji="0" lang="en-US" altLang="zh-CN" sz="2400" b="1" baseline="-25000">
                <a:solidFill>
                  <a:schemeClr val="bg2"/>
                </a:solidFill>
                <a:latin typeface="Arial" panose="020B0604020202020204" pitchFamily="34" charset="0"/>
              </a:rPr>
              <a:t>2</a:t>
            </a:r>
          </a:p>
        </p:txBody>
      </p:sp>
      <p:sp>
        <p:nvSpPr>
          <p:cNvPr id="285" name="Oval 134"/>
          <p:cNvSpPr>
            <a:spLocks noChangeArrowheads="1"/>
          </p:cNvSpPr>
          <p:nvPr/>
        </p:nvSpPr>
        <p:spPr bwMode="auto">
          <a:xfrm>
            <a:off x="304800" y="4724400"/>
            <a:ext cx="533400" cy="45720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panose="020B0604020202020204" pitchFamily="34" charset="0"/>
              </a:rPr>
              <a:t>G</a:t>
            </a:r>
            <a:r>
              <a:rPr kumimoji="0" lang="en-US" altLang="zh-CN" sz="2400" b="1" baseline="-25000">
                <a:solidFill>
                  <a:schemeClr val="bg2"/>
                </a:solidFill>
                <a:latin typeface="Arial" panose="020B0604020202020204" pitchFamily="34" charset="0"/>
              </a:rPr>
              <a:t>1</a:t>
            </a:r>
          </a:p>
        </p:txBody>
      </p:sp>
      <p:grpSp>
        <p:nvGrpSpPr>
          <p:cNvPr id="286" name="Group 135"/>
          <p:cNvGrpSpPr>
            <a:grpSpLocks/>
          </p:cNvGrpSpPr>
          <p:nvPr/>
        </p:nvGrpSpPr>
        <p:grpSpPr bwMode="auto">
          <a:xfrm>
            <a:off x="6300788" y="404813"/>
            <a:ext cx="2376487" cy="2057400"/>
            <a:chOff x="4080" y="240"/>
            <a:chExt cx="1497" cy="1296"/>
          </a:xfrm>
        </p:grpSpPr>
        <p:sp>
          <p:nvSpPr>
            <p:cNvPr id="287" name="Text Box 136"/>
            <p:cNvSpPr txBox="1">
              <a:spLocks noChangeArrowheads="1"/>
            </p:cNvSpPr>
            <p:nvPr/>
          </p:nvSpPr>
          <p:spPr bwMode="auto">
            <a:xfrm>
              <a:off x="4272" y="240"/>
              <a:ext cx="960"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4 </a:t>
              </a:r>
              <a:r>
                <a:rPr kumimoji="0" lang="en-US" altLang="zh-CN" b="1">
                  <a:effectLst>
                    <a:outerShdw blurRad="38100" dist="38100" dir="2700000" algn="tl">
                      <a:srgbClr val="C0C0C0"/>
                    </a:outerShdw>
                  </a:effectLst>
                </a:rPr>
                <a:t>= B</a:t>
              </a:r>
              <a:r>
                <a:rPr kumimoji="0" lang="en-US" altLang="zh-CN" b="1" baseline="-25000">
                  <a:effectLst>
                    <a:outerShdw blurRad="38100" dist="38100" dir="2700000" algn="tl">
                      <a:srgbClr val="C0C0C0"/>
                    </a:outerShdw>
                  </a:effectLst>
                </a:rPr>
                <a:t>8</a:t>
              </a:r>
            </a:p>
          </p:txBody>
        </p:sp>
        <p:grpSp>
          <p:nvGrpSpPr>
            <p:cNvPr id="38929" name="Group 137"/>
            <p:cNvGrpSpPr>
              <a:grpSpLocks/>
            </p:cNvGrpSpPr>
            <p:nvPr/>
          </p:nvGrpSpPr>
          <p:grpSpPr bwMode="auto">
            <a:xfrm>
              <a:off x="4272" y="576"/>
              <a:ext cx="1305" cy="320"/>
              <a:chOff x="4272" y="576"/>
              <a:chExt cx="1305" cy="320"/>
            </a:xfrm>
          </p:grpSpPr>
          <p:sp>
            <p:nvSpPr>
              <p:cNvPr id="302" name="Text Box 138"/>
              <p:cNvSpPr txBox="1">
                <a:spLocks noChangeArrowheads="1"/>
              </p:cNvSpPr>
              <p:nvPr/>
            </p:nvSpPr>
            <p:spPr bwMode="auto">
              <a:xfrm>
                <a:off x="4272" y="576"/>
                <a:ext cx="528"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3 </a:t>
                </a:r>
                <a:r>
                  <a:rPr kumimoji="0" lang="en-US" altLang="zh-CN" b="1">
                    <a:effectLst>
                      <a:outerShdw blurRad="38100" dist="38100" dir="2700000" algn="tl">
                        <a:srgbClr val="C0C0C0"/>
                      </a:outerShdw>
                    </a:effectLst>
                  </a:rPr>
                  <a:t>=</a:t>
                </a:r>
              </a:p>
            </p:txBody>
          </p:sp>
          <p:grpSp>
            <p:nvGrpSpPr>
              <p:cNvPr id="38944" name="Group 139"/>
              <p:cNvGrpSpPr>
                <a:grpSpLocks/>
              </p:cNvGrpSpPr>
              <p:nvPr/>
            </p:nvGrpSpPr>
            <p:grpSpPr bwMode="auto">
              <a:xfrm>
                <a:off x="4704" y="592"/>
                <a:ext cx="873" cy="304"/>
                <a:chOff x="4284" y="1032"/>
                <a:chExt cx="873" cy="304"/>
              </a:xfrm>
            </p:grpSpPr>
            <p:sp>
              <p:nvSpPr>
                <p:cNvPr id="304" name="Oval 140"/>
                <p:cNvSpPr>
                  <a:spLocks noChangeArrowheads="1"/>
                </p:cNvSpPr>
                <p:nvPr/>
              </p:nvSpPr>
              <p:spPr bwMode="auto">
                <a:xfrm>
                  <a:off x="4608" y="1099"/>
                  <a:ext cx="196" cy="180"/>
                </a:xfrm>
                <a:prstGeom prst="ellipse">
                  <a:avLst/>
                </a:prstGeom>
                <a:noFill/>
                <a:ln w="28575" cap="sq">
                  <a:solidFill>
                    <a:schemeClr val="bg2"/>
                  </a:solidFill>
                  <a:round/>
                  <a:headEnd type="none" w="sm" len="sm"/>
                  <a:tailEnd type="none" w="sm" len="sm"/>
                </a:ln>
                <a:effectLst/>
              </p:spPr>
              <p:txBody>
                <a:bodyPr wrap="none" anchor="ctr"/>
                <a:lstStyle/>
                <a:p>
                  <a:pPr algn="ctr">
                    <a:defRPr/>
                  </a:pPr>
                  <a:r>
                    <a:rPr lang="en-US" altLang="zh-CN" sz="2800" b="1">
                      <a:effectLst>
                        <a:outerShdw blurRad="38100" dist="38100" dir="2700000" algn="tl">
                          <a:srgbClr val="C0C0C0"/>
                        </a:outerShdw>
                      </a:effectLst>
                      <a:latin typeface="Times New Roman" pitchFamily="18" charset="0"/>
                    </a:rPr>
                    <a:t>+</a:t>
                  </a:r>
                </a:p>
              </p:txBody>
            </p:sp>
            <p:sp>
              <p:nvSpPr>
                <p:cNvPr id="305" name="Text Box 141"/>
                <p:cNvSpPr txBox="1">
                  <a:spLocks noChangeArrowheads="1"/>
                </p:cNvSpPr>
                <p:nvPr/>
              </p:nvSpPr>
              <p:spPr bwMode="auto">
                <a:xfrm>
                  <a:off x="4284" y="1032"/>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8</a:t>
                  </a:r>
                </a:p>
              </p:txBody>
            </p:sp>
            <p:sp>
              <p:nvSpPr>
                <p:cNvPr id="306" name="Text Box 142"/>
                <p:cNvSpPr txBox="1">
                  <a:spLocks noChangeArrowheads="1"/>
                </p:cNvSpPr>
                <p:nvPr/>
              </p:nvSpPr>
              <p:spPr bwMode="auto">
                <a:xfrm>
                  <a:off x="4821" y="1048"/>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4</a:t>
                  </a:r>
                </a:p>
              </p:txBody>
            </p:sp>
          </p:grpSp>
        </p:grpSp>
        <p:grpSp>
          <p:nvGrpSpPr>
            <p:cNvPr id="38930" name="Group 143"/>
            <p:cNvGrpSpPr>
              <a:grpSpLocks/>
            </p:cNvGrpSpPr>
            <p:nvPr/>
          </p:nvGrpSpPr>
          <p:grpSpPr bwMode="auto">
            <a:xfrm>
              <a:off x="4272" y="912"/>
              <a:ext cx="1305" cy="320"/>
              <a:chOff x="4272" y="576"/>
              <a:chExt cx="1305" cy="320"/>
            </a:xfrm>
          </p:grpSpPr>
          <p:sp>
            <p:nvSpPr>
              <p:cNvPr id="297" name="Text Box 144"/>
              <p:cNvSpPr txBox="1">
                <a:spLocks noChangeArrowheads="1"/>
              </p:cNvSpPr>
              <p:nvPr/>
            </p:nvSpPr>
            <p:spPr bwMode="auto">
              <a:xfrm>
                <a:off x="4272" y="576"/>
                <a:ext cx="528"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2 </a:t>
                </a:r>
                <a:r>
                  <a:rPr kumimoji="0" lang="en-US" altLang="zh-CN" b="1">
                    <a:effectLst>
                      <a:outerShdw blurRad="38100" dist="38100" dir="2700000" algn="tl">
                        <a:srgbClr val="C0C0C0"/>
                      </a:outerShdw>
                    </a:effectLst>
                  </a:rPr>
                  <a:t>=</a:t>
                </a:r>
              </a:p>
            </p:txBody>
          </p:sp>
          <p:grpSp>
            <p:nvGrpSpPr>
              <p:cNvPr id="38939" name="Group 145"/>
              <p:cNvGrpSpPr>
                <a:grpSpLocks/>
              </p:cNvGrpSpPr>
              <p:nvPr/>
            </p:nvGrpSpPr>
            <p:grpSpPr bwMode="auto">
              <a:xfrm>
                <a:off x="4704" y="592"/>
                <a:ext cx="873" cy="304"/>
                <a:chOff x="4284" y="1032"/>
                <a:chExt cx="873" cy="304"/>
              </a:xfrm>
            </p:grpSpPr>
            <p:sp>
              <p:nvSpPr>
                <p:cNvPr id="299" name="Oval 146"/>
                <p:cNvSpPr>
                  <a:spLocks noChangeArrowheads="1"/>
                </p:cNvSpPr>
                <p:nvPr/>
              </p:nvSpPr>
              <p:spPr bwMode="auto">
                <a:xfrm>
                  <a:off x="4608" y="1099"/>
                  <a:ext cx="196" cy="180"/>
                </a:xfrm>
                <a:prstGeom prst="ellipse">
                  <a:avLst/>
                </a:prstGeom>
                <a:noFill/>
                <a:ln w="28575" cap="sq">
                  <a:solidFill>
                    <a:schemeClr val="bg2"/>
                  </a:solidFill>
                  <a:round/>
                  <a:headEnd type="none" w="sm" len="sm"/>
                  <a:tailEnd type="none" w="sm" len="sm"/>
                </a:ln>
                <a:effectLst/>
              </p:spPr>
              <p:txBody>
                <a:bodyPr wrap="none" anchor="ctr"/>
                <a:lstStyle/>
                <a:p>
                  <a:pPr algn="ctr">
                    <a:defRPr/>
                  </a:pPr>
                  <a:r>
                    <a:rPr lang="en-US" altLang="zh-CN" sz="2800" b="1">
                      <a:effectLst>
                        <a:outerShdw blurRad="38100" dist="38100" dir="2700000" algn="tl">
                          <a:srgbClr val="C0C0C0"/>
                        </a:outerShdw>
                      </a:effectLst>
                      <a:latin typeface="Times New Roman" pitchFamily="18" charset="0"/>
                    </a:rPr>
                    <a:t>+</a:t>
                  </a:r>
                </a:p>
              </p:txBody>
            </p:sp>
            <p:sp>
              <p:nvSpPr>
                <p:cNvPr id="300" name="Text Box 147"/>
                <p:cNvSpPr txBox="1">
                  <a:spLocks noChangeArrowheads="1"/>
                </p:cNvSpPr>
                <p:nvPr/>
              </p:nvSpPr>
              <p:spPr bwMode="auto">
                <a:xfrm>
                  <a:off x="4284" y="1032"/>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a:t>
                  </a:r>
                </a:p>
              </p:txBody>
            </p:sp>
            <p:sp>
              <p:nvSpPr>
                <p:cNvPr id="301" name="Text Box 148"/>
                <p:cNvSpPr txBox="1">
                  <a:spLocks noChangeArrowheads="1"/>
                </p:cNvSpPr>
                <p:nvPr/>
              </p:nvSpPr>
              <p:spPr bwMode="auto">
                <a:xfrm>
                  <a:off x="4821" y="1048"/>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4</a:t>
                  </a:r>
                </a:p>
              </p:txBody>
            </p:sp>
          </p:grpSp>
        </p:grpSp>
        <p:grpSp>
          <p:nvGrpSpPr>
            <p:cNvPr id="38931" name="Group 149"/>
            <p:cNvGrpSpPr>
              <a:grpSpLocks/>
            </p:cNvGrpSpPr>
            <p:nvPr/>
          </p:nvGrpSpPr>
          <p:grpSpPr bwMode="auto">
            <a:xfrm>
              <a:off x="4272" y="1216"/>
              <a:ext cx="1305" cy="320"/>
              <a:chOff x="4272" y="576"/>
              <a:chExt cx="1305" cy="320"/>
            </a:xfrm>
          </p:grpSpPr>
          <p:sp>
            <p:nvSpPr>
              <p:cNvPr id="292" name="Text Box 150"/>
              <p:cNvSpPr txBox="1">
                <a:spLocks noChangeArrowheads="1"/>
              </p:cNvSpPr>
              <p:nvPr/>
            </p:nvSpPr>
            <p:spPr bwMode="auto">
              <a:xfrm>
                <a:off x="4272" y="576"/>
                <a:ext cx="528" cy="288"/>
              </a:xfrm>
              <a:prstGeom prst="rect">
                <a:avLst/>
              </a:prstGeom>
              <a:noFill/>
              <a:ln w="9525">
                <a:noFill/>
                <a:miter lim="800000"/>
                <a:headEnd/>
                <a:tailEnd/>
              </a:ln>
              <a:effectLst/>
            </p:spPr>
            <p:txBody>
              <a:bodyPr>
                <a:spAutoFit/>
              </a:bodyPr>
              <a:lstStyle/>
              <a:p>
                <a:pPr>
                  <a:spcBef>
                    <a:spcPct val="50000"/>
                  </a:spcBef>
                  <a:defRPr/>
                </a:pPr>
                <a:r>
                  <a:rPr kumimoji="0" lang="en-US" altLang="zh-CN" b="1">
                    <a:effectLst>
                      <a:outerShdw blurRad="38100" dist="38100" dir="2700000" algn="tl">
                        <a:srgbClr val="C0C0C0"/>
                      </a:outerShdw>
                    </a:effectLst>
                  </a:rPr>
                  <a:t>G</a:t>
                </a:r>
                <a:r>
                  <a:rPr kumimoji="0" lang="en-US" altLang="zh-CN" b="1" baseline="-25000">
                    <a:effectLst>
                      <a:outerShdw blurRad="38100" dist="38100" dir="2700000" algn="tl">
                        <a:srgbClr val="C0C0C0"/>
                      </a:outerShdw>
                    </a:effectLst>
                  </a:rPr>
                  <a:t>1 </a:t>
                </a:r>
                <a:r>
                  <a:rPr kumimoji="0" lang="en-US" altLang="zh-CN" b="1">
                    <a:effectLst>
                      <a:outerShdw blurRad="38100" dist="38100" dir="2700000" algn="tl">
                        <a:srgbClr val="C0C0C0"/>
                      </a:outerShdw>
                    </a:effectLst>
                  </a:rPr>
                  <a:t>=</a:t>
                </a:r>
              </a:p>
            </p:txBody>
          </p:sp>
          <p:grpSp>
            <p:nvGrpSpPr>
              <p:cNvPr id="38934" name="Group 151"/>
              <p:cNvGrpSpPr>
                <a:grpSpLocks/>
              </p:cNvGrpSpPr>
              <p:nvPr/>
            </p:nvGrpSpPr>
            <p:grpSpPr bwMode="auto">
              <a:xfrm>
                <a:off x="4704" y="592"/>
                <a:ext cx="873" cy="304"/>
                <a:chOff x="4284" y="1032"/>
                <a:chExt cx="873" cy="304"/>
              </a:xfrm>
            </p:grpSpPr>
            <p:sp>
              <p:nvSpPr>
                <p:cNvPr id="294" name="Oval 152"/>
                <p:cNvSpPr>
                  <a:spLocks noChangeArrowheads="1"/>
                </p:cNvSpPr>
                <p:nvPr/>
              </p:nvSpPr>
              <p:spPr bwMode="auto">
                <a:xfrm>
                  <a:off x="4608" y="1099"/>
                  <a:ext cx="196" cy="180"/>
                </a:xfrm>
                <a:prstGeom prst="ellipse">
                  <a:avLst/>
                </a:prstGeom>
                <a:noFill/>
                <a:ln w="28575" cap="sq">
                  <a:solidFill>
                    <a:schemeClr val="bg2"/>
                  </a:solidFill>
                  <a:round/>
                  <a:headEnd type="none" w="sm" len="sm"/>
                  <a:tailEnd type="none" w="sm" len="sm"/>
                </a:ln>
                <a:effectLst/>
              </p:spPr>
              <p:txBody>
                <a:bodyPr wrap="none" anchor="ctr"/>
                <a:lstStyle/>
                <a:p>
                  <a:pPr algn="ctr">
                    <a:defRPr/>
                  </a:pPr>
                  <a:r>
                    <a:rPr lang="en-US" altLang="zh-CN" sz="2800" b="1">
                      <a:effectLst>
                        <a:outerShdw blurRad="38100" dist="38100" dir="2700000" algn="tl">
                          <a:srgbClr val="C0C0C0"/>
                        </a:outerShdw>
                      </a:effectLst>
                      <a:latin typeface="Times New Roman" pitchFamily="18" charset="0"/>
                    </a:rPr>
                    <a:t>+</a:t>
                  </a:r>
                </a:p>
              </p:txBody>
            </p:sp>
            <p:sp>
              <p:nvSpPr>
                <p:cNvPr id="295" name="Text Box 153"/>
                <p:cNvSpPr txBox="1">
                  <a:spLocks noChangeArrowheads="1"/>
                </p:cNvSpPr>
                <p:nvPr/>
              </p:nvSpPr>
              <p:spPr bwMode="auto">
                <a:xfrm>
                  <a:off x="4284" y="1032"/>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2</a:t>
                  </a:r>
                </a:p>
              </p:txBody>
            </p:sp>
            <p:sp>
              <p:nvSpPr>
                <p:cNvPr id="296" name="Text Box 154"/>
                <p:cNvSpPr txBox="1">
                  <a:spLocks noChangeArrowheads="1"/>
                </p:cNvSpPr>
                <p:nvPr/>
              </p:nvSpPr>
              <p:spPr bwMode="auto">
                <a:xfrm>
                  <a:off x="4821" y="1048"/>
                  <a:ext cx="336" cy="288"/>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0" lang="en-US" altLang="zh-CN" b="1">
                      <a:effectLst>
                        <a:outerShdw blurRad="38100" dist="38100" dir="2700000" algn="tl">
                          <a:srgbClr val="C0C0C0"/>
                        </a:outerShdw>
                      </a:effectLst>
                    </a:rPr>
                    <a:t>B</a:t>
                  </a:r>
                  <a:r>
                    <a:rPr kumimoji="0" lang="en-US" altLang="zh-CN" b="1" baseline="-25000">
                      <a:effectLst>
                        <a:outerShdw blurRad="38100" dist="38100" dir="2700000" algn="tl">
                          <a:srgbClr val="C0C0C0"/>
                        </a:outerShdw>
                      </a:effectLst>
                    </a:rPr>
                    <a:t>1</a:t>
                  </a:r>
                </a:p>
              </p:txBody>
            </p:sp>
          </p:grpSp>
        </p:grpSp>
        <p:sp>
          <p:nvSpPr>
            <p:cNvPr id="38932" name="AutoShape 155"/>
            <p:cNvSpPr>
              <a:spLocks/>
            </p:cNvSpPr>
            <p:nvPr/>
          </p:nvSpPr>
          <p:spPr bwMode="auto">
            <a:xfrm>
              <a:off x="4080" y="384"/>
              <a:ext cx="192" cy="1008"/>
            </a:xfrm>
            <a:prstGeom prst="leftBrace">
              <a:avLst>
                <a:gd name="adj1" fmla="val 43750"/>
                <a:gd name="adj2" fmla="val 50000"/>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grpSp>
      <p:sp>
        <p:nvSpPr>
          <p:cNvPr id="307" name="灯片编号占位符 6"/>
          <p:cNvSpPr>
            <a:spLocks noGrp="1"/>
          </p:cNvSpPr>
          <p:nvPr>
            <p:ph type="sldNum" sz="quarter" idx="12"/>
          </p:nvPr>
        </p:nvSpPr>
        <p:spPr>
          <a:xfrm>
            <a:off x="7059613" y="6248400"/>
            <a:ext cx="1905000" cy="457200"/>
          </a:xfrm>
        </p:spPr>
        <p:txBody>
          <a:bodyPr/>
          <a:lstStyle/>
          <a:p>
            <a:pPr>
              <a:defRPr/>
            </a:pPr>
            <a:fld id="{863965CB-D15B-44BE-85C4-7E62FAFC7142}" type="slidenum">
              <a:rPr lang="en-US" altLang="zh-CN"/>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barn(outHorizontal)">
                                      <p:cBhvr>
                                        <p:cTn id="7" dur="500"/>
                                        <p:tgtEl>
                                          <p:spTgt spid="155"/>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284"/>
                                        </p:tgtEl>
                                        <p:attrNameLst>
                                          <p:attrName>style.visibility</p:attrName>
                                        </p:attrNameLst>
                                      </p:cBhvr>
                                      <p:to>
                                        <p:strVal val="visible"/>
                                      </p:to>
                                    </p:set>
                                    <p:animEffect transition="in" filter="barn(outHorizontal)">
                                      <p:cBhvr>
                                        <p:cTn id="11" dur="500"/>
                                        <p:tgtEl>
                                          <p:spTgt spid="2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randombar(horizontal)">
                                      <p:cBhvr>
                                        <p:cTn id="16" dur="500"/>
                                        <p:tgtEl>
                                          <p:spTgt spid="1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1"/>
                                        </p:tgtEl>
                                        <p:attrNameLst>
                                          <p:attrName>style.visibility</p:attrName>
                                        </p:attrNameLst>
                                      </p:cBhvr>
                                      <p:to>
                                        <p:strVal val="visible"/>
                                      </p:to>
                                    </p:set>
                                    <p:animEffect transition="in" filter="wipe(up)">
                                      <p:cBhvr>
                                        <p:cTn id="21" dur="500"/>
                                        <p:tgtEl>
                                          <p:spTgt spid="1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92"/>
                                        </p:tgtEl>
                                        <p:attrNameLst>
                                          <p:attrName>style.visibility</p:attrName>
                                        </p:attrNameLst>
                                      </p:cBhvr>
                                      <p:to>
                                        <p:strVal val="visible"/>
                                      </p:to>
                                    </p:set>
                                    <p:animEffect transition="in" filter="wipe(up)">
                                      <p:cBhvr>
                                        <p:cTn id="26" dur="500"/>
                                        <p:tgtEl>
                                          <p:spTgt spid="1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93"/>
                                        </p:tgtEl>
                                        <p:attrNameLst>
                                          <p:attrName>style.visibility</p:attrName>
                                        </p:attrNameLst>
                                      </p:cBhvr>
                                      <p:to>
                                        <p:strVal val="visible"/>
                                      </p:to>
                                    </p:set>
                                    <p:animEffect transition="in" filter="dissolve">
                                      <p:cBhvr>
                                        <p:cTn id="31" dur="500"/>
                                        <p:tgtEl>
                                          <p:spTgt spid="19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200"/>
                                        </p:tgtEl>
                                        <p:attrNameLst>
                                          <p:attrName>style.visibility</p:attrName>
                                        </p:attrNameLst>
                                      </p:cBhvr>
                                      <p:to>
                                        <p:strVal val="visible"/>
                                      </p:to>
                                    </p:set>
                                    <p:anim calcmode="lin" valueType="num">
                                      <p:cBhvr>
                                        <p:cTn id="36" dur="500" fill="hold"/>
                                        <p:tgtEl>
                                          <p:spTgt spid="200"/>
                                        </p:tgtEl>
                                        <p:attrNameLst>
                                          <p:attrName>ppt_w</p:attrName>
                                        </p:attrNameLst>
                                      </p:cBhvr>
                                      <p:tavLst>
                                        <p:tav tm="0">
                                          <p:val>
                                            <p:fltVal val="0"/>
                                          </p:val>
                                        </p:tav>
                                        <p:tav tm="100000">
                                          <p:val>
                                            <p:strVal val="#ppt_w"/>
                                          </p:val>
                                        </p:tav>
                                      </p:tavLst>
                                    </p:anim>
                                    <p:anim calcmode="lin" valueType="num">
                                      <p:cBhvr>
                                        <p:cTn id="37" dur="500" fill="hold"/>
                                        <p:tgtEl>
                                          <p:spTgt spid="200"/>
                                        </p:tgtEl>
                                        <p:attrNameLst>
                                          <p:attrName>ppt_h</p:attrName>
                                        </p:attrNameLst>
                                      </p:cBhvr>
                                      <p:tavLst>
                                        <p:tav tm="0">
                                          <p:val>
                                            <p:fltVal val="0"/>
                                          </p:val>
                                        </p:tav>
                                        <p:tav tm="100000">
                                          <p:val>
                                            <p:strVal val="#ppt_h"/>
                                          </p:val>
                                        </p:tav>
                                      </p:tavLst>
                                    </p:anim>
                                  </p:childTnLst>
                                </p:cTn>
                              </p:par>
                            </p:childTnLst>
                          </p:cTn>
                        </p:par>
                        <p:par>
                          <p:cTn id="38" fill="hold" nodeType="afterGroup">
                            <p:stCondLst>
                              <p:cond delay="500"/>
                            </p:stCondLst>
                            <p:childTnLst>
                              <p:par>
                                <p:cTn id="39" presetID="16" presetClass="entr" presetSubtype="42" fill="hold" grpId="0" nodeType="afterEffect">
                                  <p:stCondLst>
                                    <p:cond delay="0"/>
                                  </p:stCondLst>
                                  <p:childTnLst>
                                    <p:set>
                                      <p:cBhvr>
                                        <p:cTn id="40" dur="1" fill="hold">
                                          <p:stCondLst>
                                            <p:cond delay="0"/>
                                          </p:stCondLst>
                                        </p:cTn>
                                        <p:tgtEl>
                                          <p:spTgt spid="285"/>
                                        </p:tgtEl>
                                        <p:attrNameLst>
                                          <p:attrName>style.visibility</p:attrName>
                                        </p:attrNameLst>
                                      </p:cBhvr>
                                      <p:to>
                                        <p:strVal val="visible"/>
                                      </p:to>
                                    </p:set>
                                    <p:animEffect transition="in" filter="barn(outHorizontal)">
                                      <p:cBhvr>
                                        <p:cTn id="41" dur="500"/>
                                        <p:tgtEl>
                                          <p:spTgt spid="2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35"/>
                                        </p:tgtEl>
                                        <p:attrNameLst>
                                          <p:attrName>style.visibility</p:attrName>
                                        </p:attrNameLst>
                                      </p:cBhvr>
                                      <p:to>
                                        <p:strVal val="visible"/>
                                      </p:to>
                                    </p:set>
                                    <p:animEffect transition="in" filter="blinds(horizontal)">
                                      <p:cBhvr>
                                        <p:cTn id="46" dur="500"/>
                                        <p:tgtEl>
                                          <p:spTgt spid="23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36"/>
                                        </p:tgtEl>
                                        <p:attrNameLst>
                                          <p:attrName>style.visibility</p:attrName>
                                        </p:attrNameLst>
                                      </p:cBhvr>
                                      <p:to>
                                        <p:strVal val="visible"/>
                                      </p:to>
                                    </p:set>
                                    <p:animEffect transition="in" filter="box(in)">
                                      <p:cBhvr>
                                        <p:cTn id="51" dur="500"/>
                                        <p:tgtEl>
                                          <p:spTgt spid="23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nodeType="clickEffect">
                                  <p:stCondLst>
                                    <p:cond delay="0"/>
                                  </p:stCondLst>
                                  <p:childTnLst>
                                    <p:set>
                                      <p:cBhvr>
                                        <p:cTn id="55" dur="1" fill="hold">
                                          <p:stCondLst>
                                            <p:cond delay="0"/>
                                          </p:stCondLst>
                                        </p:cTn>
                                        <p:tgtEl>
                                          <p:spTgt spid="237"/>
                                        </p:tgtEl>
                                        <p:attrNameLst>
                                          <p:attrName>style.visibility</p:attrName>
                                        </p:attrNameLst>
                                      </p:cBhvr>
                                      <p:to>
                                        <p:strVal val="visible"/>
                                      </p:to>
                                    </p:set>
                                    <p:animEffect transition="in" filter="checkerboard(across)">
                                      <p:cBhvr>
                                        <p:cTn id="56" dur="500"/>
                                        <p:tgtEl>
                                          <p:spTgt spid="23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6" presetClass="entr" presetSubtype="26" fill="hold" nodeType="clickEffect">
                                  <p:stCondLst>
                                    <p:cond delay="0"/>
                                  </p:stCondLst>
                                  <p:childTnLst>
                                    <p:set>
                                      <p:cBhvr>
                                        <p:cTn id="60" dur="1" fill="hold">
                                          <p:stCondLst>
                                            <p:cond delay="0"/>
                                          </p:stCondLst>
                                        </p:cTn>
                                        <p:tgtEl>
                                          <p:spTgt spid="286"/>
                                        </p:tgtEl>
                                        <p:attrNameLst>
                                          <p:attrName>style.visibility</p:attrName>
                                        </p:attrNameLst>
                                      </p:cBhvr>
                                      <p:to>
                                        <p:strVal val="visible"/>
                                      </p:to>
                                    </p:set>
                                    <p:animEffect transition="in" filter="barn(inHorizontal)">
                                      <p:cBhvr>
                                        <p:cTn id="61" dur="500"/>
                                        <p:tgtEl>
                                          <p:spTgt spid="28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42" fill="hold" nodeType="clickEffect">
                                  <p:stCondLst>
                                    <p:cond delay="0"/>
                                  </p:stCondLst>
                                  <p:childTnLst>
                                    <p:set>
                                      <p:cBhvr>
                                        <p:cTn id="65" dur="1" fill="hold">
                                          <p:stCondLst>
                                            <p:cond delay="0"/>
                                          </p:stCondLst>
                                        </p:cTn>
                                        <p:tgtEl>
                                          <p:spTgt spid="244"/>
                                        </p:tgtEl>
                                        <p:attrNameLst>
                                          <p:attrName>style.visibility</p:attrName>
                                        </p:attrNameLst>
                                      </p:cBhvr>
                                      <p:to>
                                        <p:strVal val="visible"/>
                                      </p:to>
                                    </p:set>
                                    <p:animEffect transition="in" filter="barn(outHorizontal)">
                                      <p:cBhvr>
                                        <p:cTn id="66"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191" grpId="0" animBg="1"/>
      <p:bldP spid="192" grpId="0" animBg="1"/>
      <p:bldP spid="235" grpId="0" animBg="1"/>
      <p:bldP spid="236" grpId="0" animBg="1"/>
      <p:bldP spid="284" grpId="0" animBg="1" autoUpdateAnimBg="0"/>
      <p:bldP spid="28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170" name="Text Box 15"/>
          <p:cNvSpPr txBox="1">
            <a:spLocks noChangeArrowheads="1"/>
          </p:cNvSpPr>
          <p:nvPr/>
        </p:nvSpPr>
        <p:spPr bwMode="auto">
          <a:xfrm>
            <a:off x="468313" y="549275"/>
            <a:ext cx="8424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4000" b="1">
                <a:solidFill>
                  <a:schemeClr val="bg2"/>
                </a:solidFill>
                <a:latin typeface="Arial" panose="020B0604020202020204" pitchFamily="34" charset="0"/>
              </a:rPr>
              <a:t>7. </a:t>
            </a:r>
            <a:r>
              <a:rPr lang="zh-CN" altLang="en-US" sz="4000" b="1">
                <a:solidFill>
                  <a:schemeClr val="bg2"/>
                </a:solidFill>
                <a:latin typeface="Arial" panose="020B0604020202020204" pitchFamily="34" charset="0"/>
              </a:rPr>
              <a:t>数据选择器和译码器</a:t>
            </a:r>
            <a:endParaRPr lang="en-US" altLang="zh-CN" sz="4000" b="1">
              <a:solidFill>
                <a:schemeClr val="bg2"/>
              </a:solidFill>
              <a:latin typeface="Arial" panose="020B0604020202020204" pitchFamily="34" charset="0"/>
            </a:endParaRPr>
          </a:p>
        </p:txBody>
      </p:sp>
      <p:sp>
        <p:nvSpPr>
          <p:cNvPr id="7171" name="Text Box 4"/>
          <p:cNvSpPr txBox="1">
            <a:spLocks noChangeArrowheads="1"/>
          </p:cNvSpPr>
          <p:nvPr/>
        </p:nvSpPr>
        <p:spPr bwMode="auto">
          <a:xfrm>
            <a:off x="2195513" y="1997075"/>
            <a:ext cx="554513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6600"/>
              </a:buClr>
              <a:buSzPct val="65000"/>
              <a:buFont typeface="Wingdings" panose="05000000000000000000" pitchFamily="2" charset="2"/>
              <a:buChar char="n"/>
            </a:pPr>
            <a:r>
              <a:rPr lang="zh-CN" altLang="en-US">
                <a:solidFill>
                  <a:schemeClr val="bg1"/>
                </a:solidFill>
                <a:latin typeface="微软雅黑" panose="020B0503020204020204" pitchFamily="34" charset="-122"/>
                <a:ea typeface="微软雅黑" panose="020B0503020204020204" pitchFamily="34" charset="-122"/>
              </a:rPr>
              <a:t> 数据选择器</a:t>
            </a:r>
            <a:endParaRPr lang="en-US" altLang="zh-CN">
              <a:solidFill>
                <a:schemeClr val="bg1"/>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zh-CN" altLang="en-US">
                <a:solidFill>
                  <a:schemeClr val="bg2"/>
                </a:solidFill>
                <a:latin typeface="微软雅黑" panose="020B0503020204020204" pitchFamily="34" charset="-122"/>
                <a:ea typeface="微软雅黑" panose="020B0503020204020204" pitchFamily="34" charset="-122"/>
              </a:rPr>
              <a:t> 译码器</a:t>
            </a:r>
            <a:r>
              <a:rPr lang="en-US" altLang="zh-CN">
                <a:solidFill>
                  <a:schemeClr val="bg2"/>
                </a:solidFill>
                <a:latin typeface="微软雅黑" panose="020B0503020204020204" pitchFamily="34" charset="-122"/>
                <a:ea typeface="微软雅黑" panose="020B0503020204020204" pitchFamily="34" charset="-122"/>
              </a:rPr>
              <a:t> </a:t>
            </a: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编码器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使用</a:t>
            </a:r>
            <a:r>
              <a:rPr lang="en-US" altLang="zh-CN">
                <a:solidFill>
                  <a:schemeClr val="bg2"/>
                </a:solidFill>
                <a:latin typeface="微软雅黑" panose="020B0503020204020204" pitchFamily="34" charset="-122"/>
                <a:ea typeface="微软雅黑" panose="020B0503020204020204" pitchFamily="34" charset="-122"/>
              </a:rPr>
              <a:t> MSI </a:t>
            </a:r>
            <a:r>
              <a:rPr lang="zh-CN" altLang="en-US">
                <a:solidFill>
                  <a:schemeClr val="bg2"/>
                </a:solidFill>
                <a:latin typeface="微软雅黑" panose="020B0503020204020204" pitchFamily="34" charset="-122"/>
                <a:ea typeface="微软雅黑" panose="020B0503020204020204" pitchFamily="34" charset="-122"/>
              </a:rPr>
              <a:t>设计</a:t>
            </a:r>
            <a:endParaRPr lang="en-US" altLang="zh-CN">
              <a:solidFill>
                <a:schemeClr val="bg2"/>
              </a:solidFill>
              <a:latin typeface="微软雅黑" panose="020B0503020204020204" pitchFamily="34" charset="-122"/>
              <a:ea typeface="微软雅黑" panose="020B0503020204020204" pitchFamily="34" charset="-122"/>
            </a:endParaRPr>
          </a:p>
        </p:txBody>
      </p:sp>
      <p:graphicFrame>
        <p:nvGraphicFramePr>
          <p:cNvPr id="201749" name="Object 21"/>
          <p:cNvGraphicFramePr>
            <a:graphicFrameLocks noChangeAspect="1"/>
          </p:cNvGraphicFramePr>
          <p:nvPr/>
        </p:nvGraphicFramePr>
        <p:xfrm>
          <a:off x="1258888" y="2133600"/>
          <a:ext cx="762000" cy="395288"/>
        </p:xfrm>
        <a:graphic>
          <a:graphicData uri="http://schemas.openxmlformats.org/presentationml/2006/ole">
            <mc:AlternateContent xmlns:mc="http://schemas.openxmlformats.org/markup-compatibility/2006">
              <mc:Choice xmlns:v="urn:schemas-microsoft-com:vml" Requires="v">
                <p:oleObj spid="_x0000_s7192" name="Clip" r:id="rId3" imgW="419048" imgH="218874" progId="MS_ClipArt_Gallery.2">
                  <p:embed/>
                </p:oleObj>
              </mc:Choice>
              <mc:Fallback>
                <p:oleObj name="Clip" r:id="rId3" imgW="419048" imgH="218874" progId="MS_ClipArt_Gallery.2">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33600"/>
                        <a:ext cx="762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3" name="Picture 79" descr="ELEG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3938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1"/>
          <p:cNvSpPr>
            <a:spLocks noGrp="1"/>
          </p:cNvSpPr>
          <p:nvPr>
            <p:ph type="sldNum" sz="quarter" idx="12"/>
          </p:nvPr>
        </p:nvSpPr>
        <p:spPr>
          <a:xfrm>
            <a:off x="7059613" y="6248400"/>
            <a:ext cx="1905000" cy="457200"/>
          </a:xfrm>
        </p:spPr>
        <p:txBody>
          <a:bodyPr/>
          <a:lstStyle/>
          <a:p>
            <a:pPr>
              <a:defRPr/>
            </a:pPr>
            <a:fld id="{D3D7D706-8E9F-4E52-B8B6-0F63751B8459}" type="slidenum">
              <a:rPr lang="en-US" altLang="zh-CN"/>
              <a:pPr>
                <a:defRPr/>
              </a:pPr>
              <a:t>3</a:t>
            </a:fld>
            <a:endParaRPr lang="en-US" altLang="zh-CN"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1749"/>
                                        </p:tgtEl>
                                        <p:attrNameLst>
                                          <p:attrName>style.visibility</p:attrName>
                                        </p:attrNameLst>
                                      </p:cBhvr>
                                      <p:to>
                                        <p:strVal val="visible"/>
                                      </p:to>
                                    </p:set>
                                    <p:anim calcmode="lin" valueType="num">
                                      <p:cBhvr additive="base">
                                        <p:cTn id="7" dur="500" fill="hold"/>
                                        <p:tgtEl>
                                          <p:spTgt spid="201749"/>
                                        </p:tgtEl>
                                        <p:attrNameLst>
                                          <p:attrName>ppt_x</p:attrName>
                                        </p:attrNameLst>
                                      </p:cBhvr>
                                      <p:tavLst>
                                        <p:tav tm="0">
                                          <p:val>
                                            <p:strVal val="0-#ppt_w/2"/>
                                          </p:val>
                                        </p:tav>
                                        <p:tav tm="100000">
                                          <p:val>
                                            <p:strVal val="#ppt_x"/>
                                          </p:val>
                                        </p:tav>
                                      </p:tavLst>
                                    </p:anim>
                                    <p:anim calcmode="lin" valueType="num">
                                      <p:cBhvr additive="base">
                                        <p:cTn id="8" dur="500" fill="hold"/>
                                        <p:tgtEl>
                                          <p:spTgt spid="201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684213" y="549275"/>
            <a:ext cx="77771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bg2"/>
                </a:solidFill>
                <a:latin typeface="Arial" panose="020B0604020202020204" pitchFamily="34" charset="0"/>
              </a:rPr>
              <a:t>(1 )     </a:t>
            </a:r>
            <a:r>
              <a:rPr lang="zh-CN" altLang="en-US" sz="2400" dirty="0">
                <a:solidFill>
                  <a:schemeClr val="bg2"/>
                </a:solidFill>
                <a:latin typeface="Arial" panose="020B0604020202020204" pitchFamily="34" charset="0"/>
              </a:rPr>
              <a:t>寻址线</a:t>
            </a:r>
            <a:r>
              <a:rPr lang="en-US" altLang="zh-CN" sz="2400" dirty="0">
                <a:solidFill>
                  <a:schemeClr val="bg2"/>
                </a:solidFill>
                <a:latin typeface="Arial" panose="020B0604020202020204" pitchFamily="34" charset="0"/>
              </a:rPr>
              <a:t> A</a:t>
            </a:r>
            <a:r>
              <a:rPr lang="en-US" altLang="zh-CN" sz="2400" baseline="-25000" dirty="0">
                <a:solidFill>
                  <a:schemeClr val="bg2"/>
                </a:solidFill>
                <a:latin typeface="Arial" panose="020B0604020202020204" pitchFamily="34" charset="0"/>
              </a:rPr>
              <a:t>9 </a:t>
            </a:r>
            <a:r>
              <a:rPr lang="en-US" altLang="zh-CN" sz="2400" dirty="0">
                <a:solidFill>
                  <a:schemeClr val="bg2"/>
                </a:solidFill>
                <a:latin typeface="Arial" panose="020B0604020202020204" pitchFamily="34" charset="0"/>
              </a:rPr>
              <a:t>A</a:t>
            </a:r>
            <a:r>
              <a:rPr lang="en-US" altLang="zh-CN" sz="2400" baseline="-25000" dirty="0">
                <a:solidFill>
                  <a:schemeClr val="bg2"/>
                </a:solidFill>
                <a:latin typeface="Arial" panose="020B0604020202020204" pitchFamily="34" charset="0"/>
              </a:rPr>
              <a:t>8</a:t>
            </a:r>
            <a:r>
              <a:rPr lang="en-US" altLang="zh-CN" sz="2400" dirty="0">
                <a:solidFill>
                  <a:schemeClr val="bg2"/>
                </a:solidFill>
                <a:latin typeface="Arial" panose="020B0604020202020204" pitchFamily="34" charset="0"/>
              </a:rPr>
              <a:t>…A</a:t>
            </a:r>
            <a:r>
              <a:rPr lang="en-US" altLang="zh-CN" sz="2400" baseline="-25000" dirty="0">
                <a:solidFill>
                  <a:schemeClr val="bg2"/>
                </a:solidFill>
                <a:latin typeface="Arial" panose="020B0604020202020204" pitchFamily="34" charset="0"/>
              </a:rPr>
              <a:t>0 </a:t>
            </a:r>
            <a:r>
              <a:rPr lang="zh-CN" altLang="en-US" sz="2400" dirty="0">
                <a:solidFill>
                  <a:schemeClr val="bg2"/>
                </a:solidFill>
                <a:latin typeface="Arial" panose="020B0604020202020204" pitchFamily="34" charset="0"/>
              </a:rPr>
              <a:t>用于选择设备</a:t>
            </a:r>
            <a:r>
              <a:rPr lang="en-US" altLang="zh-CN" sz="2400" dirty="0">
                <a:solidFill>
                  <a:schemeClr val="bg2"/>
                </a:solidFill>
                <a:latin typeface="Arial" panose="020B0604020202020204" pitchFamily="34" charset="0"/>
              </a:rPr>
              <a:t> </a:t>
            </a:r>
            <a:r>
              <a:rPr lang="en-US" altLang="zh-CN" sz="2400" dirty="0" smtClean="0">
                <a:solidFill>
                  <a:schemeClr val="bg2"/>
                </a:solidFill>
                <a:latin typeface="Arial" panose="020B0604020202020204" pitchFamily="34" charset="0"/>
              </a:rPr>
              <a:t>X</a:t>
            </a:r>
            <a:r>
              <a:rPr lang="zh-CN" altLang="en-US" sz="2400" dirty="0" smtClean="0">
                <a:solidFill>
                  <a:schemeClr val="bg2"/>
                </a:solidFill>
                <a:latin typeface="Arial" panose="020B0604020202020204" pitchFamily="34" charset="0"/>
              </a:rPr>
              <a:t>、</a:t>
            </a:r>
            <a:r>
              <a:rPr lang="en-US" altLang="zh-CN" sz="2400" dirty="0" smtClean="0">
                <a:solidFill>
                  <a:schemeClr val="bg2"/>
                </a:solidFill>
                <a:latin typeface="Arial" panose="020B0604020202020204" pitchFamily="34" charset="0"/>
              </a:rPr>
              <a:t>Y</a:t>
            </a:r>
            <a:r>
              <a:rPr lang="zh-CN" altLang="en-US" sz="2400" dirty="0" smtClean="0">
                <a:solidFill>
                  <a:schemeClr val="bg2"/>
                </a:solidFill>
                <a:latin typeface="Arial" panose="020B0604020202020204" pitchFamily="34" charset="0"/>
              </a:rPr>
              <a:t>、</a:t>
            </a:r>
            <a:r>
              <a:rPr lang="en-US" altLang="zh-CN" sz="2400" dirty="0" smtClean="0">
                <a:solidFill>
                  <a:schemeClr val="bg2"/>
                </a:solidFill>
                <a:latin typeface="Arial" panose="020B0604020202020204" pitchFamily="34" charset="0"/>
              </a:rPr>
              <a:t>Z. </a:t>
            </a:r>
            <a:r>
              <a:rPr lang="zh-CN" altLang="en-US" sz="2400" dirty="0">
                <a:solidFill>
                  <a:schemeClr val="bg2"/>
                </a:solidFill>
                <a:latin typeface="Arial" panose="020B0604020202020204" pitchFamily="34" charset="0"/>
              </a:rPr>
              <a:t>地址分配分别为</a:t>
            </a:r>
            <a:r>
              <a:rPr lang="en-US" altLang="zh-CN" sz="2400" dirty="0">
                <a:solidFill>
                  <a:schemeClr val="bg2"/>
                </a:solidFill>
                <a:latin typeface="Arial" panose="020B0604020202020204" pitchFamily="34" charset="0"/>
              </a:rPr>
              <a:t> 20H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2FH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 40H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4FH </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70H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7FH</a:t>
            </a:r>
            <a:r>
              <a:rPr lang="zh-CN" altLang="en-US" sz="2400" dirty="0">
                <a:solidFill>
                  <a:schemeClr val="bg2"/>
                </a:solidFill>
                <a:latin typeface="Arial" panose="020B0604020202020204" pitchFamily="34" charset="0"/>
              </a:rPr>
              <a:t>，设计该功能的</a:t>
            </a:r>
            <a:r>
              <a:rPr lang="en-US" altLang="zh-CN" sz="2400" dirty="0">
                <a:solidFill>
                  <a:schemeClr val="bg2"/>
                </a:solidFill>
                <a:latin typeface="Arial" panose="020B0604020202020204" pitchFamily="34" charset="0"/>
              </a:rPr>
              <a:t> </a:t>
            </a:r>
            <a:r>
              <a:rPr lang="zh-CN" altLang="en-US" sz="2400" b="1" dirty="0">
                <a:solidFill>
                  <a:schemeClr val="bg1"/>
                </a:solidFill>
                <a:latin typeface="Arial" panose="020B0604020202020204" pitchFamily="34" charset="0"/>
              </a:rPr>
              <a:t>地址译码器</a:t>
            </a:r>
            <a:r>
              <a:rPr lang="zh-CN" altLang="en-US" sz="2400" dirty="0">
                <a:solidFill>
                  <a:schemeClr val="bg2"/>
                </a:solidFill>
                <a:latin typeface="Arial" panose="020B0604020202020204" pitchFamily="34" charset="0"/>
              </a:rPr>
              <a:t>。</a:t>
            </a:r>
          </a:p>
        </p:txBody>
      </p:sp>
      <p:sp>
        <p:nvSpPr>
          <p:cNvPr id="39939" name="Line 22"/>
          <p:cNvSpPr>
            <a:spLocks noChangeShapeType="1"/>
          </p:cNvSpPr>
          <p:nvPr/>
        </p:nvSpPr>
        <p:spPr bwMode="auto">
          <a:xfrm>
            <a:off x="6172200" y="762000"/>
            <a:ext cx="2209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39940" name="Picture 28"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6" name="Text Box 29"/>
          <p:cNvSpPr txBox="1">
            <a:spLocks noChangeArrowheads="1"/>
          </p:cNvSpPr>
          <p:nvPr/>
        </p:nvSpPr>
        <p:spPr bwMode="auto">
          <a:xfrm>
            <a:off x="0" y="18891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lang="zh-CN" altLang="en-US" sz="2800" b="1" dirty="0">
                <a:latin typeface="+mj-ea"/>
                <a:ea typeface="+mj-ea"/>
              </a:rPr>
              <a:t>译码器</a:t>
            </a:r>
            <a:r>
              <a:rPr lang="en-US" altLang="zh-CN" sz="2800" b="1" dirty="0">
                <a:latin typeface="+mj-ea"/>
                <a:ea typeface="+mj-ea"/>
              </a:rPr>
              <a:t>——</a:t>
            </a:r>
            <a:r>
              <a:rPr lang="zh-CN" altLang="en-US" sz="2800" b="1" dirty="0">
                <a:latin typeface="+mj-ea"/>
                <a:ea typeface="+mj-ea"/>
              </a:rPr>
              <a:t>应用</a:t>
            </a:r>
            <a:r>
              <a:rPr lang="en-US" altLang="zh-CN" sz="2800" b="1" dirty="0" smtClean="0">
                <a:latin typeface="+mj-ea"/>
                <a:ea typeface="+mj-ea"/>
              </a:rPr>
              <a:t>1,</a:t>
            </a:r>
            <a:r>
              <a:rPr lang="zh-CN" altLang="en-US" sz="2800" b="1" dirty="0" smtClean="0">
                <a:latin typeface="+mj-ea"/>
                <a:ea typeface="+mj-ea"/>
              </a:rPr>
              <a:t> 地址译码器</a:t>
            </a:r>
            <a:endParaRPr lang="en-US" altLang="zh-CN" sz="2800" b="1" dirty="0">
              <a:latin typeface="+mj-ea"/>
              <a:ea typeface="+mj-ea"/>
            </a:endParaRPr>
          </a:p>
        </p:txBody>
      </p:sp>
      <p:sp>
        <p:nvSpPr>
          <p:cNvPr id="52" name="灯片编号占位符 1"/>
          <p:cNvSpPr>
            <a:spLocks noGrp="1"/>
          </p:cNvSpPr>
          <p:nvPr>
            <p:ph type="sldNum" sz="quarter" idx="12"/>
          </p:nvPr>
        </p:nvSpPr>
        <p:spPr>
          <a:xfrm>
            <a:off x="7059613" y="6248400"/>
            <a:ext cx="1905000" cy="457200"/>
          </a:xfrm>
        </p:spPr>
        <p:txBody>
          <a:bodyPr/>
          <a:lstStyle/>
          <a:p>
            <a:pPr>
              <a:defRPr/>
            </a:pPr>
            <a:fld id="{EC31229B-5D0F-407E-AA71-605748F9BF44}" type="slidenum">
              <a:rPr lang="en-US" altLang="zh-CN"/>
              <a:pPr>
                <a:defRPr/>
              </a:pPr>
              <a:t>30</a:t>
            </a:fld>
            <a:endParaRPr lang="en-US" altLang="zh-CN"/>
          </a:p>
        </p:txBody>
      </p:sp>
      <p:sp>
        <p:nvSpPr>
          <p:cNvPr id="53" name="AutoShape 13"/>
          <p:cNvSpPr>
            <a:spLocks noChangeArrowheads="1"/>
          </p:cNvSpPr>
          <p:nvPr/>
        </p:nvSpPr>
        <p:spPr bwMode="auto">
          <a:xfrm>
            <a:off x="3455988" y="6208985"/>
            <a:ext cx="2087562" cy="460375"/>
          </a:xfrm>
          <a:prstGeom prst="wedgeRoundRectCallout">
            <a:avLst>
              <a:gd name="adj1" fmla="val -27306"/>
              <a:gd name="adj2" fmla="val -179815"/>
              <a:gd name="adj3" fmla="val 16667"/>
            </a:avLst>
          </a:prstGeom>
          <a:noFill/>
          <a:ln w="254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kumimoji="0" lang="en-US" altLang="zh-CN" sz="2400" b="1">
                <a:solidFill>
                  <a:schemeClr val="bg2"/>
                </a:solidFill>
                <a:latin typeface="Arial" panose="020B0604020202020204" pitchFamily="34" charset="0"/>
              </a:rPr>
              <a:t>3-8 </a:t>
            </a:r>
            <a:r>
              <a:rPr kumimoji="0" lang="zh-CN" altLang="en-US" sz="2400" b="1">
                <a:solidFill>
                  <a:schemeClr val="bg2"/>
                </a:solidFill>
                <a:latin typeface="Arial" panose="020B0604020202020204" pitchFamily="34" charset="0"/>
              </a:rPr>
              <a:t>译码器</a:t>
            </a:r>
            <a:endParaRPr kumimoji="0" lang="en-US" altLang="zh-CN" sz="2400" b="1">
              <a:solidFill>
                <a:schemeClr val="bg2"/>
              </a:solidFill>
              <a:latin typeface="Arial" panose="020B0604020202020204" pitchFamily="34" charset="0"/>
            </a:endParaRPr>
          </a:p>
        </p:txBody>
      </p:sp>
      <p:sp>
        <p:nvSpPr>
          <p:cNvPr id="54" name="Text Box 14"/>
          <p:cNvSpPr txBox="1">
            <a:spLocks noChangeArrowheads="1"/>
          </p:cNvSpPr>
          <p:nvPr/>
        </p:nvSpPr>
        <p:spPr bwMode="auto">
          <a:xfrm>
            <a:off x="7236668" y="3362597"/>
            <a:ext cx="647700" cy="522288"/>
          </a:xfrm>
          <a:prstGeom prst="rect">
            <a:avLst/>
          </a:prstGeom>
          <a:noFill/>
          <a:ln w="254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800" b="1">
                <a:solidFill>
                  <a:schemeClr val="bg2"/>
                </a:solidFill>
                <a:latin typeface="Arial" panose="020B0604020202020204" pitchFamily="34" charset="0"/>
              </a:rPr>
              <a:t>Y</a:t>
            </a:r>
            <a:r>
              <a:rPr kumimoji="0" lang="en-US" altLang="zh-CN" sz="2800" b="1" baseline="-25000">
                <a:solidFill>
                  <a:schemeClr val="bg2"/>
                </a:solidFill>
                <a:latin typeface="Arial" panose="020B0604020202020204" pitchFamily="34" charset="0"/>
              </a:rPr>
              <a:t>2</a:t>
            </a:r>
            <a:endParaRPr kumimoji="0" lang="en-US" altLang="zh-CN" sz="2800" b="1">
              <a:solidFill>
                <a:schemeClr val="bg2"/>
              </a:solidFill>
              <a:latin typeface="Arial" panose="020B0604020202020204" pitchFamily="34" charset="0"/>
            </a:endParaRPr>
          </a:p>
        </p:txBody>
      </p:sp>
      <p:sp>
        <p:nvSpPr>
          <p:cNvPr id="55" name="Text Box 15"/>
          <p:cNvSpPr txBox="1">
            <a:spLocks noChangeArrowheads="1"/>
          </p:cNvSpPr>
          <p:nvPr/>
        </p:nvSpPr>
        <p:spPr bwMode="auto">
          <a:xfrm>
            <a:off x="7235080" y="4207147"/>
            <a:ext cx="647700" cy="523875"/>
          </a:xfrm>
          <a:prstGeom prst="rect">
            <a:avLst/>
          </a:prstGeom>
          <a:noFill/>
          <a:ln w="254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800" b="1">
                <a:solidFill>
                  <a:schemeClr val="bg2"/>
                </a:solidFill>
                <a:latin typeface="Arial" panose="020B0604020202020204" pitchFamily="34" charset="0"/>
              </a:rPr>
              <a:t>Y</a:t>
            </a:r>
            <a:r>
              <a:rPr kumimoji="0" lang="en-US" altLang="zh-CN" sz="2800" b="1" baseline="-25000">
                <a:solidFill>
                  <a:schemeClr val="bg2"/>
                </a:solidFill>
                <a:latin typeface="Arial" panose="020B0604020202020204" pitchFamily="34" charset="0"/>
              </a:rPr>
              <a:t>4</a:t>
            </a:r>
            <a:endParaRPr kumimoji="0" lang="en-US" altLang="zh-CN" sz="2800" b="1">
              <a:solidFill>
                <a:schemeClr val="bg2"/>
              </a:solidFill>
              <a:latin typeface="Arial" panose="020B0604020202020204" pitchFamily="34" charset="0"/>
            </a:endParaRPr>
          </a:p>
        </p:txBody>
      </p:sp>
      <p:sp>
        <p:nvSpPr>
          <p:cNvPr id="56" name="Text Box 16"/>
          <p:cNvSpPr txBox="1">
            <a:spLocks noChangeArrowheads="1"/>
          </p:cNvSpPr>
          <p:nvPr/>
        </p:nvSpPr>
        <p:spPr bwMode="auto">
          <a:xfrm>
            <a:off x="7235080" y="4999310"/>
            <a:ext cx="647700" cy="523875"/>
          </a:xfrm>
          <a:prstGeom prst="rect">
            <a:avLst/>
          </a:prstGeom>
          <a:noFill/>
          <a:ln w="254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800" b="1">
                <a:solidFill>
                  <a:schemeClr val="bg2"/>
                </a:solidFill>
                <a:latin typeface="Arial" panose="020B0604020202020204" pitchFamily="34" charset="0"/>
              </a:rPr>
              <a:t>Y</a:t>
            </a:r>
            <a:r>
              <a:rPr kumimoji="0" lang="en-US" altLang="zh-CN" sz="2800" b="1" baseline="-25000">
                <a:solidFill>
                  <a:schemeClr val="bg2"/>
                </a:solidFill>
                <a:latin typeface="Arial" panose="020B0604020202020204" pitchFamily="34" charset="0"/>
              </a:rPr>
              <a:t>7</a:t>
            </a:r>
            <a:endParaRPr kumimoji="0" lang="en-US" altLang="zh-CN" sz="2800" b="1">
              <a:solidFill>
                <a:schemeClr val="bg2"/>
              </a:solidFill>
              <a:latin typeface="Arial" panose="020B0604020202020204" pitchFamily="34" charset="0"/>
            </a:endParaRPr>
          </a:p>
        </p:txBody>
      </p:sp>
      <p:graphicFrame>
        <p:nvGraphicFramePr>
          <p:cNvPr id="57" name="表格 56"/>
          <p:cNvGraphicFramePr>
            <a:graphicFrameLocks noGrp="1"/>
          </p:cNvGraphicFramePr>
          <p:nvPr>
            <p:extLst>
              <p:ext uri="{D42A27DB-BD31-4B8C-83A1-F6EECF244321}">
                <p14:modId xmlns:p14="http://schemas.microsoft.com/office/powerpoint/2010/main" val="1041484652"/>
              </p:ext>
            </p:extLst>
          </p:nvPr>
        </p:nvGraphicFramePr>
        <p:xfrm>
          <a:off x="827088" y="2906985"/>
          <a:ext cx="6084886" cy="2773512"/>
        </p:xfrm>
        <a:graphic>
          <a:graphicData uri="http://schemas.openxmlformats.org/drawingml/2006/table">
            <a:tbl>
              <a:tblPr firstRow="1" bandRow="1">
                <a:tableStyleId>{5940675A-B579-460E-94D1-54222C63F5DA}</a:tableStyleId>
              </a:tblPr>
              <a:tblGrid>
                <a:gridCol w="417875"/>
                <a:gridCol w="630493"/>
                <a:gridCol w="572154"/>
                <a:gridCol w="576047"/>
                <a:gridCol w="504041"/>
                <a:gridCol w="504041"/>
                <a:gridCol w="576047"/>
                <a:gridCol w="576047"/>
                <a:gridCol w="648053"/>
                <a:gridCol w="504043"/>
                <a:gridCol w="576045"/>
              </a:tblGrid>
              <a:tr h="396195">
                <a:tc>
                  <a:txBody>
                    <a:bodyPr/>
                    <a:lstStyle/>
                    <a:p>
                      <a:endParaRPr lang="zh-CN" sz="2000" kern="100" dirty="0">
                        <a:solidFill>
                          <a:schemeClr val="bg2"/>
                        </a:solidFill>
                        <a:effectLst/>
                        <a:latin typeface="Calibri" panose="020F0502020204030204" pitchFamily="34"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7</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altLang="zh-CN" sz="2000" kern="100" baseline="-250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r>
              <a:tr h="396195">
                <a:tc>
                  <a:txBody>
                    <a:bodyPr/>
                    <a:lstStyle/>
                    <a:p>
                      <a:pPr algn="ctr">
                        <a:spcAft>
                          <a:spcPts val="0"/>
                        </a:spcAft>
                      </a:pPr>
                      <a:r>
                        <a:rPr lang="en-US" altLang="zh-CN" sz="2000" b="1"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X</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spc="13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195">
                <a:tc>
                  <a:txBody>
                    <a:bodyPr/>
                    <a:lstStyle/>
                    <a:p>
                      <a:pPr algn="ctr">
                        <a:spcAft>
                          <a:spcPts val="0"/>
                        </a:spcAft>
                      </a:pP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914400" rtl="0" eaLnBrk="1" latinLnBrk="0" hangingPunct="1">
                        <a:spcAft>
                          <a:spcPts val="0"/>
                        </a:spcAft>
                      </a:pPr>
                      <a:r>
                        <a:rPr lang="en-US" altLang="zh-CN" sz="2000" kern="100" spc="13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spc="13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914400" rtl="0" eaLnBrk="1" latinLnBrk="0" hangingPunct="1">
                        <a:spcAft>
                          <a:spcPts val="0"/>
                        </a:spcAft>
                      </a:pPr>
                      <a:r>
                        <a:rPr lang="en-US" altLang="zh-CN" sz="2000" kern="100" spc="13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spc="13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195">
                <a:tc>
                  <a:txBody>
                    <a:bodyPr/>
                    <a:lstStyle/>
                    <a:p>
                      <a:pPr marL="0" algn="ctr" defTabSz="914400" rtl="0" eaLnBrk="1" latinLnBrk="0" hangingPunct="1">
                        <a:spcAft>
                          <a:spcPts val="0"/>
                        </a:spcAft>
                      </a:pPr>
                      <a:r>
                        <a:rPr lang="en-US" altLang="zh-CN" sz="2000" b="1"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Y</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spc="13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spc="13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alt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alt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195">
                <a:tc>
                  <a:txBody>
                    <a:bodyPr/>
                    <a:lstStyle/>
                    <a:p>
                      <a:pPr algn="ctr">
                        <a:spcAft>
                          <a:spcPts val="0"/>
                        </a:spcAft>
                      </a:pP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195">
                <a:tc>
                  <a:txBody>
                    <a:bodyPr/>
                    <a:lstStyle/>
                    <a:p>
                      <a:pPr marL="0" algn="ctr" defTabSz="914400" rtl="0" eaLnBrk="1" latinLnBrk="0" hangingPunct="1">
                        <a:spcAft>
                          <a:spcPts val="0"/>
                        </a:spcAft>
                      </a:pPr>
                      <a:r>
                        <a:rPr lang="en-US" altLang="zh-CN" sz="2000" b="1"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Z</a:t>
                      </a:r>
                      <a:endParaRPr lang="zh-CN" sz="20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spc="13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alt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alt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195">
                <a:tc>
                  <a:txBody>
                    <a:bodyPr/>
                    <a:lstStyle/>
                    <a:p>
                      <a:pPr algn="ctr">
                        <a:spcAft>
                          <a:spcPts val="0"/>
                        </a:spcAft>
                      </a:pP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marL="91437" marR="91437" marT="45708" marB="457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58" name="Line 6"/>
          <p:cNvSpPr>
            <a:spLocks noChangeShapeType="1"/>
          </p:cNvSpPr>
          <p:nvPr/>
        </p:nvSpPr>
        <p:spPr bwMode="auto">
          <a:xfrm>
            <a:off x="1476375" y="3330847"/>
            <a:ext cx="1412875" cy="158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 name="Line 6"/>
          <p:cNvSpPr>
            <a:spLocks noChangeShapeType="1"/>
          </p:cNvSpPr>
          <p:nvPr/>
        </p:nvSpPr>
        <p:spPr bwMode="auto">
          <a:xfrm>
            <a:off x="4787900" y="3310210"/>
            <a:ext cx="2016125" cy="635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cxnSp>
        <p:nvCxnSpPr>
          <p:cNvPr id="60" name="直接箭头连接符 59"/>
          <p:cNvCxnSpPr>
            <a:cxnSpLocks noChangeShapeType="1"/>
          </p:cNvCxnSpPr>
          <p:nvPr/>
        </p:nvCxnSpPr>
        <p:spPr bwMode="auto">
          <a:xfrm>
            <a:off x="4533900" y="3622947"/>
            <a:ext cx="2702396" cy="27434"/>
          </a:xfrm>
          <a:prstGeom prst="straightConnector1">
            <a:avLst/>
          </a:prstGeom>
          <a:noFill/>
          <a:ln w="38100" algn="ctr">
            <a:solidFill>
              <a:schemeClr val="bg1"/>
            </a:solidFill>
            <a:prstDash val="dash"/>
            <a:round/>
            <a:headEnd/>
            <a:tailEnd type="triangle" w="med" len="med"/>
          </a:ln>
          <a:extLst>
            <a:ext uri="{909E8E84-426E-40DD-AFC4-6F175D3DCCD1}">
              <a14:hiddenFill xmlns:a14="http://schemas.microsoft.com/office/drawing/2010/main">
                <a:noFill/>
              </a14:hiddenFill>
            </a:ext>
          </a:extLst>
        </p:spPr>
      </p:cxnSp>
      <p:cxnSp>
        <p:nvCxnSpPr>
          <p:cNvPr id="61" name="直接箭头连接符 60"/>
          <p:cNvCxnSpPr>
            <a:cxnSpLocks noChangeShapeType="1"/>
          </p:cNvCxnSpPr>
          <p:nvPr/>
        </p:nvCxnSpPr>
        <p:spPr bwMode="auto">
          <a:xfrm>
            <a:off x="4533900" y="4430985"/>
            <a:ext cx="2702396" cy="11484"/>
          </a:xfrm>
          <a:prstGeom prst="straightConnector1">
            <a:avLst/>
          </a:prstGeom>
          <a:noFill/>
          <a:ln w="38100" algn="ctr">
            <a:solidFill>
              <a:schemeClr val="bg1"/>
            </a:solidFill>
            <a:prstDash val="dash"/>
            <a:round/>
            <a:headEnd/>
            <a:tailEnd type="triangle" w="med" len="med"/>
          </a:ln>
          <a:extLst>
            <a:ext uri="{909E8E84-426E-40DD-AFC4-6F175D3DCCD1}">
              <a14:hiddenFill xmlns:a14="http://schemas.microsoft.com/office/drawing/2010/main">
                <a:noFill/>
              </a14:hiddenFill>
            </a:ext>
          </a:extLst>
        </p:spPr>
      </p:cxnSp>
      <p:cxnSp>
        <p:nvCxnSpPr>
          <p:cNvPr id="62" name="直接箭头连接符 61"/>
          <p:cNvCxnSpPr>
            <a:cxnSpLocks noChangeShapeType="1"/>
          </p:cNvCxnSpPr>
          <p:nvPr/>
        </p:nvCxnSpPr>
        <p:spPr bwMode="auto">
          <a:xfrm>
            <a:off x="4530725" y="5221560"/>
            <a:ext cx="2705571" cy="12997"/>
          </a:xfrm>
          <a:prstGeom prst="straightConnector1">
            <a:avLst/>
          </a:prstGeom>
          <a:noFill/>
          <a:ln w="38100" algn="ctr">
            <a:solidFill>
              <a:schemeClr val="bg1"/>
            </a:solidFill>
            <a:prstDash val="dash"/>
            <a:round/>
            <a:headEnd/>
            <a:tailEnd type="triangle" w="med" len="med"/>
          </a:ln>
          <a:extLst>
            <a:ext uri="{909E8E84-426E-40DD-AFC4-6F175D3DCCD1}">
              <a14:hiddenFill xmlns:a14="http://schemas.microsoft.com/office/drawing/2010/main">
                <a:noFill/>
              </a14:hiddenFill>
            </a:ext>
          </a:extLst>
        </p:spPr>
      </p:cxnSp>
      <p:sp>
        <p:nvSpPr>
          <p:cNvPr id="63" name="Line 6"/>
          <p:cNvSpPr>
            <a:spLocks noChangeShapeType="1"/>
          </p:cNvSpPr>
          <p:nvPr/>
        </p:nvSpPr>
        <p:spPr bwMode="auto">
          <a:xfrm flipV="1">
            <a:off x="3125788" y="3330847"/>
            <a:ext cx="1374775"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 name="矩形 63"/>
          <p:cNvSpPr>
            <a:spLocks noChangeArrowheads="1"/>
          </p:cNvSpPr>
          <p:nvPr/>
        </p:nvSpPr>
        <p:spPr bwMode="auto">
          <a:xfrm>
            <a:off x="1331913" y="3389585"/>
            <a:ext cx="1557337" cy="2205037"/>
          </a:xfrm>
          <a:prstGeom prst="rect">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 name="矩形 64"/>
          <p:cNvSpPr>
            <a:spLocks noChangeArrowheads="1"/>
          </p:cNvSpPr>
          <p:nvPr/>
        </p:nvSpPr>
        <p:spPr bwMode="auto">
          <a:xfrm>
            <a:off x="3130550" y="3397522"/>
            <a:ext cx="1404938" cy="684213"/>
          </a:xfrm>
          <a:prstGeom prst="rect">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6" name="矩形 65"/>
          <p:cNvSpPr>
            <a:spLocks noChangeArrowheads="1"/>
          </p:cNvSpPr>
          <p:nvPr/>
        </p:nvSpPr>
        <p:spPr bwMode="auto">
          <a:xfrm>
            <a:off x="3130550" y="4189685"/>
            <a:ext cx="1404938" cy="684212"/>
          </a:xfrm>
          <a:prstGeom prst="rect">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7" name="矩形 66"/>
          <p:cNvSpPr>
            <a:spLocks noChangeArrowheads="1"/>
          </p:cNvSpPr>
          <p:nvPr/>
        </p:nvSpPr>
        <p:spPr bwMode="auto">
          <a:xfrm>
            <a:off x="3130550" y="4981847"/>
            <a:ext cx="1404938" cy="684213"/>
          </a:xfrm>
          <a:prstGeom prst="rect">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pic>
        <p:nvPicPr>
          <p:cNvPr id="22" name="Picture 6"/>
          <p:cNvPicPr>
            <a:picLocks noChangeAspect="1" noChangeArrowheads="1"/>
          </p:cNvPicPr>
          <p:nvPr/>
        </p:nvPicPr>
        <p:blipFill>
          <a:blip r:embed="rId3"/>
          <a:srcRect/>
          <a:stretch>
            <a:fillRect/>
          </a:stretch>
        </p:blipFill>
        <p:spPr bwMode="auto">
          <a:xfrm>
            <a:off x="6633731" y="97110"/>
            <a:ext cx="2497137" cy="2684463"/>
          </a:xfrm>
          <a:prstGeom prst="rect">
            <a:avLst/>
          </a:prstGeom>
          <a:noFill/>
          <a:ln w="38100">
            <a:solidFill>
              <a:schemeClr val="tx2">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up)">
                                      <p:cBhvr>
                                        <p:cTn id="27" dur="500"/>
                                        <p:tgtEl>
                                          <p:spTgt spid="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up)">
                                      <p:cBhvr>
                                        <p:cTn id="32" dur="500"/>
                                        <p:tgtEl>
                                          <p:spTgt spid="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up)">
                                      <p:cBhvr>
                                        <p:cTn id="37" dur="500"/>
                                        <p:tgtEl>
                                          <p:spTgt spid="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up)">
                                      <p:cBhvr>
                                        <p:cTn id="42" dur="500"/>
                                        <p:tgtEl>
                                          <p:spTgt spid="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3"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1+#ppt_w/2"/>
                                          </p:val>
                                        </p:tav>
                                        <p:tav tm="100000">
                                          <p:val>
                                            <p:strVal val="#ppt_x"/>
                                          </p:val>
                                        </p:tav>
                                      </p:tavLst>
                                    </p:anim>
                                    <p:anim calcmode="lin" valueType="num">
                                      <p:cBhvr additive="base">
                                        <p:cTn id="55"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left)">
                                      <p:cBhvr>
                                        <p:cTn id="63" dur="500"/>
                                        <p:tgtEl>
                                          <p:spTgt spid="5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left)">
                                      <p:cBhvr>
                                        <p:cTn id="68" dur="500"/>
                                        <p:tgtEl>
                                          <p:spTgt spid="61"/>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wipe(left)">
                                      <p:cBhvr>
                                        <p:cTn id="71" dur="500"/>
                                        <p:tgtEl>
                                          <p:spTgt spid="5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wipe(left)">
                                      <p:cBhvr>
                                        <p:cTn id="76" dur="500"/>
                                        <p:tgtEl>
                                          <p:spTgt spid="6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left)">
                                      <p:cBhvr>
                                        <p:cTn id="7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animBg="1"/>
      <p:bldP spid="59" grpId="0" animBg="1"/>
      <p:bldP spid="63" grpId="0" animBg="1"/>
      <p:bldP spid="64" grpId="0" animBg="1"/>
      <p:bldP spid="65" grpId="0" animBg="1"/>
      <p:bldP spid="66" grpId="0" animBg="1"/>
      <p:bldP spid="6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0962" name="Text Box 44"/>
          <p:cNvSpPr txBox="1">
            <a:spLocks noChangeArrowheads="1"/>
          </p:cNvSpPr>
          <p:nvPr/>
        </p:nvSpPr>
        <p:spPr bwMode="auto">
          <a:xfrm>
            <a:off x="720725" y="1265238"/>
            <a:ext cx="20716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2800" b="1">
                <a:solidFill>
                  <a:schemeClr val="bg2"/>
                </a:solidFill>
                <a:latin typeface="Arial" panose="020B0604020202020204" pitchFamily="34" charset="0"/>
              </a:rPr>
              <a:t>电路：</a:t>
            </a:r>
            <a:r>
              <a:rPr kumimoji="0" lang="en-US" altLang="zh-CN">
                <a:solidFill>
                  <a:schemeClr val="bg2"/>
                </a:solidFill>
                <a:latin typeface="Arial" panose="020B0604020202020204" pitchFamily="34" charset="0"/>
              </a:rPr>
              <a:t> </a:t>
            </a:r>
          </a:p>
        </p:txBody>
      </p:sp>
      <p:grpSp>
        <p:nvGrpSpPr>
          <p:cNvPr id="40963" name="Group 77"/>
          <p:cNvGrpSpPr>
            <a:grpSpLocks/>
          </p:cNvGrpSpPr>
          <p:nvPr/>
        </p:nvGrpSpPr>
        <p:grpSpPr bwMode="auto">
          <a:xfrm>
            <a:off x="1116013" y="1484313"/>
            <a:ext cx="4772025" cy="4175125"/>
            <a:chOff x="703" y="935"/>
            <a:chExt cx="3006" cy="2630"/>
          </a:xfrm>
        </p:grpSpPr>
        <p:grpSp>
          <p:nvGrpSpPr>
            <p:cNvPr id="40979" name="Group 5"/>
            <p:cNvGrpSpPr>
              <a:grpSpLocks/>
            </p:cNvGrpSpPr>
            <p:nvPr/>
          </p:nvGrpSpPr>
          <p:grpSpPr bwMode="auto">
            <a:xfrm>
              <a:off x="1882" y="935"/>
              <a:ext cx="1672" cy="2630"/>
              <a:chOff x="1968" y="1162"/>
              <a:chExt cx="1672" cy="2630"/>
            </a:xfrm>
          </p:grpSpPr>
          <p:sp>
            <p:nvSpPr>
              <p:cNvPr id="864262" name="Text Box 6"/>
              <p:cNvSpPr txBox="1">
                <a:spLocks noChangeArrowheads="1"/>
              </p:cNvSpPr>
              <p:nvPr/>
            </p:nvSpPr>
            <p:spPr bwMode="auto">
              <a:xfrm>
                <a:off x="2200" y="1570"/>
                <a:ext cx="499" cy="2151"/>
              </a:xfrm>
              <a:prstGeom prst="rect">
                <a:avLst/>
              </a:prstGeom>
              <a:noFill/>
              <a:ln w="25400" algn="ctr">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kumimoji="0" lang="en-US" altLang="zh-CN" b="1" dirty="0" smtClean="0">
                    <a:effectLst>
                      <a:outerShdw blurRad="38100" dist="38100" dir="2700000" algn="tl">
                        <a:srgbClr val="C0C0C0"/>
                      </a:outerShdw>
                    </a:effectLst>
                  </a:rPr>
                  <a:t>C</a:t>
                </a:r>
              </a:p>
              <a:p>
                <a:pPr eaLnBrk="1" hangingPunct="1">
                  <a:spcBef>
                    <a:spcPct val="50000"/>
                  </a:spcBef>
                  <a:defRPr/>
                </a:pPr>
                <a:r>
                  <a:rPr kumimoji="0" lang="en-US" altLang="zh-CN" b="1" dirty="0" smtClean="0">
                    <a:effectLst>
                      <a:outerShdw blurRad="38100" dist="38100" dir="2700000" algn="tl">
                        <a:srgbClr val="C0C0C0"/>
                      </a:outerShdw>
                    </a:effectLst>
                  </a:rPr>
                  <a:t>B</a:t>
                </a:r>
              </a:p>
              <a:p>
                <a:pPr eaLnBrk="1" hangingPunct="1">
                  <a:spcBef>
                    <a:spcPct val="80000"/>
                  </a:spcBef>
                  <a:defRPr/>
                </a:pPr>
                <a:r>
                  <a:rPr kumimoji="0" lang="en-US" altLang="zh-CN" b="1" dirty="0" smtClean="0">
                    <a:effectLst>
                      <a:outerShdw blurRad="38100" dist="38100" dir="2700000" algn="tl">
                        <a:srgbClr val="C0C0C0"/>
                      </a:outerShdw>
                    </a:effectLst>
                  </a:rPr>
                  <a:t>A</a:t>
                </a:r>
              </a:p>
              <a:p>
                <a:pPr eaLnBrk="1" hangingPunct="1">
                  <a:spcBef>
                    <a:spcPct val="80000"/>
                  </a:spcBef>
                  <a:defRPr/>
                </a:pPr>
                <a:r>
                  <a:rPr kumimoji="0" lang="en-US" altLang="zh-CN" b="1" dirty="0" smtClean="0">
                    <a:effectLst>
                      <a:outerShdw blurRad="38100" dist="38100" dir="2700000" algn="tl">
                        <a:srgbClr val="C0C0C0"/>
                      </a:outerShdw>
                    </a:effectLst>
                  </a:rPr>
                  <a:t>G</a:t>
                </a:r>
                <a:r>
                  <a:rPr kumimoji="0" lang="en-US" altLang="zh-CN" b="1" baseline="-25000" dirty="0" smtClean="0">
                    <a:effectLst>
                      <a:outerShdw blurRad="38100" dist="38100" dir="2700000" algn="tl">
                        <a:srgbClr val="C0C0C0"/>
                      </a:outerShdw>
                    </a:effectLst>
                  </a:rPr>
                  <a:t>1</a:t>
                </a:r>
              </a:p>
              <a:p>
                <a:pPr eaLnBrk="1" hangingPunct="1">
                  <a:spcBef>
                    <a:spcPct val="50000"/>
                  </a:spcBef>
                  <a:defRPr/>
                </a:pPr>
                <a:r>
                  <a:rPr kumimoji="0" lang="en-US" altLang="zh-CN" b="1" dirty="0" smtClean="0">
                    <a:effectLst>
                      <a:outerShdw blurRad="38100" dist="38100" dir="2700000" algn="tl">
                        <a:srgbClr val="C0C0C0"/>
                      </a:outerShdw>
                    </a:effectLst>
                  </a:rPr>
                  <a:t>G</a:t>
                </a:r>
                <a:r>
                  <a:rPr kumimoji="0" lang="en-US" altLang="zh-CN" b="1" baseline="-25000" dirty="0" smtClean="0">
                    <a:effectLst>
                      <a:outerShdw blurRad="38100" dist="38100" dir="2700000" algn="tl">
                        <a:srgbClr val="C0C0C0"/>
                      </a:outerShdw>
                    </a:effectLst>
                  </a:rPr>
                  <a:t>2A</a:t>
                </a:r>
                <a:r>
                  <a:rPr kumimoji="0" lang="en-US" altLang="zh-CN" b="1" dirty="0" smtClean="0">
                    <a:effectLst>
                      <a:outerShdw blurRad="38100" dist="38100" dir="2700000" algn="tl">
                        <a:srgbClr val="C0C0C0"/>
                      </a:outerShdw>
                    </a:effectLst>
                  </a:rPr>
                  <a:t> </a:t>
                </a:r>
              </a:p>
              <a:p>
                <a:pPr eaLnBrk="1" hangingPunct="1">
                  <a:spcBef>
                    <a:spcPct val="50000"/>
                  </a:spcBef>
                  <a:defRPr/>
                </a:pPr>
                <a:r>
                  <a:rPr kumimoji="0" lang="en-US" altLang="zh-CN" b="1" dirty="0" smtClean="0">
                    <a:effectLst>
                      <a:outerShdw blurRad="38100" dist="38100" dir="2700000" algn="tl">
                        <a:srgbClr val="C0C0C0"/>
                      </a:outerShdw>
                    </a:effectLst>
                  </a:rPr>
                  <a:t>G</a:t>
                </a:r>
                <a:r>
                  <a:rPr kumimoji="0" lang="en-US" altLang="zh-CN" b="1" baseline="-25000" dirty="0" smtClean="0">
                    <a:effectLst>
                      <a:outerShdw blurRad="38100" dist="38100" dir="2700000" algn="tl">
                        <a:srgbClr val="C0C0C0"/>
                      </a:outerShdw>
                    </a:effectLst>
                  </a:rPr>
                  <a:t>2B</a:t>
                </a:r>
                <a:r>
                  <a:rPr kumimoji="0" lang="en-US" altLang="zh-CN" b="1" dirty="0" smtClean="0">
                    <a:effectLst>
                      <a:outerShdw blurRad="38100" dist="38100" dir="2700000" algn="tl">
                        <a:srgbClr val="C0C0C0"/>
                      </a:outerShdw>
                    </a:effectLst>
                  </a:rPr>
                  <a:t> </a:t>
                </a:r>
              </a:p>
            </p:txBody>
          </p:sp>
          <p:sp>
            <p:nvSpPr>
              <p:cNvPr id="40999" name="Oval 7"/>
              <p:cNvSpPr>
                <a:spLocks noChangeArrowheads="1"/>
              </p:cNvSpPr>
              <p:nvPr/>
            </p:nvSpPr>
            <p:spPr bwMode="auto">
              <a:xfrm>
                <a:off x="2109" y="3249"/>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0" name="Oval 8"/>
              <p:cNvSpPr>
                <a:spLocks noChangeArrowheads="1"/>
              </p:cNvSpPr>
              <p:nvPr/>
            </p:nvSpPr>
            <p:spPr bwMode="auto">
              <a:xfrm>
                <a:off x="2109" y="3566"/>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1" name="Oval 9"/>
              <p:cNvSpPr>
                <a:spLocks noChangeArrowheads="1"/>
              </p:cNvSpPr>
              <p:nvPr/>
            </p:nvSpPr>
            <p:spPr bwMode="auto">
              <a:xfrm>
                <a:off x="3403" y="1706"/>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2" name="Oval 10"/>
              <p:cNvSpPr>
                <a:spLocks noChangeArrowheads="1"/>
              </p:cNvSpPr>
              <p:nvPr/>
            </p:nvSpPr>
            <p:spPr bwMode="auto">
              <a:xfrm>
                <a:off x="3403" y="1979"/>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3" name="Oval 11"/>
              <p:cNvSpPr>
                <a:spLocks noChangeArrowheads="1"/>
              </p:cNvSpPr>
              <p:nvPr/>
            </p:nvSpPr>
            <p:spPr bwMode="auto">
              <a:xfrm>
                <a:off x="3403" y="3067"/>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4" name="Oval 12"/>
              <p:cNvSpPr>
                <a:spLocks noChangeArrowheads="1"/>
              </p:cNvSpPr>
              <p:nvPr/>
            </p:nvSpPr>
            <p:spPr bwMode="auto">
              <a:xfrm>
                <a:off x="3403" y="2251"/>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5" name="Oval 13"/>
              <p:cNvSpPr>
                <a:spLocks noChangeArrowheads="1"/>
              </p:cNvSpPr>
              <p:nvPr/>
            </p:nvSpPr>
            <p:spPr bwMode="auto">
              <a:xfrm>
                <a:off x="3403" y="2523"/>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6" name="Oval 14"/>
              <p:cNvSpPr>
                <a:spLocks noChangeArrowheads="1"/>
              </p:cNvSpPr>
              <p:nvPr/>
            </p:nvSpPr>
            <p:spPr bwMode="auto">
              <a:xfrm>
                <a:off x="3403" y="2795"/>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7" name="Oval 15"/>
              <p:cNvSpPr>
                <a:spLocks noChangeArrowheads="1"/>
              </p:cNvSpPr>
              <p:nvPr/>
            </p:nvSpPr>
            <p:spPr bwMode="auto">
              <a:xfrm>
                <a:off x="3403" y="3339"/>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8" name="Oval 16"/>
              <p:cNvSpPr>
                <a:spLocks noChangeArrowheads="1"/>
              </p:cNvSpPr>
              <p:nvPr/>
            </p:nvSpPr>
            <p:spPr bwMode="auto">
              <a:xfrm>
                <a:off x="3403" y="3612"/>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09" name="Line 17"/>
              <p:cNvSpPr>
                <a:spLocks noChangeShapeType="1"/>
              </p:cNvSpPr>
              <p:nvPr/>
            </p:nvSpPr>
            <p:spPr bwMode="auto">
              <a:xfrm>
                <a:off x="3494" y="1752"/>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10" name="Line 18"/>
              <p:cNvSpPr>
                <a:spLocks noChangeShapeType="1"/>
              </p:cNvSpPr>
              <p:nvPr/>
            </p:nvSpPr>
            <p:spPr bwMode="auto">
              <a:xfrm>
                <a:off x="3494" y="2024"/>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11" name="Line 19"/>
              <p:cNvSpPr>
                <a:spLocks noChangeShapeType="1"/>
              </p:cNvSpPr>
              <p:nvPr/>
            </p:nvSpPr>
            <p:spPr bwMode="auto">
              <a:xfrm>
                <a:off x="3494" y="2568"/>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12" name="Line 20"/>
              <p:cNvSpPr>
                <a:spLocks noChangeShapeType="1"/>
              </p:cNvSpPr>
              <p:nvPr/>
            </p:nvSpPr>
            <p:spPr bwMode="auto">
              <a:xfrm>
                <a:off x="3494" y="3113"/>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13" name="Line 21"/>
              <p:cNvSpPr>
                <a:spLocks noChangeShapeType="1"/>
              </p:cNvSpPr>
              <p:nvPr/>
            </p:nvSpPr>
            <p:spPr bwMode="auto">
              <a:xfrm>
                <a:off x="3494" y="3385"/>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4278" name="Text Box 22"/>
              <p:cNvSpPr txBox="1">
                <a:spLocks noChangeArrowheads="1"/>
              </p:cNvSpPr>
              <p:nvPr/>
            </p:nvSpPr>
            <p:spPr bwMode="auto">
              <a:xfrm>
                <a:off x="2245" y="1162"/>
                <a:ext cx="1089" cy="327"/>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sz="2800" b="1">
                    <a:effectLst>
                      <a:outerShdw blurRad="38100" dist="38100" dir="2700000" algn="tl">
                        <a:srgbClr val="C0C0C0"/>
                      </a:outerShdw>
                    </a:effectLst>
                    <a:latin typeface="Arial" charset="0"/>
                  </a:rPr>
                  <a:t>74LS138</a:t>
                </a:r>
              </a:p>
            </p:txBody>
          </p:sp>
          <p:sp>
            <p:nvSpPr>
              <p:cNvPr id="864279" name="Text Box 23"/>
              <p:cNvSpPr txBox="1">
                <a:spLocks noChangeArrowheads="1"/>
              </p:cNvSpPr>
              <p:nvPr/>
            </p:nvSpPr>
            <p:spPr bwMode="auto">
              <a:xfrm>
                <a:off x="3016" y="1525"/>
                <a:ext cx="408" cy="2266"/>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0</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1</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2</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3</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4</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5</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6</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7</a:t>
                </a:r>
                <a:r>
                  <a:rPr kumimoji="0" lang="en-US" altLang="zh-CN" sz="2000" b="1">
                    <a:effectLst>
                      <a:outerShdw blurRad="38100" dist="38100" dir="2700000" algn="tl">
                        <a:srgbClr val="C0C0C0"/>
                      </a:outerShdw>
                    </a:effectLst>
                    <a:latin typeface="Arial" charset="0"/>
                  </a:rPr>
                  <a:t> </a:t>
                </a:r>
              </a:p>
            </p:txBody>
          </p:sp>
          <p:sp>
            <p:nvSpPr>
              <p:cNvPr id="41016" name="Rectangle 24"/>
              <p:cNvSpPr>
                <a:spLocks noChangeArrowheads="1"/>
              </p:cNvSpPr>
              <p:nvPr/>
            </p:nvSpPr>
            <p:spPr bwMode="auto">
              <a:xfrm>
                <a:off x="2208" y="1488"/>
                <a:ext cx="1200" cy="2304"/>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017" name="Line 25"/>
              <p:cNvSpPr>
                <a:spLocks noChangeShapeType="1"/>
              </p:cNvSpPr>
              <p:nvPr/>
            </p:nvSpPr>
            <p:spPr bwMode="auto">
              <a:xfrm>
                <a:off x="3072" y="3264"/>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18" name="Line 26"/>
              <p:cNvSpPr>
                <a:spLocks noChangeShapeType="1"/>
              </p:cNvSpPr>
              <p:nvPr/>
            </p:nvSpPr>
            <p:spPr bwMode="auto">
              <a:xfrm>
                <a:off x="3072" y="3552"/>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19" name="Line 27"/>
              <p:cNvSpPr>
                <a:spLocks noChangeShapeType="1"/>
              </p:cNvSpPr>
              <p:nvPr/>
            </p:nvSpPr>
            <p:spPr bwMode="auto">
              <a:xfrm>
                <a:off x="3072" y="2976"/>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20" name="Line 28"/>
              <p:cNvSpPr>
                <a:spLocks noChangeShapeType="1"/>
              </p:cNvSpPr>
              <p:nvPr/>
            </p:nvSpPr>
            <p:spPr bwMode="auto">
              <a:xfrm>
                <a:off x="3072" y="2688"/>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21" name="Line 29"/>
              <p:cNvSpPr>
                <a:spLocks noChangeShapeType="1"/>
              </p:cNvSpPr>
              <p:nvPr/>
            </p:nvSpPr>
            <p:spPr bwMode="auto">
              <a:xfrm>
                <a:off x="3072" y="2400"/>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22" name="Line 30"/>
              <p:cNvSpPr>
                <a:spLocks noChangeShapeType="1"/>
              </p:cNvSpPr>
              <p:nvPr/>
            </p:nvSpPr>
            <p:spPr bwMode="auto">
              <a:xfrm>
                <a:off x="3072" y="2112"/>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23" name="Line 31"/>
              <p:cNvSpPr>
                <a:spLocks noChangeShapeType="1"/>
              </p:cNvSpPr>
              <p:nvPr/>
            </p:nvSpPr>
            <p:spPr bwMode="auto">
              <a:xfrm>
                <a:off x="3072" y="1824"/>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24" name="Line 32"/>
              <p:cNvSpPr>
                <a:spLocks noChangeShapeType="1"/>
              </p:cNvSpPr>
              <p:nvPr/>
            </p:nvSpPr>
            <p:spPr bwMode="auto">
              <a:xfrm>
                <a:off x="3072" y="1536"/>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25" name="Line 33"/>
              <p:cNvSpPr>
                <a:spLocks noChangeShapeType="1"/>
              </p:cNvSpPr>
              <p:nvPr/>
            </p:nvSpPr>
            <p:spPr bwMode="auto">
              <a:xfrm>
                <a:off x="3504" y="2304"/>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26" name="Line 34"/>
              <p:cNvSpPr>
                <a:spLocks noChangeShapeType="1"/>
              </p:cNvSpPr>
              <p:nvPr/>
            </p:nvSpPr>
            <p:spPr bwMode="auto">
              <a:xfrm>
                <a:off x="3504" y="2832"/>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27" name="Line 35"/>
              <p:cNvSpPr>
                <a:spLocks noChangeShapeType="1"/>
              </p:cNvSpPr>
              <p:nvPr/>
            </p:nvSpPr>
            <p:spPr bwMode="auto">
              <a:xfrm>
                <a:off x="3504" y="3648"/>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28" name="Line 36"/>
              <p:cNvSpPr>
                <a:spLocks noChangeShapeType="1"/>
              </p:cNvSpPr>
              <p:nvPr/>
            </p:nvSpPr>
            <p:spPr bwMode="auto">
              <a:xfrm>
                <a:off x="2072" y="1728"/>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29" name="Line 37"/>
              <p:cNvSpPr>
                <a:spLocks noChangeShapeType="1"/>
              </p:cNvSpPr>
              <p:nvPr/>
            </p:nvSpPr>
            <p:spPr bwMode="auto">
              <a:xfrm>
                <a:off x="2072" y="2064"/>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30" name="Line 38"/>
              <p:cNvSpPr>
                <a:spLocks noChangeShapeType="1"/>
              </p:cNvSpPr>
              <p:nvPr/>
            </p:nvSpPr>
            <p:spPr bwMode="auto">
              <a:xfrm>
                <a:off x="2072" y="2448"/>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31" name="Line 39"/>
              <p:cNvSpPr>
                <a:spLocks noChangeShapeType="1"/>
              </p:cNvSpPr>
              <p:nvPr/>
            </p:nvSpPr>
            <p:spPr bwMode="auto">
              <a:xfrm>
                <a:off x="2064" y="2880"/>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32" name="Line 40"/>
              <p:cNvSpPr>
                <a:spLocks noChangeShapeType="1"/>
              </p:cNvSpPr>
              <p:nvPr/>
            </p:nvSpPr>
            <p:spPr bwMode="auto">
              <a:xfrm>
                <a:off x="1980" y="3300"/>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33" name="Line 41"/>
              <p:cNvSpPr>
                <a:spLocks noChangeShapeType="1"/>
              </p:cNvSpPr>
              <p:nvPr/>
            </p:nvSpPr>
            <p:spPr bwMode="auto">
              <a:xfrm>
                <a:off x="1968" y="3600"/>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034" name="Line 42"/>
              <p:cNvSpPr>
                <a:spLocks noChangeShapeType="1"/>
              </p:cNvSpPr>
              <p:nvPr/>
            </p:nvSpPr>
            <p:spPr bwMode="auto">
              <a:xfrm>
                <a:off x="2256" y="3120"/>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35" name="Line 43"/>
              <p:cNvSpPr>
                <a:spLocks noChangeShapeType="1"/>
              </p:cNvSpPr>
              <p:nvPr/>
            </p:nvSpPr>
            <p:spPr bwMode="auto">
              <a:xfrm>
                <a:off x="2256" y="3456"/>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40980" name="Line 45"/>
            <p:cNvSpPr>
              <a:spLocks noChangeShapeType="1"/>
            </p:cNvSpPr>
            <p:nvPr/>
          </p:nvSpPr>
          <p:spPr bwMode="auto">
            <a:xfrm>
              <a:off x="3425" y="2076"/>
              <a:ext cx="284" cy="3"/>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1" name="Line 46"/>
            <p:cNvSpPr>
              <a:spLocks noChangeShapeType="1"/>
            </p:cNvSpPr>
            <p:nvPr/>
          </p:nvSpPr>
          <p:spPr bwMode="auto">
            <a:xfrm>
              <a:off x="3386" y="2603"/>
              <a:ext cx="311" cy="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2" name="Line 47"/>
            <p:cNvSpPr>
              <a:spLocks noChangeShapeType="1"/>
            </p:cNvSpPr>
            <p:nvPr/>
          </p:nvSpPr>
          <p:spPr bwMode="auto">
            <a:xfrm flipV="1">
              <a:off x="3424" y="3419"/>
              <a:ext cx="285" cy="1"/>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3" name="Line 48"/>
            <p:cNvSpPr>
              <a:spLocks noChangeShapeType="1"/>
            </p:cNvSpPr>
            <p:nvPr/>
          </p:nvSpPr>
          <p:spPr bwMode="auto">
            <a:xfrm>
              <a:off x="1065" y="1515"/>
              <a:ext cx="1044"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4" name="AutoShape 49"/>
            <p:cNvSpPr>
              <a:spLocks noChangeArrowheads="1"/>
            </p:cNvSpPr>
            <p:nvPr/>
          </p:nvSpPr>
          <p:spPr bwMode="auto">
            <a:xfrm rot="16200000" flipH="1">
              <a:off x="1451" y="2486"/>
              <a:ext cx="317" cy="272"/>
            </a:xfrm>
            <a:prstGeom prst="flowChartMerge">
              <a:avLst/>
            </a:prstGeom>
            <a:noFill/>
            <a:ln w="381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0985" name="Oval 50"/>
            <p:cNvSpPr>
              <a:spLocks noChangeArrowheads="1"/>
            </p:cNvSpPr>
            <p:nvPr/>
          </p:nvSpPr>
          <p:spPr bwMode="auto">
            <a:xfrm>
              <a:off x="1746" y="2599"/>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0986" name="Line 51"/>
            <p:cNvSpPr>
              <a:spLocks noChangeShapeType="1"/>
            </p:cNvSpPr>
            <p:nvPr/>
          </p:nvSpPr>
          <p:spPr bwMode="auto">
            <a:xfrm>
              <a:off x="1836" y="2644"/>
              <a:ext cx="273"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7" name="Line 52"/>
            <p:cNvSpPr>
              <a:spLocks noChangeShapeType="1"/>
            </p:cNvSpPr>
            <p:nvPr/>
          </p:nvSpPr>
          <p:spPr bwMode="auto">
            <a:xfrm>
              <a:off x="1065" y="2644"/>
              <a:ext cx="409"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8" name="Line 53"/>
            <p:cNvSpPr>
              <a:spLocks noChangeShapeType="1"/>
            </p:cNvSpPr>
            <p:nvPr/>
          </p:nvSpPr>
          <p:spPr bwMode="auto">
            <a:xfrm>
              <a:off x="1020" y="3067"/>
              <a:ext cx="998"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89" name="Line 54"/>
            <p:cNvSpPr>
              <a:spLocks noChangeShapeType="1"/>
            </p:cNvSpPr>
            <p:nvPr/>
          </p:nvSpPr>
          <p:spPr bwMode="auto">
            <a:xfrm>
              <a:off x="1020" y="3385"/>
              <a:ext cx="998"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90" name="Line 55"/>
            <p:cNvSpPr>
              <a:spLocks noChangeShapeType="1"/>
            </p:cNvSpPr>
            <p:nvPr/>
          </p:nvSpPr>
          <p:spPr bwMode="auto">
            <a:xfrm>
              <a:off x="1065" y="1845"/>
              <a:ext cx="1044"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91" name="Line 56"/>
            <p:cNvSpPr>
              <a:spLocks noChangeShapeType="1"/>
            </p:cNvSpPr>
            <p:nvPr/>
          </p:nvSpPr>
          <p:spPr bwMode="auto">
            <a:xfrm>
              <a:off x="1065" y="2232"/>
              <a:ext cx="1044"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4313" name="Text Box 57"/>
            <p:cNvSpPr txBox="1">
              <a:spLocks noChangeArrowheads="1"/>
            </p:cNvSpPr>
            <p:nvPr/>
          </p:nvSpPr>
          <p:spPr bwMode="auto">
            <a:xfrm>
              <a:off x="703" y="1282"/>
              <a:ext cx="363" cy="288"/>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b="1" dirty="0">
                  <a:effectLst>
                    <a:outerShdw blurRad="38100" dist="38100" dir="2700000" algn="tl">
                      <a:srgbClr val="C0C0C0"/>
                    </a:outerShdw>
                  </a:effectLst>
                  <a:latin typeface="Arial" charset="0"/>
                </a:rPr>
                <a:t>A</a:t>
              </a:r>
              <a:r>
                <a:rPr kumimoji="0" lang="en-US" altLang="zh-CN" b="1" baseline="-25000" dirty="0">
                  <a:effectLst>
                    <a:outerShdw blurRad="38100" dist="38100" dir="2700000" algn="tl">
                      <a:srgbClr val="C0C0C0"/>
                    </a:outerShdw>
                  </a:effectLst>
                  <a:latin typeface="Arial" charset="0"/>
                </a:rPr>
                <a:t>6</a:t>
              </a:r>
              <a:endParaRPr kumimoji="0" lang="en-US" altLang="zh-CN" b="1" dirty="0">
                <a:effectLst>
                  <a:outerShdw blurRad="38100" dist="38100" dir="2700000" algn="tl">
                    <a:srgbClr val="C0C0C0"/>
                  </a:outerShdw>
                </a:effectLst>
                <a:latin typeface="Arial" charset="0"/>
              </a:endParaRPr>
            </a:p>
          </p:txBody>
        </p:sp>
        <p:sp>
          <p:nvSpPr>
            <p:cNvPr id="864314" name="Text Box 58"/>
            <p:cNvSpPr txBox="1">
              <a:spLocks noChangeArrowheads="1"/>
            </p:cNvSpPr>
            <p:nvPr/>
          </p:nvSpPr>
          <p:spPr bwMode="auto">
            <a:xfrm>
              <a:off x="703" y="1645"/>
              <a:ext cx="363" cy="288"/>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b="1" dirty="0">
                  <a:effectLst>
                    <a:outerShdw blurRad="38100" dist="38100" dir="2700000" algn="tl">
                      <a:srgbClr val="C0C0C0"/>
                    </a:outerShdw>
                  </a:effectLst>
                  <a:latin typeface="Arial" charset="0"/>
                </a:rPr>
                <a:t>A</a:t>
              </a:r>
              <a:r>
                <a:rPr kumimoji="0" lang="en-US" altLang="zh-CN" b="1" baseline="-25000" dirty="0">
                  <a:effectLst>
                    <a:outerShdw blurRad="38100" dist="38100" dir="2700000" algn="tl">
                      <a:srgbClr val="C0C0C0"/>
                    </a:outerShdw>
                  </a:effectLst>
                  <a:latin typeface="Arial" charset="0"/>
                </a:rPr>
                <a:t>5</a:t>
              </a:r>
              <a:endParaRPr kumimoji="0" lang="en-US" altLang="zh-CN" b="1" dirty="0">
                <a:effectLst>
                  <a:outerShdw blurRad="38100" dist="38100" dir="2700000" algn="tl">
                    <a:srgbClr val="C0C0C0"/>
                  </a:outerShdw>
                </a:effectLst>
                <a:latin typeface="Arial" charset="0"/>
              </a:endParaRPr>
            </a:p>
          </p:txBody>
        </p:sp>
        <p:sp>
          <p:nvSpPr>
            <p:cNvPr id="864315" name="Text Box 59"/>
            <p:cNvSpPr txBox="1">
              <a:spLocks noChangeArrowheads="1"/>
            </p:cNvSpPr>
            <p:nvPr/>
          </p:nvSpPr>
          <p:spPr bwMode="auto">
            <a:xfrm>
              <a:off x="703" y="2053"/>
              <a:ext cx="363" cy="288"/>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b="1" dirty="0">
                  <a:effectLst>
                    <a:outerShdw blurRad="38100" dist="38100" dir="2700000" algn="tl">
                      <a:srgbClr val="C0C0C0"/>
                    </a:outerShdw>
                  </a:effectLst>
                  <a:latin typeface="Arial" charset="0"/>
                </a:rPr>
                <a:t>A</a:t>
              </a:r>
              <a:r>
                <a:rPr kumimoji="0" lang="en-US" altLang="zh-CN" b="1" baseline="-25000" dirty="0">
                  <a:effectLst>
                    <a:outerShdw blurRad="38100" dist="38100" dir="2700000" algn="tl">
                      <a:srgbClr val="C0C0C0"/>
                    </a:outerShdw>
                  </a:effectLst>
                  <a:latin typeface="Arial" charset="0"/>
                </a:rPr>
                <a:t>4</a:t>
              </a:r>
              <a:endParaRPr kumimoji="0" lang="en-US" altLang="zh-CN" b="1" dirty="0">
                <a:effectLst>
                  <a:outerShdw blurRad="38100" dist="38100" dir="2700000" algn="tl">
                    <a:srgbClr val="C0C0C0"/>
                  </a:outerShdw>
                </a:effectLst>
                <a:latin typeface="Arial" charset="0"/>
              </a:endParaRPr>
            </a:p>
          </p:txBody>
        </p:sp>
        <p:sp>
          <p:nvSpPr>
            <p:cNvPr id="864316" name="Text Box 60"/>
            <p:cNvSpPr txBox="1">
              <a:spLocks noChangeArrowheads="1"/>
            </p:cNvSpPr>
            <p:nvPr/>
          </p:nvSpPr>
          <p:spPr bwMode="auto">
            <a:xfrm>
              <a:off x="703" y="2507"/>
              <a:ext cx="363" cy="288"/>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b="1" dirty="0">
                  <a:effectLst>
                    <a:outerShdw blurRad="38100" dist="38100" dir="2700000" algn="tl">
                      <a:srgbClr val="C0C0C0"/>
                    </a:outerShdw>
                  </a:effectLst>
                  <a:latin typeface="Arial" charset="0"/>
                </a:rPr>
                <a:t>A</a:t>
              </a:r>
              <a:r>
                <a:rPr kumimoji="0" lang="en-US" altLang="zh-CN" b="1" baseline="-25000" dirty="0">
                  <a:effectLst>
                    <a:outerShdw blurRad="38100" dist="38100" dir="2700000" algn="tl">
                      <a:srgbClr val="C0C0C0"/>
                    </a:outerShdw>
                  </a:effectLst>
                  <a:latin typeface="Arial" charset="0"/>
                </a:rPr>
                <a:t>7</a:t>
              </a:r>
              <a:endParaRPr kumimoji="0" lang="en-US" altLang="zh-CN" b="1" dirty="0">
                <a:effectLst>
                  <a:outerShdw blurRad="38100" dist="38100" dir="2700000" algn="tl">
                    <a:srgbClr val="C0C0C0"/>
                  </a:outerShdw>
                </a:effectLst>
                <a:latin typeface="Arial" charset="0"/>
              </a:endParaRPr>
            </a:p>
          </p:txBody>
        </p:sp>
        <p:sp>
          <p:nvSpPr>
            <p:cNvPr id="864317" name="Text Box 61"/>
            <p:cNvSpPr txBox="1">
              <a:spLocks noChangeArrowheads="1"/>
            </p:cNvSpPr>
            <p:nvPr/>
          </p:nvSpPr>
          <p:spPr bwMode="auto">
            <a:xfrm>
              <a:off x="703" y="2870"/>
              <a:ext cx="363" cy="288"/>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b="1" dirty="0">
                  <a:effectLst>
                    <a:outerShdw blurRad="38100" dist="38100" dir="2700000" algn="tl">
                      <a:srgbClr val="C0C0C0"/>
                    </a:outerShdw>
                  </a:effectLst>
                  <a:latin typeface="Arial" charset="0"/>
                </a:rPr>
                <a:t>A</a:t>
              </a:r>
              <a:r>
                <a:rPr kumimoji="0" lang="en-US" altLang="zh-CN" b="1" baseline="-25000" dirty="0">
                  <a:effectLst>
                    <a:outerShdw blurRad="38100" dist="38100" dir="2700000" algn="tl">
                      <a:srgbClr val="C0C0C0"/>
                    </a:outerShdw>
                  </a:effectLst>
                  <a:latin typeface="Arial" charset="0"/>
                </a:rPr>
                <a:t>8</a:t>
              </a:r>
              <a:endParaRPr kumimoji="0" lang="en-US" altLang="zh-CN" b="1" dirty="0">
                <a:effectLst>
                  <a:outerShdw blurRad="38100" dist="38100" dir="2700000" algn="tl">
                    <a:srgbClr val="C0C0C0"/>
                  </a:outerShdw>
                </a:effectLst>
                <a:latin typeface="Arial" charset="0"/>
              </a:endParaRPr>
            </a:p>
          </p:txBody>
        </p:sp>
        <p:sp>
          <p:nvSpPr>
            <p:cNvPr id="864318" name="Text Box 62"/>
            <p:cNvSpPr txBox="1">
              <a:spLocks noChangeArrowheads="1"/>
            </p:cNvSpPr>
            <p:nvPr/>
          </p:nvSpPr>
          <p:spPr bwMode="auto">
            <a:xfrm>
              <a:off x="703" y="3203"/>
              <a:ext cx="363" cy="288"/>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Arial" charset="0"/>
                </a:rPr>
                <a:t>A</a:t>
              </a:r>
              <a:r>
                <a:rPr kumimoji="0" lang="en-US" altLang="zh-CN" b="1" baseline="-25000">
                  <a:effectLst>
                    <a:outerShdw blurRad="38100" dist="38100" dir="2700000" algn="tl">
                      <a:srgbClr val="C0C0C0"/>
                    </a:outerShdw>
                  </a:effectLst>
                  <a:latin typeface="Arial" charset="0"/>
                </a:rPr>
                <a:t>9</a:t>
              </a:r>
              <a:endParaRPr kumimoji="0" lang="en-US" altLang="zh-CN" b="1">
                <a:effectLst>
                  <a:outerShdw blurRad="38100" dist="38100" dir="2700000" algn="tl">
                    <a:srgbClr val="C0C0C0"/>
                  </a:outerShdw>
                </a:effectLst>
                <a:latin typeface="Arial" charset="0"/>
              </a:endParaRPr>
            </a:p>
          </p:txBody>
        </p:sp>
      </p:grpSp>
      <p:sp>
        <p:nvSpPr>
          <p:cNvPr id="864319" name="Text Box 63"/>
          <p:cNvSpPr txBox="1">
            <a:spLocks noChangeArrowheads="1"/>
          </p:cNvSpPr>
          <p:nvPr/>
        </p:nvSpPr>
        <p:spPr bwMode="auto">
          <a:xfrm>
            <a:off x="5808663" y="3043238"/>
            <a:ext cx="1139825" cy="461962"/>
          </a:xfrm>
          <a:prstGeom prst="rect">
            <a:avLst/>
          </a:prstGeom>
          <a:noFill/>
          <a:ln w="25400" algn="ctr">
            <a:noFill/>
            <a:miter lim="800000"/>
            <a:headEnd/>
            <a:tailEnd/>
          </a:ln>
          <a:effectLst/>
        </p:spPr>
        <p:txBody>
          <a:bodyPr>
            <a:spAutoFit/>
          </a:bodyPr>
          <a:lstStyle/>
          <a:p>
            <a:pPr eaLnBrk="1" hangingPunct="1">
              <a:spcBef>
                <a:spcPct val="50000"/>
              </a:spcBef>
              <a:defRPr/>
            </a:pPr>
            <a:r>
              <a:rPr kumimoji="0" lang="zh-CN" altLang="en-US" b="1" dirty="0" smtClean="0">
                <a:effectLst>
                  <a:outerShdw blurRad="38100" dist="38100" dir="2700000" algn="tl">
                    <a:srgbClr val="C0C0C0"/>
                  </a:outerShdw>
                </a:effectLst>
                <a:latin typeface="Arial" charset="0"/>
              </a:rPr>
              <a:t>设备</a:t>
            </a:r>
            <a:r>
              <a:rPr kumimoji="0" lang="en-US" altLang="zh-CN" b="1" dirty="0" smtClean="0">
                <a:effectLst>
                  <a:outerShdw blurRad="38100" dist="38100" dir="2700000" algn="tl">
                    <a:srgbClr val="C0C0C0"/>
                  </a:outerShdw>
                </a:effectLst>
                <a:latin typeface="Arial" charset="0"/>
              </a:rPr>
              <a:t>X </a:t>
            </a:r>
            <a:endParaRPr kumimoji="0" lang="en-US" altLang="zh-CN" b="1" dirty="0">
              <a:effectLst>
                <a:outerShdw blurRad="38100" dist="38100" dir="2700000" algn="tl">
                  <a:srgbClr val="C0C0C0"/>
                </a:outerShdw>
              </a:effectLst>
              <a:latin typeface="Arial" charset="0"/>
            </a:endParaRPr>
          </a:p>
        </p:txBody>
      </p:sp>
      <p:sp>
        <p:nvSpPr>
          <p:cNvPr id="864320" name="Text Box 64"/>
          <p:cNvSpPr txBox="1">
            <a:spLocks noChangeArrowheads="1"/>
          </p:cNvSpPr>
          <p:nvPr/>
        </p:nvSpPr>
        <p:spPr bwMode="auto">
          <a:xfrm>
            <a:off x="5868988" y="3908425"/>
            <a:ext cx="1295400" cy="461963"/>
          </a:xfrm>
          <a:prstGeom prst="rect">
            <a:avLst/>
          </a:prstGeom>
          <a:noFill/>
          <a:ln w="25400" algn="ctr">
            <a:noFill/>
            <a:miter lim="800000"/>
            <a:headEnd/>
            <a:tailEnd/>
          </a:ln>
          <a:effectLst/>
        </p:spPr>
        <p:txBody>
          <a:bodyPr>
            <a:spAutoFit/>
          </a:bodyPr>
          <a:lstStyle/>
          <a:p>
            <a:pPr eaLnBrk="1" hangingPunct="1">
              <a:spcBef>
                <a:spcPct val="50000"/>
              </a:spcBef>
              <a:defRPr/>
            </a:pPr>
            <a:r>
              <a:rPr kumimoji="0" lang="zh-CN" altLang="en-US" b="1" dirty="0" smtClean="0">
                <a:effectLst>
                  <a:outerShdw blurRad="38100" dist="38100" dir="2700000" algn="tl">
                    <a:srgbClr val="C0C0C0"/>
                  </a:outerShdw>
                </a:effectLst>
                <a:latin typeface="Arial" charset="0"/>
              </a:rPr>
              <a:t>设备</a:t>
            </a:r>
            <a:r>
              <a:rPr kumimoji="0" lang="en-US" altLang="zh-CN" b="1" dirty="0" smtClean="0">
                <a:effectLst>
                  <a:outerShdw blurRad="38100" dist="38100" dir="2700000" algn="tl">
                    <a:srgbClr val="C0C0C0"/>
                  </a:outerShdw>
                </a:effectLst>
                <a:latin typeface="Arial" charset="0"/>
              </a:rPr>
              <a:t>Y </a:t>
            </a:r>
            <a:endParaRPr kumimoji="0" lang="en-US" altLang="zh-CN" b="1" dirty="0">
              <a:effectLst>
                <a:outerShdw blurRad="38100" dist="38100" dir="2700000" algn="tl">
                  <a:srgbClr val="C0C0C0"/>
                </a:outerShdw>
              </a:effectLst>
              <a:latin typeface="Arial" charset="0"/>
            </a:endParaRPr>
          </a:p>
        </p:txBody>
      </p:sp>
      <p:sp>
        <p:nvSpPr>
          <p:cNvPr id="864321" name="Text Box 65"/>
          <p:cNvSpPr txBox="1">
            <a:spLocks noChangeArrowheads="1"/>
          </p:cNvSpPr>
          <p:nvPr/>
        </p:nvSpPr>
        <p:spPr bwMode="auto">
          <a:xfrm>
            <a:off x="5908675" y="5203825"/>
            <a:ext cx="1327150" cy="461963"/>
          </a:xfrm>
          <a:prstGeom prst="rect">
            <a:avLst/>
          </a:prstGeom>
          <a:noFill/>
          <a:ln w="25400" algn="ctr">
            <a:noFill/>
            <a:miter lim="800000"/>
            <a:headEnd/>
            <a:tailEnd/>
          </a:ln>
          <a:effectLst/>
        </p:spPr>
        <p:txBody>
          <a:bodyPr>
            <a:spAutoFit/>
          </a:bodyPr>
          <a:lstStyle/>
          <a:p>
            <a:pPr eaLnBrk="1" hangingPunct="1">
              <a:spcBef>
                <a:spcPct val="50000"/>
              </a:spcBef>
              <a:defRPr/>
            </a:pPr>
            <a:r>
              <a:rPr kumimoji="0" lang="zh-CN" altLang="en-US" b="1" dirty="0">
                <a:effectLst>
                  <a:outerShdw blurRad="38100" dist="38100" dir="2700000" algn="tl">
                    <a:srgbClr val="C0C0C0"/>
                  </a:outerShdw>
                </a:effectLst>
                <a:latin typeface="Arial" charset="0"/>
              </a:rPr>
              <a:t>设备</a:t>
            </a:r>
            <a:r>
              <a:rPr kumimoji="0" lang="en-US" altLang="zh-CN" b="1" dirty="0">
                <a:effectLst>
                  <a:outerShdw blurRad="38100" dist="38100" dir="2700000" algn="tl">
                    <a:srgbClr val="C0C0C0"/>
                  </a:outerShdw>
                </a:effectLst>
                <a:latin typeface="Arial" charset="0"/>
              </a:rPr>
              <a:t>Z</a:t>
            </a:r>
          </a:p>
        </p:txBody>
      </p:sp>
      <p:grpSp>
        <p:nvGrpSpPr>
          <p:cNvPr id="40967" name="Group 66"/>
          <p:cNvGrpSpPr>
            <a:grpSpLocks/>
          </p:cNvGrpSpPr>
          <p:nvPr/>
        </p:nvGrpSpPr>
        <p:grpSpPr bwMode="auto">
          <a:xfrm>
            <a:off x="6975475" y="3057525"/>
            <a:ext cx="1412875" cy="422275"/>
            <a:chOff x="4558" y="2069"/>
            <a:chExt cx="890" cy="266"/>
          </a:xfrm>
        </p:grpSpPr>
        <p:sp>
          <p:nvSpPr>
            <p:cNvPr id="864323" name="Rectangle 67"/>
            <p:cNvSpPr>
              <a:spLocks noChangeArrowheads="1"/>
            </p:cNvSpPr>
            <p:nvPr/>
          </p:nvSpPr>
          <p:spPr bwMode="auto">
            <a:xfrm>
              <a:off x="4558" y="2069"/>
              <a:ext cx="890" cy="266"/>
            </a:xfrm>
            <a:prstGeom prst="rect">
              <a:avLst/>
            </a:prstGeom>
            <a:noFill/>
            <a:ln w="25400" algn="ctr">
              <a:solidFill>
                <a:schemeClr val="bg1"/>
              </a:solidFill>
              <a:miter lim="800000"/>
              <a:headEnd/>
              <a:tailEnd/>
            </a:ln>
            <a:effectLst/>
          </p:spPr>
          <p:txBody>
            <a:bodyPr wrap="none" anchor="ctr">
              <a:spAutoFit/>
            </a:bodyPr>
            <a:lstStyle/>
            <a:p>
              <a:pPr algn="ctr" eaLnBrk="1" hangingPunct="1">
                <a:spcBef>
                  <a:spcPct val="50000"/>
                </a:spcBef>
                <a:defRPr/>
              </a:pPr>
              <a:r>
                <a:rPr kumimoji="0" lang="en-US" altLang="zh-CN" sz="2000" b="1">
                  <a:effectLst>
                    <a:outerShdw blurRad="38100" dist="38100" dir="2700000" algn="tl">
                      <a:srgbClr val="C0C0C0"/>
                    </a:outerShdw>
                  </a:effectLst>
                  <a:latin typeface="Arial" charset="0"/>
                </a:rPr>
                <a:t>20H</a:t>
              </a:r>
              <a:r>
                <a:rPr kumimoji="0" lang="zh-CN" altLang="en-US" sz="2000" b="1">
                  <a:effectLst>
                    <a:outerShdw blurRad="38100" dist="38100" dir="2700000" algn="tl">
                      <a:srgbClr val="C0C0C0"/>
                    </a:outerShdw>
                  </a:effectLst>
                  <a:latin typeface="Arial" charset="0"/>
                </a:rPr>
                <a:t>～</a:t>
              </a:r>
              <a:r>
                <a:rPr kumimoji="0" lang="en-US" altLang="zh-CN" sz="2000" b="1">
                  <a:effectLst>
                    <a:outerShdw blurRad="38100" dist="38100" dir="2700000" algn="tl">
                      <a:srgbClr val="C0C0C0"/>
                    </a:outerShdw>
                  </a:effectLst>
                  <a:latin typeface="Arial" charset="0"/>
                </a:rPr>
                <a:t>2FH</a:t>
              </a:r>
            </a:p>
          </p:txBody>
        </p:sp>
        <p:sp>
          <p:nvSpPr>
            <p:cNvPr id="40978" name="Line 68"/>
            <p:cNvSpPr>
              <a:spLocks noChangeShapeType="1"/>
            </p:cNvSpPr>
            <p:nvPr/>
          </p:nvSpPr>
          <p:spPr bwMode="auto">
            <a:xfrm>
              <a:off x="4649" y="2115"/>
              <a:ext cx="72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a14:hiddenLine>
              </a:ext>
            </a:extLst>
          </p:spPr>
          <p:txBody>
            <a:bodyPr>
              <a:spAutoFit/>
            </a:bodyPr>
            <a:lstStyle/>
            <a:p>
              <a:endParaRPr lang="zh-CN" altLang="en-US"/>
            </a:p>
          </p:txBody>
        </p:sp>
      </p:grpSp>
      <p:sp>
        <p:nvSpPr>
          <p:cNvPr id="864325" name="Rectangle 69"/>
          <p:cNvSpPr>
            <a:spLocks noChangeArrowheads="1"/>
          </p:cNvSpPr>
          <p:nvPr/>
        </p:nvSpPr>
        <p:spPr bwMode="auto">
          <a:xfrm>
            <a:off x="7000875" y="3937000"/>
            <a:ext cx="1412875" cy="422275"/>
          </a:xfrm>
          <a:prstGeom prst="rect">
            <a:avLst/>
          </a:prstGeom>
          <a:noFill/>
          <a:ln w="25400" algn="ctr">
            <a:solidFill>
              <a:schemeClr val="bg1"/>
            </a:solidFill>
            <a:miter lim="800000"/>
            <a:headEnd/>
            <a:tailEnd/>
          </a:ln>
          <a:effectLst/>
        </p:spPr>
        <p:txBody>
          <a:bodyPr wrap="none" anchor="ctr">
            <a:spAutoFit/>
          </a:bodyPr>
          <a:lstStyle/>
          <a:p>
            <a:pPr algn="ctr" eaLnBrk="1" hangingPunct="1">
              <a:spcBef>
                <a:spcPct val="50000"/>
              </a:spcBef>
              <a:defRPr/>
            </a:pPr>
            <a:r>
              <a:rPr kumimoji="0" lang="en-US" altLang="zh-CN" sz="2000" b="1">
                <a:effectLst>
                  <a:outerShdw blurRad="38100" dist="38100" dir="2700000" algn="tl">
                    <a:srgbClr val="C0C0C0"/>
                  </a:outerShdw>
                </a:effectLst>
                <a:latin typeface="Arial" charset="0"/>
              </a:rPr>
              <a:t>40H</a:t>
            </a:r>
            <a:r>
              <a:rPr kumimoji="0" lang="zh-CN" altLang="en-US" sz="2000" b="1">
                <a:effectLst>
                  <a:outerShdw blurRad="38100" dist="38100" dir="2700000" algn="tl">
                    <a:srgbClr val="C0C0C0"/>
                  </a:outerShdw>
                </a:effectLst>
                <a:latin typeface="Arial" charset="0"/>
              </a:rPr>
              <a:t>～</a:t>
            </a:r>
            <a:r>
              <a:rPr kumimoji="0" lang="en-US" altLang="zh-CN" sz="2000" b="1">
                <a:effectLst>
                  <a:outerShdw blurRad="38100" dist="38100" dir="2700000" algn="tl">
                    <a:srgbClr val="C0C0C0"/>
                  </a:outerShdw>
                </a:effectLst>
                <a:latin typeface="Arial" charset="0"/>
              </a:rPr>
              <a:t>4FH</a:t>
            </a:r>
          </a:p>
        </p:txBody>
      </p:sp>
      <p:sp>
        <p:nvSpPr>
          <p:cNvPr id="40969" name="Line 70"/>
          <p:cNvSpPr>
            <a:spLocks noChangeShapeType="1"/>
          </p:cNvSpPr>
          <p:nvPr/>
        </p:nvSpPr>
        <p:spPr bwMode="auto">
          <a:xfrm>
            <a:off x="7164388" y="3789363"/>
            <a:ext cx="1152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a14:hiddenLine>
            </a:ext>
          </a:extLst>
        </p:spPr>
        <p:txBody>
          <a:bodyPr>
            <a:spAutoFit/>
          </a:bodyPr>
          <a:lstStyle/>
          <a:p>
            <a:endParaRPr lang="zh-CN" altLang="en-US"/>
          </a:p>
        </p:txBody>
      </p:sp>
      <p:sp>
        <p:nvSpPr>
          <p:cNvPr id="864327" name="Rectangle 71"/>
          <p:cNvSpPr>
            <a:spLocks noChangeArrowheads="1"/>
          </p:cNvSpPr>
          <p:nvPr/>
        </p:nvSpPr>
        <p:spPr bwMode="auto">
          <a:xfrm>
            <a:off x="7034213" y="5238750"/>
            <a:ext cx="1412875" cy="422275"/>
          </a:xfrm>
          <a:prstGeom prst="rect">
            <a:avLst/>
          </a:prstGeom>
          <a:noFill/>
          <a:ln w="25400" algn="ctr">
            <a:solidFill>
              <a:schemeClr val="bg1"/>
            </a:solidFill>
            <a:miter lim="800000"/>
            <a:headEnd/>
            <a:tailEnd/>
          </a:ln>
          <a:effectLst/>
        </p:spPr>
        <p:txBody>
          <a:bodyPr wrap="none" anchor="ctr">
            <a:spAutoFit/>
          </a:bodyPr>
          <a:lstStyle/>
          <a:p>
            <a:pPr algn="ctr" eaLnBrk="1" hangingPunct="1">
              <a:spcBef>
                <a:spcPct val="50000"/>
              </a:spcBef>
              <a:defRPr/>
            </a:pPr>
            <a:r>
              <a:rPr kumimoji="0" lang="en-US" altLang="zh-CN" sz="2000" b="1">
                <a:effectLst>
                  <a:outerShdw blurRad="38100" dist="38100" dir="2700000" algn="tl">
                    <a:srgbClr val="C0C0C0"/>
                  </a:outerShdw>
                </a:effectLst>
                <a:latin typeface="Arial" charset="0"/>
              </a:rPr>
              <a:t>70H</a:t>
            </a:r>
            <a:r>
              <a:rPr kumimoji="0" lang="zh-CN" altLang="en-US" sz="2000" b="1">
                <a:effectLst>
                  <a:outerShdw blurRad="38100" dist="38100" dir="2700000" algn="tl">
                    <a:srgbClr val="C0C0C0"/>
                  </a:outerShdw>
                </a:effectLst>
                <a:latin typeface="Arial" charset="0"/>
              </a:rPr>
              <a:t>～</a:t>
            </a:r>
            <a:r>
              <a:rPr kumimoji="0" lang="en-US" altLang="zh-CN" sz="2000" b="1">
                <a:effectLst>
                  <a:outerShdw blurRad="38100" dist="38100" dir="2700000" algn="tl">
                    <a:srgbClr val="C0C0C0"/>
                  </a:outerShdw>
                </a:effectLst>
                <a:latin typeface="Arial" charset="0"/>
              </a:rPr>
              <a:t>7FH</a:t>
            </a:r>
          </a:p>
        </p:txBody>
      </p:sp>
      <p:sp>
        <p:nvSpPr>
          <p:cNvPr id="40971" name="Line 72"/>
          <p:cNvSpPr>
            <a:spLocks noChangeShapeType="1"/>
          </p:cNvSpPr>
          <p:nvPr/>
        </p:nvSpPr>
        <p:spPr bwMode="auto">
          <a:xfrm>
            <a:off x="7235825" y="5084763"/>
            <a:ext cx="1152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a14:hiddenLine>
            </a:ext>
          </a:extLst>
        </p:spPr>
        <p:txBody>
          <a:bodyPr>
            <a:spAutoFit/>
          </a:bodyPr>
          <a:lstStyle/>
          <a:p>
            <a:endParaRPr lang="zh-CN" altLang="en-US"/>
          </a:p>
        </p:txBody>
      </p:sp>
      <p:sp>
        <p:nvSpPr>
          <p:cNvPr id="2" name="灯片编号占位符 1"/>
          <p:cNvSpPr>
            <a:spLocks noGrp="1"/>
          </p:cNvSpPr>
          <p:nvPr>
            <p:ph type="sldNum" sz="quarter" idx="12"/>
          </p:nvPr>
        </p:nvSpPr>
        <p:spPr>
          <a:xfrm>
            <a:off x="7059613" y="6248400"/>
            <a:ext cx="1905000" cy="457200"/>
          </a:xfrm>
        </p:spPr>
        <p:txBody>
          <a:bodyPr/>
          <a:lstStyle/>
          <a:p>
            <a:pPr>
              <a:defRPr/>
            </a:pPr>
            <a:fld id="{540A53FD-A603-4EB8-BDD3-125D95ED1A35}" type="slidenum">
              <a:rPr lang="en-US" altLang="zh-CN"/>
              <a:pPr>
                <a:defRPr/>
              </a:pPr>
              <a:t>31</a:t>
            </a:fld>
            <a:endParaRPr lang="en-US" altLang="zh-CN"/>
          </a:p>
        </p:txBody>
      </p:sp>
      <p:sp>
        <p:nvSpPr>
          <p:cNvPr id="40973" name="Line 22"/>
          <p:cNvSpPr>
            <a:spLocks noChangeShapeType="1"/>
          </p:cNvSpPr>
          <p:nvPr/>
        </p:nvSpPr>
        <p:spPr bwMode="auto">
          <a:xfrm>
            <a:off x="6172200" y="762000"/>
            <a:ext cx="2209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0974" name="Picture 28"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5" name="Text Box 29"/>
          <p:cNvSpPr txBox="1">
            <a:spLocks noChangeArrowheads="1"/>
          </p:cNvSpPr>
          <p:nvPr/>
        </p:nvSpPr>
        <p:spPr bwMode="auto">
          <a:xfrm>
            <a:off x="0" y="18891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lang="zh-CN" altLang="en-US" sz="2800" b="1" dirty="0">
                <a:latin typeface="+mj-ea"/>
              </a:rPr>
              <a:t>译码器</a:t>
            </a:r>
            <a:r>
              <a:rPr lang="en-US" altLang="zh-CN" sz="2800" b="1" dirty="0">
                <a:latin typeface="+mj-ea"/>
              </a:rPr>
              <a:t>——</a:t>
            </a:r>
            <a:r>
              <a:rPr lang="zh-CN" altLang="en-US" sz="2800" b="1" dirty="0">
                <a:latin typeface="+mj-ea"/>
              </a:rPr>
              <a:t>应用</a:t>
            </a:r>
            <a:r>
              <a:rPr lang="en-US" altLang="zh-CN" sz="2800" b="1" dirty="0">
                <a:latin typeface="+mj-ea"/>
              </a:rPr>
              <a:t>1,</a:t>
            </a:r>
            <a:r>
              <a:rPr lang="zh-CN" altLang="en-US" sz="2800" b="1" dirty="0">
                <a:latin typeface="+mj-ea"/>
              </a:rPr>
              <a:t> 地址译码器</a:t>
            </a:r>
            <a:endParaRPr lang="en-US" altLang="zh-CN" sz="2800" b="1" dirty="0">
              <a:latin typeface="+mj-ea"/>
            </a:endParaRPr>
          </a:p>
        </p:txBody>
      </p:sp>
      <p:pic>
        <p:nvPicPr>
          <p:cNvPr id="75" name="Picture 6"/>
          <p:cNvPicPr>
            <a:picLocks noChangeAspect="1" noChangeArrowheads="1"/>
          </p:cNvPicPr>
          <p:nvPr/>
        </p:nvPicPr>
        <p:blipFill>
          <a:blip r:embed="rId3"/>
          <a:srcRect/>
          <a:stretch>
            <a:fillRect/>
          </a:stretch>
        </p:blipFill>
        <p:spPr bwMode="auto">
          <a:xfrm>
            <a:off x="6538913" y="44450"/>
            <a:ext cx="2497137" cy="2684463"/>
          </a:xfrm>
          <a:prstGeom prst="rect">
            <a:avLst/>
          </a:prstGeom>
          <a:noFill/>
          <a:ln w="38100">
            <a:solidFill>
              <a:schemeClr val="tx2">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1+#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1986" name="Rectangle 61"/>
          <p:cNvSpPr>
            <a:spLocks noChangeArrowheads="1"/>
          </p:cNvSpPr>
          <p:nvPr/>
        </p:nvSpPr>
        <p:spPr bwMode="auto">
          <a:xfrm>
            <a:off x="323850" y="765175"/>
            <a:ext cx="84963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solidFill>
                <a:schemeClr val="bg2"/>
              </a:solidFill>
              <a:latin typeface="Arial" panose="020B0604020202020204" pitchFamily="34" charset="0"/>
            </a:endParaRPr>
          </a:p>
        </p:txBody>
      </p:sp>
      <p:sp>
        <p:nvSpPr>
          <p:cNvPr id="41987" name="Line 22"/>
          <p:cNvSpPr>
            <a:spLocks noChangeShapeType="1"/>
          </p:cNvSpPr>
          <p:nvPr/>
        </p:nvSpPr>
        <p:spPr bwMode="auto">
          <a:xfrm>
            <a:off x="6172200" y="762000"/>
            <a:ext cx="2209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1988" name="Picture 28"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Text Box 29"/>
          <p:cNvSpPr txBox="1">
            <a:spLocks noChangeArrowheads="1"/>
          </p:cNvSpPr>
          <p:nvPr/>
        </p:nvSpPr>
        <p:spPr bwMode="auto">
          <a:xfrm>
            <a:off x="0" y="188913"/>
            <a:ext cx="9144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lang="zh-CN" altLang="en-US" sz="2800" b="1" dirty="0">
                <a:latin typeface="+mj-ea"/>
              </a:rPr>
              <a:t>译码器</a:t>
            </a:r>
            <a:r>
              <a:rPr lang="en-US" altLang="zh-CN" sz="2800" b="1" dirty="0">
                <a:latin typeface="+mj-ea"/>
              </a:rPr>
              <a:t>——</a:t>
            </a:r>
            <a:r>
              <a:rPr lang="zh-CN" altLang="en-US" sz="2800" b="1" dirty="0">
                <a:latin typeface="+mj-ea"/>
              </a:rPr>
              <a:t>应用</a:t>
            </a:r>
            <a:r>
              <a:rPr lang="en-US" altLang="zh-CN" sz="2800" b="1" dirty="0">
                <a:latin typeface="+mj-ea"/>
              </a:rPr>
              <a:t>1,</a:t>
            </a:r>
            <a:r>
              <a:rPr lang="zh-CN" altLang="en-US" sz="2800" b="1" dirty="0">
                <a:latin typeface="+mj-ea"/>
              </a:rPr>
              <a:t> 地址译码器</a:t>
            </a:r>
            <a:endParaRPr lang="en-US" altLang="zh-CN" sz="2800" b="1" dirty="0">
              <a:latin typeface="+mj-ea"/>
            </a:endParaRPr>
          </a:p>
          <a:p>
            <a:pPr algn="ctr" eaLnBrk="1" hangingPunct="1">
              <a:defRPr/>
            </a:pPr>
            <a:endParaRPr lang="en-US" altLang="zh-CN" sz="2800" b="1" dirty="0"/>
          </a:p>
        </p:txBody>
      </p:sp>
      <p:sp>
        <p:nvSpPr>
          <p:cNvPr id="41990" name="Line 22"/>
          <p:cNvSpPr>
            <a:spLocks noChangeShapeType="1"/>
          </p:cNvSpPr>
          <p:nvPr/>
        </p:nvSpPr>
        <p:spPr bwMode="auto">
          <a:xfrm>
            <a:off x="6172200" y="762000"/>
            <a:ext cx="2209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1" name="矩形 73"/>
          <p:cNvSpPr>
            <a:spLocks noChangeArrowheads="1"/>
          </p:cNvSpPr>
          <p:nvPr/>
        </p:nvSpPr>
        <p:spPr bwMode="auto">
          <a:xfrm>
            <a:off x="349250" y="908050"/>
            <a:ext cx="86153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bg2"/>
                </a:solidFill>
                <a:latin typeface="Arial" panose="020B0604020202020204" pitchFamily="34" charset="0"/>
              </a:rPr>
              <a:t>(2)</a:t>
            </a:r>
            <a:r>
              <a:rPr lang="en-US" altLang="zh-CN" sz="2400" baseline="-25000" dirty="0">
                <a:solidFill>
                  <a:schemeClr val="bg2"/>
                </a:solidFill>
                <a:latin typeface="Arial" panose="020B0604020202020204" pitchFamily="34" charset="0"/>
              </a:rPr>
              <a:t> </a:t>
            </a:r>
            <a:r>
              <a:rPr lang="zh-CN" altLang="en-US" sz="2400" dirty="0" smtClean="0">
                <a:solidFill>
                  <a:schemeClr val="bg2"/>
                </a:solidFill>
                <a:latin typeface="Arial" panose="020B0604020202020204" pitchFamily="34" charset="0"/>
              </a:rPr>
              <a:t>设备</a:t>
            </a:r>
            <a:r>
              <a:rPr lang="en-US" altLang="zh-CN" sz="2400" dirty="0" smtClean="0">
                <a:solidFill>
                  <a:schemeClr val="bg2"/>
                </a:solidFill>
                <a:latin typeface="Arial" panose="020B0604020202020204" pitchFamily="34" charset="0"/>
              </a:rPr>
              <a:t>X</a:t>
            </a:r>
            <a:r>
              <a:rPr lang="zh-CN" altLang="en-US" sz="2400" dirty="0" smtClean="0">
                <a:solidFill>
                  <a:schemeClr val="bg2"/>
                </a:solidFill>
                <a:latin typeface="Arial" panose="020B0604020202020204" pitchFamily="34" charset="0"/>
              </a:rPr>
              <a:t>、</a:t>
            </a:r>
            <a:r>
              <a:rPr lang="en-US" altLang="zh-CN" sz="2400" dirty="0" smtClean="0">
                <a:solidFill>
                  <a:schemeClr val="bg2"/>
                </a:solidFill>
                <a:latin typeface="Arial" panose="020B0604020202020204" pitchFamily="34" charset="0"/>
              </a:rPr>
              <a:t>Y</a:t>
            </a:r>
            <a:r>
              <a:rPr lang="zh-CN" altLang="en-US" sz="2400" dirty="0" smtClean="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Z</a:t>
            </a:r>
            <a:r>
              <a:rPr lang="zh-CN" altLang="en-US" sz="2400" dirty="0" smtClean="0">
                <a:solidFill>
                  <a:schemeClr val="bg2"/>
                </a:solidFill>
                <a:latin typeface="Arial" panose="020B0604020202020204" pitchFamily="34" charset="0"/>
              </a:rPr>
              <a:t>的</a:t>
            </a:r>
            <a:r>
              <a:rPr lang="zh-CN" altLang="en-US" sz="2400" dirty="0">
                <a:solidFill>
                  <a:schemeClr val="bg2"/>
                </a:solidFill>
                <a:latin typeface="Arial" panose="020B0604020202020204" pitchFamily="34" charset="0"/>
              </a:rPr>
              <a:t>地址分配分别为：</a:t>
            </a:r>
            <a:r>
              <a:rPr lang="en-US" altLang="zh-CN" sz="2400" dirty="0">
                <a:solidFill>
                  <a:schemeClr val="bg2"/>
                </a:solidFill>
                <a:latin typeface="Arial" panose="020B0604020202020204" pitchFamily="34" charset="0"/>
              </a:rPr>
              <a:t> 1000H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11FFH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 1200H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13FFH </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1400H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15FFH</a:t>
            </a:r>
            <a:r>
              <a:rPr lang="zh-CN" altLang="en-US" sz="2400" dirty="0">
                <a:solidFill>
                  <a:schemeClr val="bg2"/>
                </a:solidFill>
                <a:latin typeface="Arial" panose="020B0604020202020204" pitchFamily="34" charset="0"/>
              </a:rPr>
              <a:t>，设计该功能的</a:t>
            </a:r>
            <a:r>
              <a:rPr lang="zh-CN" altLang="en-US" sz="2400" b="1" dirty="0">
                <a:solidFill>
                  <a:schemeClr val="bg1"/>
                </a:solidFill>
                <a:latin typeface="Arial" panose="020B0604020202020204" pitchFamily="34" charset="0"/>
              </a:rPr>
              <a:t>地址译码器</a:t>
            </a:r>
            <a:endParaRPr lang="zh-CN" altLang="en-US" sz="2400" dirty="0">
              <a:solidFill>
                <a:schemeClr val="bg2"/>
              </a:solidFill>
              <a:latin typeface="Arial" panose="020B0604020202020204" pitchFamily="34" charset="0"/>
            </a:endParaRPr>
          </a:p>
        </p:txBody>
      </p:sp>
      <p:sp>
        <p:nvSpPr>
          <p:cNvPr id="25" name="灯片编号占位符 1"/>
          <p:cNvSpPr>
            <a:spLocks noGrp="1"/>
          </p:cNvSpPr>
          <p:nvPr>
            <p:ph type="sldNum" sz="quarter" idx="12"/>
          </p:nvPr>
        </p:nvSpPr>
        <p:spPr>
          <a:xfrm>
            <a:off x="7059613" y="6248400"/>
            <a:ext cx="1905000" cy="457200"/>
          </a:xfrm>
        </p:spPr>
        <p:txBody>
          <a:bodyPr/>
          <a:lstStyle/>
          <a:p>
            <a:pPr>
              <a:defRPr/>
            </a:pPr>
            <a:fld id="{C385C0A0-E9D6-4722-A9EF-C9F19121EA37}" type="slidenum">
              <a:rPr lang="en-US" altLang="zh-CN"/>
              <a:pPr>
                <a:defRPr/>
              </a:pPr>
              <a:t>32</a:t>
            </a:fld>
            <a:endParaRPr lang="en-US" altLang="zh-CN"/>
          </a:p>
        </p:txBody>
      </p:sp>
      <p:sp>
        <p:nvSpPr>
          <p:cNvPr id="41993" name="灯片编号占位符 1"/>
          <p:cNvSpPr txBox="1">
            <a:spLocks/>
          </p:cNvSpPr>
          <p:nvPr/>
        </p:nvSpPr>
        <p:spPr bwMode="auto">
          <a:xfrm>
            <a:off x="7059613"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0"/>
              </a:spcBef>
              <a:buClrTx/>
              <a:buSzTx/>
              <a:buFontTx/>
              <a:buNone/>
            </a:pPr>
            <a:fld id="{35684BE1-C23B-41EF-B130-B184F8E67CC7}" type="slidenum">
              <a:rPr kumimoji="0" lang="en-US" altLang="zh-CN" sz="1400">
                <a:solidFill>
                  <a:schemeClr val="bg2"/>
                </a:solidFill>
              </a:rPr>
              <a:pPr algn="r">
                <a:spcBef>
                  <a:spcPct val="0"/>
                </a:spcBef>
                <a:buClrTx/>
                <a:buSzTx/>
                <a:buFontTx/>
                <a:buNone/>
              </a:pPr>
              <a:t>32</a:t>
            </a:fld>
            <a:endParaRPr kumimoji="0" lang="en-US" altLang="zh-CN" sz="1400">
              <a:solidFill>
                <a:schemeClr val="bg2"/>
              </a:solidFill>
            </a:endParaRPr>
          </a:p>
        </p:txBody>
      </p:sp>
      <p:sp>
        <p:nvSpPr>
          <p:cNvPr id="27" name="AutoShape 13"/>
          <p:cNvSpPr>
            <a:spLocks noChangeArrowheads="1"/>
          </p:cNvSpPr>
          <p:nvPr/>
        </p:nvSpPr>
        <p:spPr bwMode="auto">
          <a:xfrm>
            <a:off x="3022600" y="5697538"/>
            <a:ext cx="2089150" cy="460375"/>
          </a:xfrm>
          <a:prstGeom prst="wedgeRoundRectCallout">
            <a:avLst>
              <a:gd name="adj1" fmla="val -27306"/>
              <a:gd name="adj2" fmla="val -179815"/>
              <a:gd name="adj3" fmla="val 16667"/>
            </a:avLst>
          </a:prstGeom>
          <a:noFill/>
          <a:ln w="254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SzTx/>
              <a:buFontTx/>
              <a:buNone/>
            </a:pPr>
            <a:r>
              <a:rPr kumimoji="0" lang="en-US" altLang="zh-CN" sz="2400" b="1">
                <a:solidFill>
                  <a:schemeClr val="bg2"/>
                </a:solidFill>
                <a:latin typeface="Arial" panose="020B0604020202020204" pitchFamily="34" charset="0"/>
              </a:rPr>
              <a:t>3-8 </a:t>
            </a:r>
            <a:r>
              <a:rPr kumimoji="0" lang="zh-CN" altLang="en-US" sz="2400" b="1">
                <a:solidFill>
                  <a:schemeClr val="bg2"/>
                </a:solidFill>
                <a:latin typeface="Arial" panose="020B0604020202020204" pitchFamily="34" charset="0"/>
              </a:rPr>
              <a:t>译码器</a:t>
            </a:r>
            <a:endParaRPr kumimoji="0" lang="en-US" altLang="zh-CN" sz="2400" b="1">
              <a:solidFill>
                <a:schemeClr val="bg2"/>
              </a:solidFill>
              <a:latin typeface="Arial" panose="020B0604020202020204" pitchFamily="34" charset="0"/>
            </a:endParaRPr>
          </a:p>
        </p:txBody>
      </p:sp>
      <p:sp>
        <p:nvSpPr>
          <p:cNvPr id="28" name="Text Box 14"/>
          <p:cNvSpPr txBox="1">
            <a:spLocks noChangeArrowheads="1"/>
          </p:cNvSpPr>
          <p:nvPr/>
        </p:nvSpPr>
        <p:spPr bwMode="auto">
          <a:xfrm>
            <a:off x="8027988" y="2833688"/>
            <a:ext cx="647700" cy="523875"/>
          </a:xfrm>
          <a:prstGeom prst="rect">
            <a:avLst/>
          </a:prstGeom>
          <a:noFill/>
          <a:ln w="254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800" b="1">
                <a:solidFill>
                  <a:schemeClr val="bg2"/>
                </a:solidFill>
                <a:latin typeface="Arial" panose="020B0604020202020204" pitchFamily="34" charset="0"/>
              </a:rPr>
              <a:t>Y</a:t>
            </a:r>
            <a:r>
              <a:rPr kumimoji="0" lang="en-US" altLang="zh-CN" sz="2800" b="1" baseline="-25000">
                <a:solidFill>
                  <a:schemeClr val="bg2"/>
                </a:solidFill>
                <a:latin typeface="Arial" panose="020B0604020202020204" pitchFamily="34" charset="0"/>
              </a:rPr>
              <a:t>0</a:t>
            </a:r>
            <a:endParaRPr kumimoji="0" lang="en-US" altLang="zh-CN" sz="2800" b="1">
              <a:solidFill>
                <a:schemeClr val="bg2"/>
              </a:solidFill>
              <a:latin typeface="Arial" panose="020B0604020202020204" pitchFamily="34" charset="0"/>
            </a:endParaRPr>
          </a:p>
        </p:txBody>
      </p:sp>
      <p:sp>
        <p:nvSpPr>
          <p:cNvPr id="29" name="Text Box 15"/>
          <p:cNvSpPr txBox="1">
            <a:spLocks noChangeArrowheads="1"/>
          </p:cNvSpPr>
          <p:nvPr/>
        </p:nvSpPr>
        <p:spPr bwMode="auto">
          <a:xfrm>
            <a:off x="8026400" y="3625850"/>
            <a:ext cx="647700" cy="523875"/>
          </a:xfrm>
          <a:prstGeom prst="rect">
            <a:avLst/>
          </a:prstGeom>
          <a:noFill/>
          <a:ln w="254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800" b="1">
                <a:solidFill>
                  <a:schemeClr val="bg2"/>
                </a:solidFill>
                <a:latin typeface="Arial" panose="020B0604020202020204" pitchFamily="34" charset="0"/>
              </a:rPr>
              <a:t>Y</a:t>
            </a:r>
            <a:r>
              <a:rPr kumimoji="0" lang="en-US" altLang="zh-CN" sz="2800" b="1" baseline="-25000">
                <a:solidFill>
                  <a:schemeClr val="bg2"/>
                </a:solidFill>
                <a:latin typeface="Arial" panose="020B0604020202020204" pitchFamily="34" charset="0"/>
              </a:rPr>
              <a:t>1</a:t>
            </a:r>
            <a:endParaRPr kumimoji="0" lang="en-US" altLang="zh-CN" sz="2800" b="1">
              <a:solidFill>
                <a:schemeClr val="bg2"/>
              </a:solidFill>
              <a:latin typeface="Arial" panose="020B0604020202020204" pitchFamily="34" charset="0"/>
            </a:endParaRPr>
          </a:p>
        </p:txBody>
      </p:sp>
      <p:sp>
        <p:nvSpPr>
          <p:cNvPr id="30" name="Text Box 16"/>
          <p:cNvSpPr txBox="1">
            <a:spLocks noChangeArrowheads="1"/>
          </p:cNvSpPr>
          <p:nvPr/>
        </p:nvSpPr>
        <p:spPr bwMode="auto">
          <a:xfrm>
            <a:off x="8026400" y="4365625"/>
            <a:ext cx="647700" cy="522288"/>
          </a:xfrm>
          <a:prstGeom prst="rect">
            <a:avLst/>
          </a:prstGeom>
          <a:noFill/>
          <a:ln w="254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800" b="1">
                <a:solidFill>
                  <a:schemeClr val="bg2"/>
                </a:solidFill>
                <a:latin typeface="Arial" panose="020B0604020202020204" pitchFamily="34" charset="0"/>
              </a:rPr>
              <a:t>Y</a:t>
            </a:r>
            <a:r>
              <a:rPr kumimoji="0" lang="en-US" altLang="zh-CN" sz="2800" b="1" baseline="-25000">
                <a:solidFill>
                  <a:schemeClr val="bg2"/>
                </a:solidFill>
                <a:latin typeface="Arial" panose="020B0604020202020204" pitchFamily="34" charset="0"/>
              </a:rPr>
              <a:t>2</a:t>
            </a:r>
            <a:endParaRPr kumimoji="0" lang="en-US" altLang="zh-CN" sz="2800" b="1">
              <a:solidFill>
                <a:schemeClr val="bg2"/>
              </a:solidFill>
              <a:latin typeface="Arial" panose="020B0604020202020204" pitchFamily="34" charset="0"/>
            </a:endParaRPr>
          </a:p>
        </p:txBody>
      </p:sp>
      <p:graphicFrame>
        <p:nvGraphicFramePr>
          <p:cNvPr id="31" name="表格 30"/>
          <p:cNvGraphicFramePr>
            <a:graphicFrameLocks noGrp="1"/>
          </p:cNvGraphicFramePr>
          <p:nvPr>
            <p:extLst>
              <p:ext uri="{D42A27DB-BD31-4B8C-83A1-F6EECF244321}">
                <p14:modId xmlns:p14="http://schemas.microsoft.com/office/powerpoint/2010/main" val="2615405846"/>
              </p:ext>
            </p:extLst>
          </p:nvPr>
        </p:nvGraphicFramePr>
        <p:xfrm>
          <a:off x="503531" y="2348880"/>
          <a:ext cx="7165183" cy="2773680"/>
        </p:xfrm>
        <a:graphic>
          <a:graphicData uri="http://schemas.openxmlformats.org/drawingml/2006/table">
            <a:tbl>
              <a:tblPr firstRow="1" bandRow="1">
                <a:tableStyleId>{5940675A-B579-460E-94D1-54222C63F5DA}</a:tableStyleId>
              </a:tblPr>
              <a:tblGrid>
                <a:gridCol w="469825"/>
                <a:gridCol w="602036"/>
                <a:gridCol w="504056"/>
                <a:gridCol w="504056"/>
                <a:gridCol w="504056"/>
                <a:gridCol w="504056"/>
                <a:gridCol w="504056"/>
                <a:gridCol w="504056"/>
                <a:gridCol w="504056"/>
                <a:gridCol w="2564930"/>
              </a:tblGrid>
              <a:tr h="396240">
                <a:tc>
                  <a:txBody>
                    <a:bodyPr/>
                    <a:lstStyle/>
                    <a:p>
                      <a:endParaRPr lang="zh-CN" sz="2000" kern="100" dirty="0">
                        <a:solidFill>
                          <a:schemeClr val="bg2"/>
                        </a:solidFill>
                        <a:effectLst/>
                        <a:latin typeface="Calibri" panose="020F0502020204030204" pitchFamily="34"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15</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14</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A</a:t>
                      </a:r>
                      <a:r>
                        <a:rPr lang="en-US" sz="2000" kern="100" baseline="-250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endParaRPr lang="zh-CN"/>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blipFill rotWithShape="0">
                      <a:blip r:embed="rId3"/>
                      <a:stretch>
                        <a:fillRect l="-179572" t="-7692" r="-713" b="-627692"/>
                      </a:stretch>
                    </a:blipFill>
                  </a:tcPr>
                </a:tc>
              </a:tr>
              <a:tr h="396240">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X</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spc="13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00000000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240">
                <a:tc>
                  <a:txBody>
                    <a:bodyPr/>
                    <a:lstStyle/>
                    <a:p>
                      <a:pPr algn="ctr">
                        <a:spcAft>
                          <a:spcPts val="0"/>
                        </a:spcAft>
                      </a:pP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914400" rtl="0" eaLnBrk="1" latinLnBrk="0" hangingPunct="1">
                        <a:spcAft>
                          <a:spcPts val="0"/>
                        </a:spcAft>
                      </a:pPr>
                      <a:r>
                        <a:rPr lang="en-US" altLang="zh-CN" sz="2000" kern="100" spc="13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11111111</a:t>
                      </a:r>
                      <a:endParaRPr lang="zh-CN" sz="2000" kern="100" spc="13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240">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Y</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spc="13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spc="13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00000000</a:t>
                      </a:r>
                      <a:endParaRPr lang="zh-CN" alt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240">
                <a:tc>
                  <a:txBody>
                    <a:bodyPr/>
                    <a:lstStyle/>
                    <a:p>
                      <a:pPr algn="ctr">
                        <a:spcAft>
                          <a:spcPts val="0"/>
                        </a:spcAft>
                      </a:pP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11111111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240">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Z</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spc="13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00000000</a:t>
                      </a:r>
                      <a:endParaRPr lang="zh-CN" alt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6240">
                <a:tc>
                  <a:txBody>
                    <a:bodyPr/>
                    <a:lstStyle/>
                    <a:p>
                      <a:pPr algn="ctr">
                        <a:spcAft>
                          <a:spcPts val="0"/>
                        </a:spcAft>
                      </a:pPr>
                      <a:endParaRPr lang="zh-CN" sz="2000" kern="10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Aft>
                          <a:spcPts val="0"/>
                        </a:spcAft>
                      </a:pPr>
                      <a:r>
                        <a:rPr lang="en-US" altLang="zh-CN" sz="2000" kern="100" dirty="0" smtClean="0">
                          <a:solidFill>
                            <a:schemeClr val="bg2"/>
                          </a:solidFill>
                          <a:effectLst/>
                          <a:latin typeface="Calibri" panose="020F0502020204030204" pitchFamily="34" charset="0"/>
                          <a:ea typeface="宋体" panose="02010600030101010101" pitchFamily="2" charset="-122"/>
                          <a:cs typeface="Times New Roman" panose="02020603050405020304" pitchFamily="18" charset="0"/>
                        </a:rPr>
                        <a:t>11111111</a:t>
                      </a:r>
                      <a:endParaRPr lang="zh-CN" sz="20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32" name="Line 6"/>
          <p:cNvSpPr>
            <a:spLocks noChangeShapeType="1"/>
          </p:cNvSpPr>
          <p:nvPr/>
        </p:nvSpPr>
        <p:spPr bwMode="auto">
          <a:xfrm flipV="1">
            <a:off x="1008063" y="2779713"/>
            <a:ext cx="2025650" cy="158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 name="Line 6"/>
          <p:cNvSpPr>
            <a:spLocks noChangeShapeType="1"/>
          </p:cNvSpPr>
          <p:nvPr/>
        </p:nvSpPr>
        <p:spPr bwMode="auto">
          <a:xfrm>
            <a:off x="4787900" y="2757488"/>
            <a:ext cx="2390775" cy="127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cxnSp>
        <p:nvCxnSpPr>
          <p:cNvPr id="34" name="直接箭头连接符 33"/>
          <p:cNvCxnSpPr>
            <a:cxnSpLocks noChangeShapeType="1"/>
          </p:cNvCxnSpPr>
          <p:nvPr/>
        </p:nvCxnSpPr>
        <p:spPr bwMode="auto">
          <a:xfrm>
            <a:off x="4572000" y="3082925"/>
            <a:ext cx="3454400" cy="1588"/>
          </a:xfrm>
          <a:prstGeom prst="straightConnector1">
            <a:avLst/>
          </a:prstGeom>
          <a:noFill/>
          <a:ln w="38100" algn="ctr">
            <a:solidFill>
              <a:schemeClr val="bg1"/>
            </a:solidFill>
            <a:prstDash val="dash"/>
            <a:round/>
            <a:headEnd/>
            <a:tailEnd type="triangle" w="med" len="med"/>
          </a:ln>
          <a:extLst>
            <a:ext uri="{909E8E84-426E-40DD-AFC4-6F175D3DCCD1}">
              <a14:hiddenFill xmlns:a14="http://schemas.microsoft.com/office/drawing/2010/main">
                <a:noFill/>
              </a14:hiddenFill>
            </a:ext>
          </a:extLst>
        </p:spPr>
      </p:cxnSp>
      <p:cxnSp>
        <p:nvCxnSpPr>
          <p:cNvPr id="35" name="直接箭头连接符 34"/>
          <p:cNvCxnSpPr>
            <a:cxnSpLocks noChangeShapeType="1"/>
          </p:cNvCxnSpPr>
          <p:nvPr/>
        </p:nvCxnSpPr>
        <p:spPr bwMode="auto">
          <a:xfrm>
            <a:off x="4572000" y="3844925"/>
            <a:ext cx="3454400" cy="36513"/>
          </a:xfrm>
          <a:prstGeom prst="straightConnector1">
            <a:avLst/>
          </a:prstGeom>
          <a:noFill/>
          <a:ln w="38100" algn="ctr">
            <a:solidFill>
              <a:schemeClr val="bg1"/>
            </a:solidFill>
            <a:prstDash val="dash"/>
            <a:round/>
            <a:headEnd/>
            <a:tailEnd type="triangle" w="med" len="med"/>
          </a:ln>
          <a:extLst>
            <a:ext uri="{909E8E84-426E-40DD-AFC4-6F175D3DCCD1}">
              <a14:hiddenFill xmlns:a14="http://schemas.microsoft.com/office/drawing/2010/main">
                <a:noFill/>
              </a14:hiddenFill>
            </a:ext>
          </a:extLst>
        </p:spPr>
      </p:cxnSp>
      <p:cxnSp>
        <p:nvCxnSpPr>
          <p:cNvPr id="36" name="直接箭头连接符 35"/>
          <p:cNvCxnSpPr>
            <a:cxnSpLocks noChangeShapeType="1"/>
            <a:endCxn id="30" idx="1"/>
          </p:cNvCxnSpPr>
          <p:nvPr/>
        </p:nvCxnSpPr>
        <p:spPr bwMode="auto">
          <a:xfrm flipV="1">
            <a:off x="4572000" y="4625975"/>
            <a:ext cx="3454400" cy="50800"/>
          </a:xfrm>
          <a:prstGeom prst="straightConnector1">
            <a:avLst/>
          </a:prstGeom>
          <a:noFill/>
          <a:ln w="38100" algn="ctr">
            <a:solidFill>
              <a:schemeClr val="bg1"/>
            </a:solidFill>
            <a:prstDash val="dash"/>
            <a:round/>
            <a:headEnd/>
            <a:tailEnd type="triangle" w="med" len="med"/>
          </a:ln>
          <a:extLst>
            <a:ext uri="{909E8E84-426E-40DD-AFC4-6F175D3DCCD1}">
              <a14:hiddenFill xmlns:a14="http://schemas.microsoft.com/office/drawing/2010/main">
                <a:noFill/>
              </a14:hiddenFill>
            </a:ext>
          </a:extLst>
        </p:spPr>
      </p:cxnSp>
      <p:sp>
        <p:nvSpPr>
          <p:cNvPr id="37" name="Line 6"/>
          <p:cNvSpPr>
            <a:spLocks noChangeShapeType="1"/>
          </p:cNvSpPr>
          <p:nvPr/>
        </p:nvSpPr>
        <p:spPr bwMode="auto">
          <a:xfrm flipV="1">
            <a:off x="3154363" y="2763838"/>
            <a:ext cx="1377950" cy="1428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 name="矩形 37"/>
          <p:cNvSpPr>
            <a:spLocks noChangeArrowheads="1"/>
          </p:cNvSpPr>
          <p:nvPr/>
        </p:nvSpPr>
        <p:spPr bwMode="auto">
          <a:xfrm>
            <a:off x="1008063" y="2808288"/>
            <a:ext cx="2084387" cy="2314575"/>
          </a:xfrm>
          <a:prstGeom prst="rect">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39" name="矩形 38"/>
          <p:cNvSpPr>
            <a:spLocks noChangeArrowheads="1"/>
          </p:cNvSpPr>
          <p:nvPr/>
        </p:nvSpPr>
        <p:spPr bwMode="auto">
          <a:xfrm>
            <a:off x="3167063" y="2817813"/>
            <a:ext cx="1404937" cy="684212"/>
          </a:xfrm>
          <a:prstGeom prst="rect">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0" name="矩形 39"/>
          <p:cNvSpPr>
            <a:spLocks noChangeArrowheads="1"/>
          </p:cNvSpPr>
          <p:nvPr/>
        </p:nvSpPr>
        <p:spPr bwMode="auto">
          <a:xfrm>
            <a:off x="3167063" y="3608388"/>
            <a:ext cx="1404937" cy="685800"/>
          </a:xfrm>
          <a:prstGeom prst="rect">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1" name="矩形 40"/>
          <p:cNvSpPr>
            <a:spLocks noChangeArrowheads="1"/>
          </p:cNvSpPr>
          <p:nvPr/>
        </p:nvSpPr>
        <p:spPr bwMode="auto">
          <a:xfrm>
            <a:off x="3167063" y="4400550"/>
            <a:ext cx="1404937" cy="685800"/>
          </a:xfrm>
          <a:prstGeom prst="rect">
            <a:avLst/>
          </a:prstGeom>
          <a:noFill/>
          <a:ln w="381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up)">
                                      <p:cBhvr>
                                        <p:cTn id="27" dur="500"/>
                                        <p:tgtEl>
                                          <p:spTgt spid="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up)">
                                      <p:cBhvr>
                                        <p:cTn id="32" dur="500"/>
                                        <p:tgtEl>
                                          <p:spTgt spid="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up)">
                                      <p:cBhvr>
                                        <p:cTn id="42" dur="500"/>
                                        <p:tgtEl>
                                          <p:spTgt spid="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left)">
                                      <p:cBhvr>
                                        <p:cTn id="54" dur="500"/>
                                        <p:tgtEl>
                                          <p:spTgt spid="3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left)">
                                      <p:cBhvr>
                                        <p:cTn id="65" dur="500"/>
                                        <p:tgtEl>
                                          <p:spTgt spid="2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left)">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2" grpId="0" animBg="1"/>
      <p:bldP spid="33" grpId="0" animBg="1"/>
      <p:bldP spid="37" grpId="0" animBg="1"/>
      <p:bldP spid="38" grpId="0" animBg="1"/>
      <p:bldP spid="39" grpId="0" animBg="1"/>
      <p:bldP spid="40" grpId="0" animBg="1"/>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3010" name="Rectangle 61"/>
          <p:cNvSpPr>
            <a:spLocks noChangeArrowheads="1"/>
          </p:cNvSpPr>
          <p:nvPr/>
        </p:nvSpPr>
        <p:spPr bwMode="auto">
          <a:xfrm>
            <a:off x="323850" y="765175"/>
            <a:ext cx="84963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solidFill>
                <a:schemeClr val="bg2"/>
              </a:solidFill>
              <a:latin typeface="Arial" panose="020B0604020202020204" pitchFamily="34" charset="0"/>
            </a:endParaRPr>
          </a:p>
        </p:txBody>
      </p:sp>
      <p:grpSp>
        <p:nvGrpSpPr>
          <p:cNvPr id="43011" name="Group 115"/>
          <p:cNvGrpSpPr>
            <a:grpSpLocks/>
          </p:cNvGrpSpPr>
          <p:nvPr/>
        </p:nvGrpSpPr>
        <p:grpSpPr bwMode="auto">
          <a:xfrm>
            <a:off x="1116013" y="2060575"/>
            <a:ext cx="6337300" cy="4535488"/>
            <a:chOff x="657" y="1117"/>
            <a:chExt cx="3992" cy="2857"/>
          </a:xfrm>
        </p:grpSpPr>
        <p:sp>
          <p:nvSpPr>
            <p:cNvPr id="43017" name="Rectangle 114"/>
            <p:cNvSpPr>
              <a:spLocks noChangeArrowheads="1"/>
            </p:cNvSpPr>
            <p:nvPr/>
          </p:nvSpPr>
          <p:spPr bwMode="auto">
            <a:xfrm>
              <a:off x="657" y="1117"/>
              <a:ext cx="3947" cy="2857"/>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18" name="Text Box 62"/>
            <p:cNvSpPr txBox="1">
              <a:spLocks noChangeArrowheads="1"/>
            </p:cNvSpPr>
            <p:nvPr/>
          </p:nvSpPr>
          <p:spPr bwMode="auto">
            <a:xfrm>
              <a:off x="2200" y="1570"/>
              <a:ext cx="499" cy="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latin typeface="Arial" panose="020B0604020202020204" pitchFamily="34" charset="0"/>
                </a:rPr>
                <a:t>C</a:t>
              </a:r>
            </a:p>
            <a:p>
              <a:pPr eaLnBrk="1" hangingPunct="1">
                <a:spcBef>
                  <a:spcPct val="50000"/>
                </a:spcBef>
                <a:buClrTx/>
                <a:buSzTx/>
                <a:buFontTx/>
                <a:buNone/>
              </a:pPr>
              <a:r>
                <a:rPr kumimoji="0" lang="en-US" altLang="zh-CN" sz="2400" b="1">
                  <a:latin typeface="Arial" panose="020B0604020202020204" pitchFamily="34" charset="0"/>
                </a:rPr>
                <a:t>B</a:t>
              </a:r>
            </a:p>
            <a:p>
              <a:pPr eaLnBrk="1" hangingPunct="1">
                <a:spcBef>
                  <a:spcPct val="80000"/>
                </a:spcBef>
                <a:buClrTx/>
                <a:buSzTx/>
                <a:buFontTx/>
                <a:buNone/>
              </a:pPr>
              <a:r>
                <a:rPr kumimoji="0" lang="en-US" altLang="zh-CN" sz="2400" b="1">
                  <a:latin typeface="Arial" panose="020B0604020202020204" pitchFamily="34" charset="0"/>
                </a:rPr>
                <a:t>A</a:t>
              </a:r>
            </a:p>
            <a:p>
              <a:pPr eaLnBrk="1" hangingPunct="1">
                <a:spcBef>
                  <a:spcPct val="80000"/>
                </a:spcBef>
                <a:buClrTx/>
                <a:buSzTx/>
                <a:buFontTx/>
                <a:buNone/>
              </a:pPr>
              <a:r>
                <a:rPr kumimoji="0" lang="en-US" altLang="zh-CN" sz="2400" b="1">
                  <a:latin typeface="Arial" panose="020B0604020202020204" pitchFamily="34" charset="0"/>
                </a:rPr>
                <a:t>G</a:t>
              </a:r>
              <a:r>
                <a:rPr kumimoji="0" lang="en-US" altLang="zh-CN" sz="2400" b="1" baseline="-25000">
                  <a:latin typeface="Arial" panose="020B0604020202020204" pitchFamily="34" charset="0"/>
                </a:rPr>
                <a:t>1</a:t>
              </a:r>
            </a:p>
            <a:p>
              <a:pPr eaLnBrk="1" hangingPunct="1">
                <a:spcBef>
                  <a:spcPct val="50000"/>
                </a:spcBef>
                <a:buClrTx/>
                <a:buSzTx/>
                <a:buFontTx/>
                <a:buNone/>
              </a:pPr>
              <a:r>
                <a:rPr kumimoji="0" lang="en-US" altLang="zh-CN" sz="2400" b="1">
                  <a:latin typeface="Arial" panose="020B0604020202020204" pitchFamily="34" charset="0"/>
                </a:rPr>
                <a:t>G</a:t>
              </a:r>
              <a:r>
                <a:rPr kumimoji="0" lang="en-US" altLang="zh-CN" sz="2400" b="1" baseline="-25000">
                  <a:latin typeface="Arial" panose="020B0604020202020204" pitchFamily="34" charset="0"/>
                </a:rPr>
                <a:t>2A</a:t>
              </a:r>
              <a:r>
                <a:rPr kumimoji="0" lang="en-US" altLang="zh-CN" sz="2400" b="1">
                  <a:latin typeface="Arial" panose="020B0604020202020204" pitchFamily="34" charset="0"/>
                </a:rPr>
                <a:t> </a:t>
              </a:r>
            </a:p>
            <a:p>
              <a:pPr eaLnBrk="1" hangingPunct="1">
                <a:spcBef>
                  <a:spcPct val="50000"/>
                </a:spcBef>
                <a:buClrTx/>
                <a:buSzTx/>
                <a:buFontTx/>
                <a:buNone/>
              </a:pPr>
              <a:r>
                <a:rPr kumimoji="0" lang="en-US" altLang="zh-CN" sz="2400" b="1">
                  <a:latin typeface="Arial" panose="020B0604020202020204" pitchFamily="34" charset="0"/>
                </a:rPr>
                <a:t>G</a:t>
              </a:r>
              <a:r>
                <a:rPr kumimoji="0" lang="en-US" altLang="zh-CN" sz="2400" b="1" baseline="-25000">
                  <a:latin typeface="Arial" panose="020B0604020202020204" pitchFamily="34" charset="0"/>
                </a:rPr>
                <a:t>2B</a:t>
              </a:r>
              <a:r>
                <a:rPr kumimoji="0" lang="en-US" altLang="zh-CN" sz="2400" b="1">
                  <a:latin typeface="Arial" panose="020B0604020202020204" pitchFamily="34" charset="0"/>
                </a:rPr>
                <a:t> </a:t>
              </a:r>
            </a:p>
          </p:txBody>
        </p:sp>
        <p:sp>
          <p:nvSpPr>
            <p:cNvPr id="43019" name="Oval 63"/>
            <p:cNvSpPr>
              <a:spLocks noChangeArrowheads="1"/>
            </p:cNvSpPr>
            <p:nvPr/>
          </p:nvSpPr>
          <p:spPr bwMode="auto">
            <a:xfrm>
              <a:off x="2109" y="3249"/>
              <a:ext cx="91" cy="9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0" name="Oval 64"/>
            <p:cNvSpPr>
              <a:spLocks noChangeArrowheads="1"/>
            </p:cNvSpPr>
            <p:nvPr/>
          </p:nvSpPr>
          <p:spPr bwMode="auto">
            <a:xfrm>
              <a:off x="2109" y="3566"/>
              <a:ext cx="91" cy="9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1" name="Oval 65"/>
            <p:cNvSpPr>
              <a:spLocks noChangeArrowheads="1"/>
            </p:cNvSpPr>
            <p:nvPr/>
          </p:nvSpPr>
          <p:spPr bwMode="auto">
            <a:xfrm>
              <a:off x="3379" y="1706"/>
              <a:ext cx="91" cy="9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2" name="Oval 66"/>
            <p:cNvSpPr>
              <a:spLocks noChangeArrowheads="1"/>
            </p:cNvSpPr>
            <p:nvPr/>
          </p:nvSpPr>
          <p:spPr bwMode="auto">
            <a:xfrm>
              <a:off x="3379" y="1979"/>
              <a:ext cx="91" cy="9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3" name="Oval 67"/>
            <p:cNvSpPr>
              <a:spLocks noChangeArrowheads="1"/>
            </p:cNvSpPr>
            <p:nvPr/>
          </p:nvSpPr>
          <p:spPr bwMode="auto">
            <a:xfrm>
              <a:off x="3379" y="3067"/>
              <a:ext cx="91" cy="9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4" name="Oval 68"/>
            <p:cNvSpPr>
              <a:spLocks noChangeArrowheads="1"/>
            </p:cNvSpPr>
            <p:nvPr/>
          </p:nvSpPr>
          <p:spPr bwMode="auto">
            <a:xfrm>
              <a:off x="3379" y="2251"/>
              <a:ext cx="91" cy="9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5" name="Oval 69"/>
            <p:cNvSpPr>
              <a:spLocks noChangeArrowheads="1"/>
            </p:cNvSpPr>
            <p:nvPr/>
          </p:nvSpPr>
          <p:spPr bwMode="auto">
            <a:xfrm>
              <a:off x="3379" y="2523"/>
              <a:ext cx="91" cy="9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6" name="Oval 70"/>
            <p:cNvSpPr>
              <a:spLocks noChangeArrowheads="1"/>
            </p:cNvSpPr>
            <p:nvPr/>
          </p:nvSpPr>
          <p:spPr bwMode="auto">
            <a:xfrm>
              <a:off x="3379" y="2795"/>
              <a:ext cx="91" cy="9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7" name="Oval 71"/>
            <p:cNvSpPr>
              <a:spLocks noChangeArrowheads="1"/>
            </p:cNvSpPr>
            <p:nvPr/>
          </p:nvSpPr>
          <p:spPr bwMode="auto">
            <a:xfrm>
              <a:off x="3379" y="3339"/>
              <a:ext cx="91" cy="9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8" name="Oval 72"/>
            <p:cNvSpPr>
              <a:spLocks noChangeArrowheads="1"/>
            </p:cNvSpPr>
            <p:nvPr/>
          </p:nvSpPr>
          <p:spPr bwMode="auto">
            <a:xfrm>
              <a:off x="3379" y="3612"/>
              <a:ext cx="91" cy="9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29" name="Line 73"/>
            <p:cNvSpPr>
              <a:spLocks noChangeShapeType="1"/>
            </p:cNvSpPr>
            <p:nvPr/>
          </p:nvSpPr>
          <p:spPr bwMode="auto">
            <a:xfrm>
              <a:off x="3470" y="2296"/>
              <a:ext cx="5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0" name="Line 74"/>
            <p:cNvSpPr>
              <a:spLocks noChangeShapeType="1"/>
            </p:cNvSpPr>
            <p:nvPr/>
          </p:nvSpPr>
          <p:spPr bwMode="auto">
            <a:xfrm>
              <a:off x="3470" y="2840"/>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1" name="Line 75"/>
            <p:cNvSpPr>
              <a:spLocks noChangeShapeType="1"/>
            </p:cNvSpPr>
            <p:nvPr/>
          </p:nvSpPr>
          <p:spPr bwMode="auto">
            <a:xfrm>
              <a:off x="3470" y="3657"/>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2" name="Line 76"/>
            <p:cNvSpPr>
              <a:spLocks noChangeShapeType="1"/>
            </p:cNvSpPr>
            <p:nvPr/>
          </p:nvSpPr>
          <p:spPr bwMode="auto">
            <a:xfrm>
              <a:off x="3470" y="1752"/>
              <a:ext cx="5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3" name="Line 77"/>
            <p:cNvSpPr>
              <a:spLocks noChangeShapeType="1"/>
            </p:cNvSpPr>
            <p:nvPr/>
          </p:nvSpPr>
          <p:spPr bwMode="auto">
            <a:xfrm>
              <a:off x="3470" y="2024"/>
              <a:ext cx="5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4" name="Line 78"/>
            <p:cNvSpPr>
              <a:spLocks noChangeShapeType="1"/>
            </p:cNvSpPr>
            <p:nvPr/>
          </p:nvSpPr>
          <p:spPr bwMode="auto">
            <a:xfrm>
              <a:off x="3470" y="2568"/>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5" name="Line 79"/>
            <p:cNvSpPr>
              <a:spLocks noChangeShapeType="1"/>
            </p:cNvSpPr>
            <p:nvPr/>
          </p:nvSpPr>
          <p:spPr bwMode="auto">
            <a:xfrm>
              <a:off x="3470" y="3113"/>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6" name="Line 80"/>
            <p:cNvSpPr>
              <a:spLocks noChangeShapeType="1"/>
            </p:cNvSpPr>
            <p:nvPr/>
          </p:nvSpPr>
          <p:spPr bwMode="auto">
            <a:xfrm>
              <a:off x="3470" y="3385"/>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7" name="Line 81"/>
            <p:cNvSpPr>
              <a:spLocks noChangeShapeType="1"/>
            </p:cNvSpPr>
            <p:nvPr/>
          </p:nvSpPr>
          <p:spPr bwMode="auto">
            <a:xfrm>
              <a:off x="1156" y="1706"/>
              <a:ext cx="10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8" name="Line 82"/>
            <p:cNvSpPr>
              <a:spLocks noChangeShapeType="1"/>
            </p:cNvSpPr>
            <p:nvPr/>
          </p:nvSpPr>
          <p:spPr bwMode="auto">
            <a:xfrm>
              <a:off x="1247" y="2931"/>
              <a:ext cx="9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9" name="Line 83"/>
            <p:cNvSpPr>
              <a:spLocks noChangeShapeType="1"/>
            </p:cNvSpPr>
            <p:nvPr/>
          </p:nvSpPr>
          <p:spPr bwMode="auto">
            <a:xfrm>
              <a:off x="1202" y="3294"/>
              <a:ext cx="9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40" name="Line 84"/>
            <p:cNvSpPr>
              <a:spLocks noChangeShapeType="1"/>
            </p:cNvSpPr>
            <p:nvPr/>
          </p:nvSpPr>
          <p:spPr bwMode="auto">
            <a:xfrm>
              <a:off x="1973" y="3612"/>
              <a:ext cx="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41" name="Line 85"/>
            <p:cNvSpPr>
              <a:spLocks noChangeShapeType="1"/>
            </p:cNvSpPr>
            <p:nvPr/>
          </p:nvSpPr>
          <p:spPr bwMode="auto">
            <a:xfrm>
              <a:off x="1156" y="2024"/>
              <a:ext cx="10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42" name="Line 86"/>
            <p:cNvSpPr>
              <a:spLocks noChangeShapeType="1"/>
            </p:cNvSpPr>
            <p:nvPr/>
          </p:nvSpPr>
          <p:spPr bwMode="auto">
            <a:xfrm>
              <a:off x="1156" y="2387"/>
              <a:ext cx="10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43" name="Text Box 87"/>
            <p:cNvSpPr txBox="1">
              <a:spLocks noChangeArrowheads="1"/>
            </p:cNvSpPr>
            <p:nvPr/>
          </p:nvSpPr>
          <p:spPr bwMode="auto">
            <a:xfrm>
              <a:off x="2245" y="1162"/>
              <a:ext cx="10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800" b="1">
                  <a:latin typeface="Arial" panose="020B0604020202020204" pitchFamily="34" charset="0"/>
                </a:rPr>
                <a:t>74LS138</a:t>
              </a:r>
            </a:p>
          </p:txBody>
        </p:sp>
        <p:sp>
          <p:nvSpPr>
            <p:cNvPr id="43044" name="Text Box 88"/>
            <p:cNvSpPr txBox="1">
              <a:spLocks noChangeArrowheads="1"/>
            </p:cNvSpPr>
            <p:nvPr/>
          </p:nvSpPr>
          <p:spPr bwMode="auto">
            <a:xfrm>
              <a:off x="3016" y="1525"/>
              <a:ext cx="408" cy="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0</a:t>
              </a:r>
              <a:r>
                <a:rPr kumimoji="0" lang="en-US" altLang="zh-CN" sz="2000" b="1">
                  <a:latin typeface="Arial" panose="020B0604020202020204" pitchFamily="34" charset="0"/>
                </a:rPr>
                <a:t> </a:t>
              </a:r>
            </a:p>
            <a:p>
              <a:pPr eaLnBrk="1" hangingPunct="1">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1</a:t>
              </a:r>
              <a:r>
                <a:rPr kumimoji="0" lang="en-US" altLang="zh-CN" sz="2000" b="1">
                  <a:latin typeface="Arial" panose="020B0604020202020204" pitchFamily="34" charset="0"/>
                </a:rPr>
                <a:t> </a:t>
              </a:r>
            </a:p>
            <a:p>
              <a:pPr eaLnBrk="1" hangingPunct="1">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2</a:t>
              </a:r>
              <a:r>
                <a:rPr kumimoji="0" lang="en-US" altLang="zh-CN" sz="2000" b="1">
                  <a:latin typeface="Arial" panose="020B0604020202020204" pitchFamily="34" charset="0"/>
                </a:rPr>
                <a:t> </a:t>
              </a:r>
            </a:p>
            <a:p>
              <a:pPr eaLnBrk="1" hangingPunct="1">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3</a:t>
              </a:r>
              <a:r>
                <a:rPr kumimoji="0" lang="en-US" altLang="zh-CN" sz="2000" b="1">
                  <a:latin typeface="Arial" panose="020B0604020202020204" pitchFamily="34" charset="0"/>
                </a:rPr>
                <a:t> </a:t>
              </a:r>
            </a:p>
            <a:p>
              <a:pPr eaLnBrk="1" hangingPunct="1">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4</a:t>
              </a:r>
              <a:r>
                <a:rPr kumimoji="0" lang="en-US" altLang="zh-CN" sz="2000" b="1">
                  <a:latin typeface="Arial" panose="020B0604020202020204" pitchFamily="34" charset="0"/>
                </a:rPr>
                <a:t> </a:t>
              </a:r>
            </a:p>
            <a:p>
              <a:pPr eaLnBrk="1" hangingPunct="1">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5</a:t>
              </a:r>
              <a:r>
                <a:rPr kumimoji="0" lang="en-US" altLang="zh-CN" sz="2000" b="1">
                  <a:latin typeface="Arial" panose="020B0604020202020204" pitchFamily="34" charset="0"/>
                </a:rPr>
                <a:t> </a:t>
              </a:r>
            </a:p>
            <a:p>
              <a:pPr eaLnBrk="1" hangingPunct="1">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6</a:t>
              </a:r>
              <a:r>
                <a:rPr kumimoji="0" lang="en-US" altLang="zh-CN" sz="2000" b="1">
                  <a:latin typeface="Arial" panose="020B0604020202020204" pitchFamily="34" charset="0"/>
                </a:rPr>
                <a:t> </a:t>
              </a:r>
            </a:p>
            <a:p>
              <a:pPr eaLnBrk="1" hangingPunct="1">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7</a:t>
              </a:r>
              <a:r>
                <a:rPr kumimoji="0" lang="en-US" altLang="zh-CN" sz="2000" b="1">
                  <a:latin typeface="Arial" panose="020B0604020202020204" pitchFamily="34" charset="0"/>
                </a:rPr>
                <a:t> </a:t>
              </a:r>
            </a:p>
          </p:txBody>
        </p:sp>
        <p:sp>
          <p:nvSpPr>
            <p:cNvPr id="43045" name="Text Box 89"/>
            <p:cNvSpPr txBox="1">
              <a:spLocks noChangeArrowheads="1"/>
            </p:cNvSpPr>
            <p:nvPr/>
          </p:nvSpPr>
          <p:spPr bwMode="auto">
            <a:xfrm>
              <a:off x="839" y="1389"/>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latin typeface="Arial" panose="020B0604020202020204" pitchFamily="34" charset="0"/>
                </a:rPr>
                <a:t>A</a:t>
              </a:r>
              <a:r>
                <a:rPr kumimoji="0" lang="en-US" altLang="zh-CN" sz="2400" b="1" baseline="-25000">
                  <a:latin typeface="Arial" panose="020B0604020202020204" pitchFamily="34" charset="0"/>
                </a:rPr>
                <a:t>11</a:t>
              </a:r>
              <a:endParaRPr kumimoji="0" lang="en-US" altLang="zh-CN" sz="2400" b="1">
                <a:latin typeface="Arial" panose="020B0604020202020204" pitchFamily="34" charset="0"/>
              </a:endParaRPr>
            </a:p>
          </p:txBody>
        </p:sp>
        <p:sp>
          <p:nvSpPr>
            <p:cNvPr id="43046" name="Text Box 90"/>
            <p:cNvSpPr txBox="1">
              <a:spLocks noChangeArrowheads="1"/>
            </p:cNvSpPr>
            <p:nvPr/>
          </p:nvSpPr>
          <p:spPr bwMode="auto">
            <a:xfrm>
              <a:off x="839" y="1752"/>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latin typeface="Arial" panose="020B0604020202020204" pitchFamily="34" charset="0"/>
                </a:rPr>
                <a:t>A</a:t>
              </a:r>
              <a:r>
                <a:rPr kumimoji="0" lang="en-US" altLang="zh-CN" sz="2400" b="1" baseline="-25000">
                  <a:latin typeface="Arial" panose="020B0604020202020204" pitchFamily="34" charset="0"/>
                </a:rPr>
                <a:t>10</a:t>
              </a:r>
              <a:endParaRPr kumimoji="0" lang="en-US" altLang="zh-CN" sz="2400" b="1">
                <a:latin typeface="Arial" panose="020B0604020202020204" pitchFamily="34" charset="0"/>
              </a:endParaRPr>
            </a:p>
          </p:txBody>
        </p:sp>
        <p:sp>
          <p:nvSpPr>
            <p:cNvPr id="43047" name="Text Box 91"/>
            <p:cNvSpPr txBox="1">
              <a:spLocks noChangeArrowheads="1"/>
            </p:cNvSpPr>
            <p:nvPr/>
          </p:nvSpPr>
          <p:spPr bwMode="auto">
            <a:xfrm>
              <a:off x="839" y="2160"/>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latin typeface="Arial" panose="020B0604020202020204" pitchFamily="34" charset="0"/>
                </a:rPr>
                <a:t>A</a:t>
              </a:r>
              <a:r>
                <a:rPr kumimoji="0" lang="en-US" altLang="zh-CN" sz="2400" b="1" baseline="-25000">
                  <a:latin typeface="Arial" panose="020B0604020202020204" pitchFamily="34" charset="0"/>
                </a:rPr>
                <a:t>9</a:t>
              </a:r>
              <a:endParaRPr kumimoji="0" lang="en-US" altLang="zh-CN" sz="2400" b="1">
                <a:latin typeface="Arial" panose="020B0604020202020204" pitchFamily="34" charset="0"/>
              </a:endParaRPr>
            </a:p>
          </p:txBody>
        </p:sp>
        <p:sp>
          <p:nvSpPr>
            <p:cNvPr id="43048" name="Text Box 92"/>
            <p:cNvSpPr txBox="1">
              <a:spLocks noChangeArrowheads="1"/>
            </p:cNvSpPr>
            <p:nvPr/>
          </p:nvSpPr>
          <p:spPr bwMode="auto">
            <a:xfrm>
              <a:off x="839" y="2659"/>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latin typeface="Arial" panose="020B0604020202020204" pitchFamily="34" charset="0"/>
                </a:rPr>
                <a:t>A</a:t>
              </a:r>
              <a:r>
                <a:rPr kumimoji="0" lang="en-US" altLang="zh-CN" sz="2400" b="1" baseline="-25000">
                  <a:latin typeface="Arial" panose="020B0604020202020204" pitchFamily="34" charset="0"/>
                </a:rPr>
                <a:t>12</a:t>
              </a:r>
              <a:endParaRPr kumimoji="0" lang="en-US" altLang="zh-CN" sz="2400" b="1">
                <a:latin typeface="Arial" panose="020B0604020202020204" pitchFamily="34" charset="0"/>
              </a:endParaRPr>
            </a:p>
          </p:txBody>
        </p:sp>
        <p:sp>
          <p:nvSpPr>
            <p:cNvPr id="43049" name="Text Box 93"/>
            <p:cNvSpPr txBox="1">
              <a:spLocks noChangeArrowheads="1"/>
            </p:cNvSpPr>
            <p:nvPr/>
          </p:nvSpPr>
          <p:spPr bwMode="auto">
            <a:xfrm>
              <a:off x="839" y="3067"/>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latin typeface="Arial" panose="020B0604020202020204" pitchFamily="34" charset="0"/>
                </a:rPr>
                <a:t>A</a:t>
              </a:r>
              <a:r>
                <a:rPr kumimoji="0" lang="en-US" altLang="zh-CN" sz="2400" b="1" baseline="-25000">
                  <a:latin typeface="Arial" panose="020B0604020202020204" pitchFamily="34" charset="0"/>
                </a:rPr>
                <a:t>13</a:t>
              </a:r>
              <a:endParaRPr kumimoji="0" lang="en-US" altLang="zh-CN" sz="2400" b="1">
                <a:latin typeface="Arial" panose="020B0604020202020204" pitchFamily="34" charset="0"/>
              </a:endParaRPr>
            </a:p>
          </p:txBody>
        </p:sp>
        <p:sp>
          <p:nvSpPr>
            <p:cNvPr id="43050" name="Text Box 94"/>
            <p:cNvSpPr txBox="1">
              <a:spLocks noChangeArrowheads="1"/>
            </p:cNvSpPr>
            <p:nvPr/>
          </p:nvSpPr>
          <p:spPr bwMode="auto">
            <a:xfrm>
              <a:off x="839" y="3339"/>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latin typeface="Arial" panose="020B0604020202020204" pitchFamily="34" charset="0"/>
                </a:rPr>
                <a:t>A</a:t>
              </a:r>
              <a:r>
                <a:rPr kumimoji="0" lang="en-US" altLang="zh-CN" sz="2400" b="1" baseline="-25000">
                  <a:latin typeface="Arial" panose="020B0604020202020204" pitchFamily="34" charset="0"/>
                </a:rPr>
                <a:t>14</a:t>
              </a:r>
              <a:endParaRPr kumimoji="0" lang="en-US" altLang="zh-CN" sz="2400" b="1">
                <a:latin typeface="Arial" panose="020B0604020202020204" pitchFamily="34" charset="0"/>
              </a:endParaRPr>
            </a:p>
          </p:txBody>
        </p:sp>
        <p:sp>
          <p:nvSpPr>
            <p:cNvPr id="43051" name="Text Box 95"/>
            <p:cNvSpPr txBox="1">
              <a:spLocks noChangeArrowheads="1"/>
            </p:cNvSpPr>
            <p:nvPr/>
          </p:nvSpPr>
          <p:spPr bwMode="auto">
            <a:xfrm>
              <a:off x="4059" y="1570"/>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folHlink"/>
                  </a:solidFill>
                  <a:latin typeface="Arial" panose="020B0604020202020204" pitchFamily="34" charset="0"/>
                </a:rPr>
                <a:t>Y</a:t>
              </a:r>
              <a:r>
                <a:rPr kumimoji="0" lang="en-US" altLang="zh-CN" sz="2400" b="1" baseline="-25000">
                  <a:solidFill>
                    <a:schemeClr val="folHlink"/>
                  </a:solidFill>
                  <a:latin typeface="Arial" panose="020B0604020202020204" pitchFamily="34" charset="0"/>
                </a:rPr>
                <a:t>0</a:t>
              </a:r>
              <a:r>
                <a:rPr kumimoji="0" lang="en-US" altLang="zh-CN" sz="2400" b="1">
                  <a:solidFill>
                    <a:schemeClr val="folHlink"/>
                  </a:solidFill>
                  <a:latin typeface="Arial" panose="020B0604020202020204" pitchFamily="34" charset="0"/>
                </a:rPr>
                <a:t> </a:t>
              </a:r>
            </a:p>
          </p:txBody>
        </p:sp>
        <p:sp>
          <p:nvSpPr>
            <p:cNvPr id="43052" name="Text Box 96"/>
            <p:cNvSpPr txBox="1">
              <a:spLocks noChangeArrowheads="1"/>
            </p:cNvSpPr>
            <p:nvPr/>
          </p:nvSpPr>
          <p:spPr bwMode="auto">
            <a:xfrm>
              <a:off x="4105" y="1842"/>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folHlink"/>
                  </a:solidFill>
                  <a:latin typeface="Arial" panose="020B0604020202020204" pitchFamily="34" charset="0"/>
                </a:rPr>
                <a:t>Y</a:t>
              </a:r>
              <a:r>
                <a:rPr kumimoji="0" lang="en-US" altLang="zh-CN" sz="2400" b="1" baseline="-25000">
                  <a:solidFill>
                    <a:schemeClr val="folHlink"/>
                  </a:solidFill>
                  <a:latin typeface="Arial" panose="020B0604020202020204" pitchFamily="34" charset="0"/>
                </a:rPr>
                <a:t>1</a:t>
              </a:r>
              <a:r>
                <a:rPr kumimoji="0" lang="en-US" altLang="zh-CN" sz="2400" b="1">
                  <a:solidFill>
                    <a:schemeClr val="folHlink"/>
                  </a:solidFill>
                  <a:latin typeface="Arial" panose="020B0604020202020204" pitchFamily="34" charset="0"/>
                </a:rPr>
                <a:t> </a:t>
              </a:r>
            </a:p>
          </p:txBody>
        </p:sp>
        <p:sp>
          <p:nvSpPr>
            <p:cNvPr id="43053" name="Text Box 97"/>
            <p:cNvSpPr txBox="1">
              <a:spLocks noChangeArrowheads="1"/>
            </p:cNvSpPr>
            <p:nvPr/>
          </p:nvSpPr>
          <p:spPr bwMode="auto">
            <a:xfrm>
              <a:off x="4105" y="2160"/>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folHlink"/>
                  </a:solidFill>
                  <a:latin typeface="Arial" panose="020B0604020202020204" pitchFamily="34" charset="0"/>
                </a:rPr>
                <a:t>Y</a:t>
              </a:r>
              <a:r>
                <a:rPr kumimoji="0" lang="en-US" altLang="zh-CN" sz="2400" b="1" baseline="-25000">
                  <a:solidFill>
                    <a:schemeClr val="folHlink"/>
                  </a:solidFill>
                  <a:latin typeface="Arial" panose="020B0604020202020204" pitchFamily="34" charset="0"/>
                </a:rPr>
                <a:t>2</a:t>
              </a:r>
              <a:r>
                <a:rPr kumimoji="0" lang="en-US" altLang="zh-CN" sz="2400" b="1">
                  <a:solidFill>
                    <a:schemeClr val="folHlink"/>
                  </a:solidFill>
                  <a:latin typeface="Arial" panose="020B0604020202020204" pitchFamily="34" charset="0"/>
                </a:rPr>
                <a:t> </a:t>
              </a:r>
            </a:p>
          </p:txBody>
        </p:sp>
        <p:graphicFrame>
          <p:nvGraphicFramePr>
            <p:cNvPr id="43054" name="Object 98"/>
            <p:cNvGraphicFramePr>
              <a:graphicFrameLocks noChangeAspect="1"/>
            </p:cNvGraphicFramePr>
            <p:nvPr/>
          </p:nvGraphicFramePr>
          <p:xfrm>
            <a:off x="1474" y="3385"/>
            <a:ext cx="636" cy="450"/>
          </p:xfrm>
          <a:graphic>
            <a:graphicData uri="http://schemas.openxmlformats.org/presentationml/2006/ole">
              <mc:AlternateContent xmlns:mc="http://schemas.openxmlformats.org/markup-compatibility/2006">
                <mc:Choice xmlns:v="urn:schemas-microsoft-com:vml" Requires="v">
                  <p:oleObj spid="_x0000_s43086" name="图片" r:id="rId3" imgW="1248156" imgH="886054" progId="Word.Picture.8">
                    <p:embed/>
                  </p:oleObj>
                </mc:Choice>
                <mc:Fallback>
                  <p:oleObj name="图片" r:id="rId3" imgW="1248156" imgH="886054" progId="Word.Picture.8">
                    <p:embed/>
                    <p:pic>
                      <p:nvPicPr>
                        <p:cNvPr id="0" name="Object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3385"/>
                          <a:ext cx="636"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055" name="Line 99"/>
            <p:cNvSpPr>
              <a:spLocks noChangeShapeType="1"/>
            </p:cNvSpPr>
            <p:nvPr/>
          </p:nvSpPr>
          <p:spPr bwMode="auto">
            <a:xfrm>
              <a:off x="1202" y="3521"/>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56" name="Line 100"/>
            <p:cNvSpPr>
              <a:spLocks noChangeShapeType="1"/>
            </p:cNvSpPr>
            <p:nvPr/>
          </p:nvSpPr>
          <p:spPr bwMode="auto">
            <a:xfrm>
              <a:off x="1202" y="3702"/>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57" name="Text Box 101"/>
            <p:cNvSpPr txBox="1">
              <a:spLocks noChangeArrowheads="1"/>
            </p:cNvSpPr>
            <p:nvPr/>
          </p:nvSpPr>
          <p:spPr bwMode="auto">
            <a:xfrm>
              <a:off x="839" y="3566"/>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latin typeface="Arial" panose="020B0604020202020204" pitchFamily="34" charset="0"/>
                </a:rPr>
                <a:t>A</a:t>
              </a:r>
              <a:r>
                <a:rPr kumimoji="0" lang="en-US" altLang="zh-CN" sz="2400" b="1" baseline="-25000">
                  <a:latin typeface="Arial" panose="020B0604020202020204" pitchFamily="34" charset="0"/>
                </a:rPr>
                <a:t>15</a:t>
              </a:r>
              <a:endParaRPr kumimoji="0" lang="en-US" altLang="zh-CN" sz="2400" b="1">
                <a:latin typeface="Arial" panose="020B0604020202020204" pitchFamily="34" charset="0"/>
              </a:endParaRPr>
            </a:p>
          </p:txBody>
        </p:sp>
        <p:sp>
          <p:nvSpPr>
            <p:cNvPr id="43058" name="Rectangle 103"/>
            <p:cNvSpPr>
              <a:spLocks noChangeArrowheads="1"/>
            </p:cNvSpPr>
            <p:nvPr/>
          </p:nvSpPr>
          <p:spPr bwMode="auto">
            <a:xfrm>
              <a:off x="2208" y="1488"/>
              <a:ext cx="1152"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3059" name="Line 104"/>
            <p:cNvSpPr>
              <a:spLocks noChangeShapeType="1"/>
            </p:cNvSpPr>
            <p:nvPr/>
          </p:nvSpPr>
          <p:spPr bwMode="auto">
            <a:xfrm>
              <a:off x="2256" y="3120"/>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0" name="Line 105"/>
            <p:cNvSpPr>
              <a:spLocks noChangeShapeType="1"/>
            </p:cNvSpPr>
            <p:nvPr/>
          </p:nvSpPr>
          <p:spPr bwMode="auto">
            <a:xfrm>
              <a:off x="2256" y="3456"/>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1" name="Line 106"/>
            <p:cNvSpPr>
              <a:spLocks noChangeShapeType="1"/>
            </p:cNvSpPr>
            <p:nvPr/>
          </p:nvSpPr>
          <p:spPr bwMode="auto">
            <a:xfrm>
              <a:off x="3048" y="3552"/>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2" name="Line 107"/>
            <p:cNvSpPr>
              <a:spLocks noChangeShapeType="1"/>
            </p:cNvSpPr>
            <p:nvPr/>
          </p:nvSpPr>
          <p:spPr bwMode="auto">
            <a:xfrm>
              <a:off x="3060" y="3264"/>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3" name="Line 108"/>
            <p:cNvSpPr>
              <a:spLocks noChangeShapeType="1"/>
            </p:cNvSpPr>
            <p:nvPr/>
          </p:nvSpPr>
          <p:spPr bwMode="auto">
            <a:xfrm>
              <a:off x="3072" y="2976"/>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4" name="Line 109"/>
            <p:cNvSpPr>
              <a:spLocks noChangeShapeType="1"/>
            </p:cNvSpPr>
            <p:nvPr/>
          </p:nvSpPr>
          <p:spPr bwMode="auto">
            <a:xfrm>
              <a:off x="3048" y="2688"/>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5" name="Line 110"/>
            <p:cNvSpPr>
              <a:spLocks noChangeShapeType="1"/>
            </p:cNvSpPr>
            <p:nvPr/>
          </p:nvSpPr>
          <p:spPr bwMode="auto">
            <a:xfrm>
              <a:off x="3072" y="2400"/>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6" name="Line 111"/>
            <p:cNvSpPr>
              <a:spLocks noChangeShapeType="1"/>
            </p:cNvSpPr>
            <p:nvPr/>
          </p:nvSpPr>
          <p:spPr bwMode="auto">
            <a:xfrm>
              <a:off x="3072" y="2112"/>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7" name="Line 112"/>
            <p:cNvSpPr>
              <a:spLocks noChangeShapeType="1"/>
            </p:cNvSpPr>
            <p:nvPr/>
          </p:nvSpPr>
          <p:spPr bwMode="auto">
            <a:xfrm>
              <a:off x="3072" y="1824"/>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8" name="Line 113"/>
            <p:cNvSpPr>
              <a:spLocks noChangeShapeType="1"/>
            </p:cNvSpPr>
            <p:nvPr/>
          </p:nvSpPr>
          <p:spPr bwMode="auto">
            <a:xfrm>
              <a:off x="3072" y="1536"/>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灯片编号占位符 1"/>
          <p:cNvSpPr>
            <a:spLocks noGrp="1"/>
          </p:cNvSpPr>
          <p:nvPr>
            <p:ph type="sldNum" sz="quarter" idx="12"/>
          </p:nvPr>
        </p:nvSpPr>
        <p:spPr>
          <a:xfrm>
            <a:off x="7059613" y="6248400"/>
            <a:ext cx="1905000" cy="457200"/>
          </a:xfrm>
        </p:spPr>
        <p:txBody>
          <a:bodyPr/>
          <a:lstStyle/>
          <a:p>
            <a:pPr>
              <a:defRPr/>
            </a:pPr>
            <a:fld id="{262B6303-3C25-4A35-9ABF-934D44AC1DD8}" type="slidenum">
              <a:rPr lang="en-US" altLang="zh-CN"/>
              <a:pPr>
                <a:defRPr/>
              </a:pPr>
              <a:t>33</a:t>
            </a:fld>
            <a:endParaRPr lang="en-US" altLang="zh-CN"/>
          </a:p>
        </p:txBody>
      </p:sp>
      <p:sp>
        <p:nvSpPr>
          <p:cNvPr id="43013" name="Line 22"/>
          <p:cNvSpPr>
            <a:spLocks noChangeShapeType="1"/>
          </p:cNvSpPr>
          <p:nvPr/>
        </p:nvSpPr>
        <p:spPr bwMode="auto">
          <a:xfrm>
            <a:off x="6172200" y="762000"/>
            <a:ext cx="2209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3014" name="Picture 28" descr="ELEG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Text Box 29"/>
          <p:cNvSpPr txBox="1">
            <a:spLocks noChangeArrowheads="1"/>
          </p:cNvSpPr>
          <p:nvPr/>
        </p:nvSpPr>
        <p:spPr bwMode="auto">
          <a:xfrm>
            <a:off x="0" y="18891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lang="zh-CN" altLang="en-US" sz="2800" b="1" dirty="0" smtClean="0">
                <a:latin typeface="+mj-ea"/>
              </a:rPr>
              <a:t>译码器</a:t>
            </a:r>
            <a:r>
              <a:rPr lang="en-US" altLang="zh-CN" sz="2800" b="1" dirty="0" smtClean="0">
                <a:latin typeface="+mj-ea"/>
              </a:rPr>
              <a:t>——</a:t>
            </a:r>
            <a:r>
              <a:rPr lang="zh-CN" altLang="en-US" sz="2800" b="1" dirty="0" smtClean="0">
                <a:latin typeface="+mj-ea"/>
              </a:rPr>
              <a:t>应用</a:t>
            </a:r>
            <a:r>
              <a:rPr lang="en-US" altLang="zh-CN" sz="2800" b="1" dirty="0" smtClean="0">
                <a:latin typeface="+mj-ea"/>
              </a:rPr>
              <a:t>1,</a:t>
            </a:r>
            <a:r>
              <a:rPr lang="zh-CN" altLang="en-US" sz="2800" b="1" dirty="0" smtClean="0">
                <a:latin typeface="+mj-ea"/>
              </a:rPr>
              <a:t> 地址译码器</a:t>
            </a:r>
            <a:endParaRPr lang="en-US" altLang="zh-CN" sz="2800" b="1" dirty="0">
              <a:latin typeface="+mj-ea"/>
            </a:endParaRPr>
          </a:p>
        </p:txBody>
      </p:sp>
      <p:sp>
        <p:nvSpPr>
          <p:cNvPr id="43016" name="矩形 62"/>
          <p:cNvSpPr>
            <a:spLocks noChangeArrowheads="1"/>
          </p:cNvSpPr>
          <p:nvPr/>
        </p:nvSpPr>
        <p:spPr bwMode="auto">
          <a:xfrm>
            <a:off x="349250" y="908050"/>
            <a:ext cx="8794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bg2"/>
                </a:solidFill>
                <a:latin typeface="Arial" panose="020B0604020202020204" pitchFamily="34" charset="0"/>
              </a:rPr>
              <a:t>(2)</a:t>
            </a:r>
            <a:r>
              <a:rPr lang="en-US" altLang="zh-CN" sz="2400" baseline="-25000" dirty="0">
                <a:solidFill>
                  <a:schemeClr val="bg2"/>
                </a:solidFill>
                <a:latin typeface="Arial" panose="020B0604020202020204" pitchFamily="34" charset="0"/>
              </a:rPr>
              <a:t> </a:t>
            </a:r>
            <a:r>
              <a:rPr lang="zh-CN" altLang="en-US" sz="2400" dirty="0">
                <a:solidFill>
                  <a:schemeClr val="bg2"/>
                </a:solidFill>
                <a:latin typeface="Arial" panose="020B0604020202020204" pitchFamily="34" charset="0"/>
              </a:rPr>
              <a:t>设备</a:t>
            </a:r>
            <a:r>
              <a:rPr lang="en-US" altLang="zh-CN" sz="2400" dirty="0">
                <a:solidFill>
                  <a:schemeClr val="bg2"/>
                </a:solidFill>
                <a:latin typeface="Arial" panose="020B0604020202020204" pitchFamily="34" charset="0"/>
              </a:rPr>
              <a:t> </a:t>
            </a:r>
            <a:r>
              <a:rPr lang="en-US" altLang="zh-CN" sz="2400" dirty="0" smtClean="0">
                <a:solidFill>
                  <a:schemeClr val="bg2"/>
                </a:solidFill>
                <a:latin typeface="Arial" panose="020B0604020202020204" pitchFamily="34" charset="0"/>
              </a:rPr>
              <a:t>X</a:t>
            </a:r>
            <a:r>
              <a:rPr lang="zh-CN" altLang="en-US" sz="2400" dirty="0" smtClean="0">
                <a:solidFill>
                  <a:schemeClr val="bg2"/>
                </a:solidFill>
                <a:latin typeface="Arial" panose="020B0604020202020204" pitchFamily="34" charset="0"/>
              </a:rPr>
              <a:t>、</a:t>
            </a:r>
            <a:r>
              <a:rPr lang="en-US" altLang="zh-CN" sz="2400" dirty="0" smtClean="0">
                <a:solidFill>
                  <a:schemeClr val="bg2"/>
                </a:solidFill>
                <a:latin typeface="Arial" panose="020B0604020202020204" pitchFamily="34" charset="0"/>
              </a:rPr>
              <a:t>Y</a:t>
            </a:r>
            <a:r>
              <a:rPr lang="zh-CN" altLang="en-US" sz="2400" dirty="0" smtClean="0">
                <a:solidFill>
                  <a:schemeClr val="bg2"/>
                </a:solidFill>
                <a:latin typeface="Arial" panose="020B0604020202020204" pitchFamily="34" charset="0"/>
              </a:rPr>
              <a:t>、</a:t>
            </a:r>
            <a:r>
              <a:rPr lang="en-US" altLang="zh-CN" sz="2400" dirty="0" smtClean="0">
                <a:solidFill>
                  <a:schemeClr val="bg2"/>
                </a:solidFill>
                <a:latin typeface="Arial" panose="020B0604020202020204" pitchFamily="34" charset="0"/>
              </a:rPr>
              <a:t>Z</a:t>
            </a:r>
            <a:r>
              <a:rPr lang="zh-CN" altLang="en-US" sz="2400" dirty="0" smtClean="0">
                <a:solidFill>
                  <a:schemeClr val="bg2"/>
                </a:solidFill>
                <a:latin typeface="Arial" panose="020B0604020202020204" pitchFamily="34" charset="0"/>
              </a:rPr>
              <a:t>的</a:t>
            </a:r>
            <a:r>
              <a:rPr lang="zh-CN" altLang="en-US" sz="2400" dirty="0">
                <a:solidFill>
                  <a:schemeClr val="bg2"/>
                </a:solidFill>
                <a:latin typeface="Arial" panose="020B0604020202020204" pitchFamily="34" charset="0"/>
              </a:rPr>
              <a:t>地址分配分别为：</a:t>
            </a:r>
            <a:r>
              <a:rPr lang="en-US" altLang="zh-CN" sz="2400" dirty="0">
                <a:solidFill>
                  <a:schemeClr val="bg2"/>
                </a:solidFill>
                <a:latin typeface="Arial" panose="020B0604020202020204" pitchFamily="34" charset="0"/>
              </a:rPr>
              <a:t> 1000H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11FFH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 1200H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13FFH </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1400H</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15FFH</a:t>
            </a:r>
            <a:r>
              <a:rPr lang="zh-CN" altLang="en-US" sz="2400" dirty="0">
                <a:solidFill>
                  <a:schemeClr val="bg2"/>
                </a:solidFill>
                <a:latin typeface="Arial" panose="020B0604020202020204" pitchFamily="34" charset="0"/>
              </a:rPr>
              <a:t>，设计该功能的</a:t>
            </a:r>
            <a:r>
              <a:rPr lang="zh-CN" altLang="en-US" sz="2400" b="1" dirty="0">
                <a:solidFill>
                  <a:schemeClr val="bg1"/>
                </a:solidFill>
                <a:latin typeface="Arial" panose="020B0604020202020204" pitchFamily="34" charset="0"/>
              </a:rPr>
              <a:t>地址译码器</a:t>
            </a:r>
            <a:endParaRPr lang="zh-CN" altLang="en-US" sz="2400" dirty="0">
              <a:solidFill>
                <a:schemeClr val="bg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4034" name="Rectangle 6"/>
          <p:cNvSpPr>
            <a:spLocks noChangeArrowheads="1"/>
          </p:cNvSpPr>
          <p:nvPr/>
        </p:nvSpPr>
        <p:spPr bwMode="auto">
          <a:xfrm>
            <a:off x="323850" y="765175"/>
            <a:ext cx="84963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solidFill>
                <a:schemeClr val="bg2"/>
              </a:solidFill>
              <a:latin typeface="Arial" panose="020B0604020202020204" pitchFamily="34" charset="0"/>
            </a:endParaRPr>
          </a:p>
        </p:txBody>
      </p:sp>
      <p:sp>
        <p:nvSpPr>
          <p:cNvPr id="44035" name="Text Box 61"/>
          <p:cNvSpPr txBox="1">
            <a:spLocks noChangeArrowheads="1"/>
          </p:cNvSpPr>
          <p:nvPr/>
        </p:nvSpPr>
        <p:spPr bwMode="auto">
          <a:xfrm>
            <a:off x="395288" y="1052513"/>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a:solidFill>
                  <a:schemeClr val="bg2"/>
                </a:solidFill>
                <a:latin typeface="Arial" panose="020B0604020202020204" pitchFamily="34" charset="0"/>
              </a:rPr>
              <a:t>(1) </a:t>
            </a:r>
            <a:r>
              <a:rPr lang="zh-CN" altLang="en-US" sz="2800">
                <a:solidFill>
                  <a:schemeClr val="bg2"/>
                </a:solidFill>
                <a:latin typeface="Arial" panose="020B0604020202020204" pitchFamily="34" charset="0"/>
              </a:rPr>
              <a:t>请利用</a:t>
            </a:r>
            <a:r>
              <a:rPr lang="en-US" altLang="zh-CN" sz="2800">
                <a:solidFill>
                  <a:schemeClr val="bg2"/>
                </a:solidFill>
                <a:latin typeface="Arial" panose="020B0604020202020204" pitchFamily="34" charset="0"/>
              </a:rPr>
              <a:t>74X138</a:t>
            </a:r>
            <a:r>
              <a:rPr lang="zh-CN" altLang="en-US" sz="2800">
                <a:solidFill>
                  <a:schemeClr val="bg2"/>
                </a:solidFill>
                <a:latin typeface="Arial" panose="020B0604020202020204" pitchFamily="34" charset="0"/>
              </a:rPr>
              <a:t>译码器设计函数</a:t>
            </a:r>
            <a:r>
              <a:rPr lang="en-US" altLang="zh-CN" sz="2800" i="1">
                <a:solidFill>
                  <a:schemeClr val="bg2"/>
                </a:solidFill>
                <a:latin typeface="Arial" panose="020B0604020202020204" pitchFamily="34" charset="0"/>
              </a:rPr>
              <a:t>F</a:t>
            </a:r>
          </a:p>
        </p:txBody>
      </p:sp>
      <p:sp>
        <p:nvSpPr>
          <p:cNvPr id="4" name="灯片编号占位符 3"/>
          <p:cNvSpPr>
            <a:spLocks noGrp="1"/>
          </p:cNvSpPr>
          <p:nvPr>
            <p:ph type="sldNum" sz="quarter" idx="12"/>
          </p:nvPr>
        </p:nvSpPr>
        <p:spPr>
          <a:xfrm>
            <a:off x="7059613" y="6248400"/>
            <a:ext cx="1905000" cy="457200"/>
          </a:xfrm>
        </p:spPr>
        <p:txBody>
          <a:bodyPr/>
          <a:lstStyle/>
          <a:p>
            <a:pPr>
              <a:defRPr/>
            </a:pPr>
            <a:fld id="{26EDC4D8-4AAC-470C-9327-2226EE74A656}" type="slidenum">
              <a:rPr lang="en-US" altLang="zh-CN"/>
              <a:pPr>
                <a:defRPr/>
              </a:pPr>
              <a:t>34</a:t>
            </a:fld>
            <a:endParaRPr lang="en-US" altLang="zh-CN"/>
          </a:p>
        </p:txBody>
      </p:sp>
      <p:sp>
        <p:nvSpPr>
          <p:cNvPr id="44037" name="Line 22"/>
          <p:cNvSpPr>
            <a:spLocks noChangeShapeType="1"/>
          </p:cNvSpPr>
          <p:nvPr/>
        </p:nvSpPr>
        <p:spPr bwMode="auto">
          <a:xfrm>
            <a:off x="6172200" y="762000"/>
            <a:ext cx="2209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4038" name="Picture 28"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8" name="Text Box 29"/>
          <p:cNvSpPr txBox="1">
            <a:spLocks noChangeArrowheads="1"/>
          </p:cNvSpPr>
          <p:nvPr/>
        </p:nvSpPr>
        <p:spPr bwMode="auto">
          <a:xfrm>
            <a:off x="0" y="18891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lang="zh-CN" altLang="en-US" sz="2800" b="1" dirty="0">
                <a:latin typeface="+mj-ea"/>
              </a:rPr>
              <a:t>译码器</a:t>
            </a:r>
            <a:r>
              <a:rPr lang="en-US" altLang="zh-CN" sz="2800" b="1" dirty="0">
                <a:latin typeface="+mj-ea"/>
              </a:rPr>
              <a:t>——</a:t>
            </a:r>
            <a:r>
              <a:rPr lang="zh-CN" altLang="en-US" sz="2800" b="1" dirty="0" smtClean="0">
                <a:latin typeface="+mj-ea"/>
              </a:rPr>
              <a:t>应用</a:t>
            </a:r>
            <a:r>
              <a:rPr lang="en-US" altLang="zh-CN" sz="2800" b="1" dirty="0" smtClean="0">
                <a:latin typeface="+mj-ea"/>
              </a:rPr>
              <a:t>2,</a:t>
            </a:r>
            <a:r>
              <a:rPr lang="zh-CN" altLang="en-US" sz="2800" b="1" dirty="0" smtClean="0">
                <a:latin typeface="+mj-ea"/>
              </a:rPr>
              <a:t> 设计组合电路</a:t>
            </a:r>
            <a:endParaRPr lang="en-US" altLang="zh-CN" sz="2800" b="1" dirty="0"/>
          </a:p>
        </p:txBody>
      </p:sp>
      <p:graphicFrame>
        <p:nvGraphicFramePr>
          <p:cNvPr id="6" name="对象 5"/>
          <p:cNvGraphicFramePr>
            <a:graphicFrameLocks noChangeAspect="1"/>
          </p:cNvGraphicFramePr>
          <p:nvPr/>
        </p:nvGraphicFramePr>
        <p:xfrm>
          <a:off x="395288" y="1797050"/>
          <a:ext cx="5410200" cy="660400"/>
        </p:xfrm>
        <a:graphic>
          <a:graphicData uri="http://schemas.openxmlformats.org/presentationml/2006/ole">
            <mc:AlternateContent xmlns:mc="http://schemas.openxmlformats.org/markup-compatibility/2006">
              <mc:Choice xmlns:v="urn:schemas-microsoft-com:vml" Requires="v">
                <p:oleObj spid="_x0000_s44113" name="Equation" r:id="rId4" imgW="1954951" imgH="215806" progId="Equation.DSMT4">
                  <p:embed/>
                </p:oleObj>
              </mc:Choice>
              <mc:Fallback>
                <p:oleObj name="Equation" r:id="rId4" imgW="1954951" imgH="215806"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797050"/>
                        <a:ext cx="5410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827088" y="2657475"/>
          <a:ext cx="2957512" cy="777875"/>
        </p:xfrm>
        <a:graphic>
          <a:graphicData uri="http://schemas.openxmlformats.org/presentationml/2006/ole">
            <mc:AlternateContent xmlns:mc="http://schemas.openxmlformats.org/markup-compatibility/2006">
              <mc:Choice xmlns:v="urn:schemas-microsoft-com:vml" Requires="v">
                <p:oleObj spid="_x0000_s44114" name="Equation" r:id="rId6" imgW="1028254" imgH="253890" progId="Equation.DSMT4">
                  <p:embed/>
                </p:oleObj>
              </mc:Choice>
              <mc:Fallback>
                <p:oleObj name="Equation" r:id="rId6" imgW="1028254" imgH="253890" progId="Equation.DSMT4">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657475"/>
                        <a:ext cx="295751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841375" y="3589338"/>
          <a:ext cx="2517775" cy="738187"/>
        </p:xfrm>
        <a:graphic>
          <a:graphicData uri="http://schemas.openxmlformats.org/presentationml/2006/ole">
            <mc:AlternateContent xmlns:mc="http://schemas.openxmlformats.org/markup-compatibility/2006">
              <mc:Choice xmlns:v="urn:schemas-microsoft-com:vml" Requires="v">
                <p:oleObj spid="_x0000_s44115" name="Equation" r:id="rId8" imgW="876300" imgH="241300" progId="Equation.DSMT4">
                  <p:embed/>
                </p:oleObj>
              </mc:Choice>
              <mc:Fallback>
                <p:oleObj name="Equation" r:id="rId8" imgW="876300" imgH="241300" progId="Equation.DSMT4">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1375" y="3589338"/>
                        <a:ext cx="25177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6"/>
          <p:cNvPicPr>
            <a:picLocks noChangeAspect="1" noChangeArrowheads="1"/>
          </p:cNvPicPr>
          <p:nvPr/>
        </p:nvPicPr>
        <p:blipFill>
          <a:blip r:embed="rId10"/>
          <a:srcRect/>
          <a:stretch>
            <a:fillRect/>
          </a:stretch>
        </p:blipFill>
        <p:spPr bwMode="auto">
          <a:xfrm>
            <a:off x="5997575" y="2457450"/>
            <a:ext cx="3014663" cy="3240088"/>
          </a:xfrm>
          <a:prstGeom prst="rect">
            <a:avLst/>
          </a:prstGeom>
          <a:noFill/>
          <a:ln w="38100">
            <a:solidFill>
              <a:schemeClr val="tx2">
                <a:lumMod val="75000"/>
              </a:schemeClr>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3" name="对象 12"/>
          <p:cNvGraphicFramePr>
            <a:graphicFrameLocks noChangeAspect="1"/>
          </p:cNvGraphicFramePr>
          <p:nvPr/>
        </p:nvGraphicFramePr>
        <p:xfrm>
          <a:off x="5440363" y="5730875"/>
          <a:ext cx="3673475" cy="622300"/>
        </p:xfrm>
        <a:graphic>
          <a:graphicData uri="http://schemas.openxmlformats.org/presentationml/2006/ole">
            <mc:AlternateContent xmlns:mc="http://schemas.openxmlformats.org/markup-compatibility/2006">
              <mc:Choice xmlns:v="urn:schemas-microsoft-com:vml" Requires="v">
                <p:oleObj spid="_x0000_s44116" name="Equation" r:id="rId11" imgW="1879600" imgH="254000" progId="Equation.DSMT4">
                  <p:embed/>
                </p:oleObj>
              </mc:Choice>
              <mc:Fallback>
                <p:oleObj name="Equation" r:id="rId11" imgW="1879600" imgH="254000" progId="Equation.DSMT4">
                  <p:embed/>
                  <p:pic>
                    <p:nvPicPr>
                      <p:cNvPr id="0" name="对象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0363" y="5730875"/>
                        <a:ext cx="3673475" cy="622300"/>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45058" name="Group 120"/>
          <p:cNvGrpSpPr>
            <a:grpSpLocks/>
          </p:cNvGrpSpPr>
          <p:nvPr/>
        </p:nvGrpSpPr>
        <p:grpSpPr bwMode="auto">
          <a:xfrm>
            <a:off x="1547813" y="1557338"/>
            <a:ext cx="6119812" cy="4752975"/>
            <a:chOff x="703" y="1162"/>
            <a:chExt cx="3855" cy="2994"/>
          </a:xfrm>
        </p:grpSpPr>
        <p:sp>
          <p:nvSpPr>
            <p:cNvPr id="45064" name="Rectangle 119"/>
            <p:cNvSpPr>
              <a:spLocks noChangeArrowheads="1"/>
            </p:cNvSpPr>
            <p:nvPr/>
          </p:nvSpPr>
          <p:spPr bwMode="auto">
            <a:xfrm>
              <a:off x="703" y="1162"/>
              <a:ext cx="3855" cy="2994"/>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65" name="Text Box 65"/>
            <p:cNvSpPr txBox="1">
              <a:spLocks noChangeArrowheads="1"/>
            </p:cNvSpPr>
            <p:nvPr/>
          </p:nvSpPr>
          <p:spPr bwMode="auto">
            <a:xfrm>
              <a:off x="1896" y="1248"/>
              <a:ext cx="1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latin typeface="Arial" panose="020B0604020202020204" pitchFamily="34" charset="0"/>
                </a:rPr>
                <a:t>74LS138</a:t>
              </a:r>
            </a:p>
          </p:txBody>
        </p:sp>
        <p:sp>
          <p:nvSpPr>
            <p:cNvPr id="45066" name="Text Box 66"/>
            <p:cNvSpPr txBox="1">
              <a:spLocks noChangeArrowheads="1"/>
            </p:cNvSpPr>
            <p:nvPr/>
          </p:nvSpPr>
          <p:spPr bwMode="auto">
            <a:xfrm>
              <a:off x="1887" y="1536"/>
              <a:ext cx="980" cy="2179"/>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rIns="36000"/>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ClrTx/>
                <a:buSzTx/>
                <a:buFontTx/>
                <a:buNone/>
              </a:pPr>
              <a:r>
                <a:rPr kumimoji="0" lang="en-US" altLang="zh-CN" sz="1600" b="1">
                  <a:latin typeface="Arial" panose="020B0604020202020204" pitchFamily="34" charset="0"/>
                </a:rPr>
                <a:t>                 </a:t>
              </a:r>
              <a:r>
                <a:rPr kumimoji="0" lang="en-US" altLang="zh-CN" sz="2000" b="1">
                  <a:latin typeface="Arial" panose="020B0604020202020204" pitchFamily="34" charset="0"/>
                </a:rPr>
                <a:t> </a:t>
              </a:r>
            </a:p>
            <a:p>
              <a:pPr eaLnBrk="1" hangingPunct="1">
                <a:spcBef>
                  <a:spcPct val="30000"/>
                </a:spcBef>
                <a:buClrTx/>
                <a:buSzTx/>
                <a:buFontTx/>
                <a:buNone/>
              </a:pPr>
              <a:r>
                <a:rPr kumimoji="0" lang="en-US" altLang="zh-CN" sz="2000" b="1">
                  <a:latin typeface="Arial" panose="020B0604020202020204" pitchFamily="34" charset="0"/>
                </a:rPr>
                <a:t>C            </a:t>
              </a:r>
            </a:p>
            <a:p>
              <a:pPr eaLnBrk="1" hangingPunct="1">
                <a:spcBef>
                  <a:spcPct val="30000"/>
                </a:spcBef>
                <a:buClrTx/>
                <a:buSzTx/>
                <a:buFontTx/>
                <a:buNone/>
              </a:pPr>
              <a:r>
                <a:rPr kumimoji="0" lang="en-US" altLang="zh-CN" sz="2000" b="1">
                  <a:latin typeface="Arial" panose="020B0604020202020204" pitchFamily="34" charset="0"/>
                </a:rPr>
                <a:t>B            </a:t>
              </a:r>
            </a:p>
            <a:p>
              <a:pPr eaLnBrk="1" hangingPunct="1">
                <a:spcBef>
                  <a:spcPct val="30000"/>
                </a:spcBef>
                <a:buClrTx/>
                <a:buSzTx/>
                <a:buFontTx/>
                <a:buNone/>
              </a:pPr>
              <a:r>
                <a:rPr kumimoji="0" lang="en-US" altLang="zh-CN" sz="2000" b="1">
                  <a:latin typeface="Arial" panose="020B0604020202020204" pitchFamily="34" charset="0"/>
                </a:rPr>
                <a:t>A</a:t>
              </a:r>
              <a:r>
                <a:rPr kumimoji="0" lang="en-US" altLang="zh-CN" sz="1600" b="1">
                  <a:latin typeface="Arial" panose="020B0604020202020204" pitchFamily="34" charset="0"/>
                </a:rPr>
                <a:t>               </a:t>
              </a:r>
            </a:p>
            <a:p>
              <a:pPr eaLnBrk="1" hangingPunct="1">
                <a:spcBef>
                  <a:spcPct val="30000"/>
                </a:spcBef>
                <a:buClrTx/>
                <a:buSzTx/>
                <a:buFontTx/>
                <a:buNone/>
              </a:pPr>
              <a:r>
                <a:rPr kumimoji="0" lang="en-US" altLang="zh-CN" sz="1600" b="1">
                  <a:latin typeface="Arial" panose="020B0604020202020204" pitchFamily="34" charset="0"/>
                </a:rPr>
                <a:t>    </a:t>
              </a:r>
              <a:r>
                <a:rPr kumimoji="0" lang="en-US" altLang="zh-CN" sz="1600" b="1" baseline="-25000">
                  <a:latin typeface="Arial" panose="020B0604020202020204" pitchFamily="34" charset="0"/>
                </a:rPr>
                <a:t>                  </a:t>
              </a:r>
              <a:r>
                <a:rPr kumimoji="0" lang="en-US" altLang="zh-CN" sz="1600" b="1">
                  <a:latin typeface="Arial" panose="020B0604020202020204" pitchFamily="34" charset="0"/>
                </a:rPr>
                <a:t> </a:t>
              </a:r>
              <a:endParaRPr kumimoji="0" lang="en-US" altLang="zh-CN" sz="1600" b="1" baseline="-25000">
                <a:latin typeface="Arial" panose="020B0604020202020204" pitchFamily="34" charset="0"/>
              </a:endParaRPr>
            </a:p>
            <a:p>
              <a:pPr eaLnBrk="1" hangingPunct="1">
                <a:lnSpc>
                  <a:spcPct val="130000"/>
                </a:lnSpc>
                <a:spcBef>
                  <a:spcPct val="30000"/>
                </a:spcBef>
                <a:buClrTx/>
                <a:buSzTx/>
                <a:buFontTx/>
                <a:buNone/>
              </a:pPr>
              <a:r>
                <a:rPr kumimoji="0" lang="en-US" altLang="zh-CN" sz="2000" b="1">
                  <a:latin typeface="Arial" panose="020B0604020202020204" pitchFamily="34" charset="0"/>
                </a:rPr>
                <a:t>G</a:t>
              </a:r>
              <a:r>
                <a:rPr kumimoji="0" lang="en-US" altLang="zh-CN" sz="2000" b="1" baseline="-25000">
                  <a:latin typeface="Arial" panose="020B0604020202020204" pitchFamily="34" charset="0"/>
                </a:rPr>
                <a:t>1    </a:t>
              </a:r>
              <a:r>
                <a:rPr kumimoji="0" lang="en-US" altLang="zh-CN" sz="2000" b="1">
                  <a:latin typeface="Arial" panose="020B0604020202020204" pitchFamily="34" charset="0"/>
                </a:rPr>
                <a:t>       </a:t>
              </a:r>
            </a:p>
            <a:p>
              <a:pPr eaLnBrk="1" hangingPunct="1">
                <a:lnSpc>
                  <a:spcPct val="130000"/>
                </a:lnSpc>
                <a:spcBef>
                  <a:spcPct val="30000"/>
                </a:spcBef>
                <a:buClrTx/>
                <a:buSzTx/>
                <a:buFontTx/>
                <a:buNone/>
              </a:pPr>
              <a:r>
                <a:rPr kumimoji="0" lang="en-US" altLang="zh-CN" sz="2000" b="1">
                  <a:latin typeface="Arial" panose="020B0604020202020204" pitchFamily="34" charset="0"/>
                </a:rPr>
                <a:t>G</a:t>
              </a:r>
              <a:r>
                <a:rPr kumimoji="0" lang="en-US" altLang="zh-CN" sz="2000" b="1" baseline="-25000">
                  <a:latin typeface="Arial" panose="020B0604020202020204" pitchFamily="34" charset="0"/>
                </a:rPr>
                <a:t>2A</a:t>
              </a:r>
              <a:r>
                <a:rPr kumimoji="0" lang="en-US" altLang="zh-CN" sz="2000" b="1">
                  <a:latin typeface="Arial" panose="020B0604020202020204" pitchFamily="34" charset="0"/>
                </a:rPr>
                <a:t>       </a:t>
              </a:r>
            </a:p>
            <a:p>
              <a:pPr eaLnBrk="1" hangingPunct="1">
                <a:lnSpc>
                  <a:spcPct val="130000"/>
                </a:lnSpc>
                <a:spcBef>
                  <a:spcPct val="30000"/>
                </a:spcBef>
                <a:buClrTx/>
                <a:buSzTx/>
                <a:buFontTx/>
                <a:buNone/>
              </a:pPr>
              <a:r>
                <a:rPr kumimoji="0" lang="en-US" altLang="zh-CN" sz="2000" b="1">
                  <a:latin typeface="Arial" panose="020B0604020202020204" pitchFamily="34" charset="0"/>
                </a:rPr>
                <a:t>G</a:t>
              </a:r>
              <a:r>
                <a:rPr kumimoji="0" lang="en-US" altLang="zh-CN" sz="2000" b="1" baseline="-25000">
                  <a:latin typeface="Arial" panose="020B0604020202020204" pitchFamily="34" charset="0"/>
                </a:rPr>
                <a:t>2B</a:t>
              </a:r>
              <a:r>
                <a:rPr kumimoji="0" lang="en-US" altLang="zh-CN" sz="2000" b="1">
                  <a:latin typeface="Arial" panose="020B0604020202020204" pitchFamily="34" charset="0"/>
                </a:rPr>
                <a:t>        </a:t>
              </a:r>
            </a:p>
          </p:txBody>
        </p:sp>
        <p:sp>
          <p:nvSpPr>
            <p:cNvPr id="45067" name="Oval 67"/>
            <p:cNvSpPr>
              <a:spLocks noChangeArrowheads="1"/>
            </p:cNvSpPr>
            <p:nvPr/>
          </p:nvSpPr>
          <p:spPr bwMode="auto">
            <a:xfrm>
              <a:off x="1764" y="3474"/>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68" name="Oval 68"/>
            <p:cNvSpPr>
              <a:spLocks noChangeArrowheads="1"/>
            </p:cNvSpPr>
            <p:nvPr/>
          </p:nvSpPr>
          <p:spPr bwMode="auto">
            <a:xfrm>
              <a:off x="1764" y="3232"/>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69" name="Line 69"/>
            <p:cNvSpPr>
              <a:spLocks noChangeShapeType="1"/>
            </p:cNvSpPr>
            <p:nvPr/>
          </p:nvSpPr>
          <p:spPr bwMode="auto">
            <a:xfrm>
              <a:off x="1519" y="1839"/>
              <a:ext cx="3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0" name="Line 70"/>
            <p:cNvSpPr>
              <a:spLocks noChangeShapeType="1"/>
            </p:cNvSpPr>
            <p:nvPr/>
          </p:nvSpPr>
          <p:spPr bwMode="auto">
            <a:xfrm>
              <a:off x="1519" y="2081"/>
              <a:ext cx="3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1" name="Line 71"/>
            <p:cNvSpPr>
              <a:spLocks noChangeShapeType="1"/>
            </p:cNvSpPr>
            <p:nvPr/>
          </p:nvSpPr>
          <p:spPr bwMode="auto">
            <a:xfrm>
              <a:off x="1519" y="2324"/>
              <a:ext cx="3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2" name="Line 72"/>
            <p:cNvSpPr>
              <a:spLocks noChangeShapeType="1"/>
            </p:cNvSpPr>
            <p:nvPr/>
          </p:nvSpPr>
          <p:spPr bwMode="auto">
            <a:xfrm>
              <a:off x="1519" y="2869"/>
              <a:ext cx="3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3" name="Line 73"/>
            <p:cNvSpPr>
              <a:spLocks noChangeShapeType="1"/>
            </p:cNvSpPr>
            <p:nvPr/>
          </p:nvSpPr>
          <p:spPr bwMode="auto">
            <a:xfrm flipV="1">
              <a:off x="1642" y="3232"/>
              <a:ext cx="12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4" name="Line 74"/>
            <p:cNvSpPr>
              <a:spLocks noChangeShapeType="1"/>
            </p:cNvSpPr>
            <p:nvPr/>
          </p:nvSpPr>
          <p:spPr bwMode="auto">
            <a:xfrm>
              <a:off x="1642" y="3232"/>
              <a:ext cx="0" cy="7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5" name="Line 75"/>
            <p:cNvSpPr>
              <a:spLocks noChangeShapeType="1"/>
            </p:cNvSpPr>
            <p:nvPr/>
          </p:nvSpPr>
          <p:spPr bwMode="auto">
            <a:xfrm flipV="1">
              <a:off x="1642" y="3474"/>
              <a:ext cx="12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6" name="Line 76"/>
            <p:cNvSpPr>
              <a:spLocks noChangeShapeType="1"/>
            </p:cNvSpPr>
            <p:nvPr/>
          </p:nvSpPr>
          <p:spPr bwMode="auto">
            <a:xfrm>
              <a:off x="1519" y="3958"/>
              <a:ext cx="2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7" name="Line 77"/>
            <p:cNvSpPr>
              <a:spLocks noChangeShapeType="1"/>
            </p:cNvSpPr>
            <p:nvPr/>
          </p:nvSpPr>
          <p:spPr bwMode="auto">
            <a:xfrm>
              <a:off x="1580" y="4019"/>
              <a:ext cx="12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8" name="Line 78"/>
            <p:cNvSpPr>
              <a:spLocks noChangeShapeType="1"/>
            </p:cNvSpPr>
            <p:nvPr/>
          </p:nvSpPr>
          <p:spPr bwMode="auto">
            <a:xfrm>
              <a:off x="1580" y="4080"/>
              <a:ext cx="12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9" name="Text Box 79"/>
            <p:cNvSpPr txBox="1">
              <a:spLocks noChangeArrowheads="1"/>
            </p:cNvSpPr>
            <p:nvPr/>
          </p:nvSpPr>
          <p:spPr bwMode="auto">
            <a:xfrm>
              <a:off x="1200" y="1670"/>
              <a:ext cx="3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000" b="1">
                  <a:latin typeface="Arial" panose="020B0604020202020204" pitchFamily="34" charset="0"/>
                </a:rPr>
                <a:t>A</a:t>
              </a:r>
            </a:p>
          </p:txBody>
        </p:sp>
        <p:sp>
          <p:nvSpPr>
            <p:cNvPr id="45080" name="Text Box 80"/>
            <p:cNvSpPr txBox="1">
              <a:spLocks noChangeArrowheads="1"/>
            </p:cNvSpPr>
            <p:nvPr/>
          </p:nvSpPr>
          <p:spPr bwMode="auto">
            <a:xfrm>
              <a:off x="1213" y="1935"/>
              <a:ext cx="3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000" b="1">
                  <a:latin typeface="Arial" panose="020B0604020202020204" pitchFamily="34" charset="0"/>
                </a:rPr>
                <a:t>B</a:t>
              </a:r>
            </a:p>
          </p:txBody>
        </p:sp>
        <p:sp>
          <p:nvSpPr>
            <p:cNvPr id="45081" name="Text Box 81"/>
            <p:cNvSpPr txBox="1">
              <a:spLocks noChangeArrowheads="1"/>
            </p:cNvSpPr>
            <p:nvPr/>
          </p:nvSpPr>
          <p:spPr bwMode="auto">
            <a:xfrm>
              <a:off x="1217" y="2208"/>
              <a:ext cx="3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000" b="1">
                  <a:latin typeface="Arial" panose="020B0604020202020204" pitchFamily="34" charset="0"/>
                </a:rPr>
                <a:t>C</a:t>
              </a:r>
            </a:p>
          </p:txBody>
        </p:sp>
        <p:sp>
          <p:nvSpPr>
            <p:cNvPr id="45082" name="Text Box 82"/>
            <p:cNvSpPr txBox="1">
              <a:spLocks noChangeArrowheads="1"/>
            </p:cNvSpPr>
            <p:nvPr/>
          </p:nvSpPr>
          <p:spPr bwMode="auto">
            <a:xfrm>
              <a:off x="1152" y="2736"/>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000" b="1">
                  <a:latin typeface="Arial" panose="020B0604020202020204" pitchFamily="34" charset="0"/>
                </a:rPr>
                <a:t>“1”</a:t>
              </a:r>
            </a:p>
          </p:txBody>
        </p:sp>
        <p:sp>
          <p:nvSpPr>
            <p:cNvPr id="45083" name="Oval 83"/>
            <p:cNvSpPr>
              <a:spLocks noChangeArrowheads="1"/>
            </p:cNvSpPr>
            <p:nvPr/>
          </p:nvSpPr>
          <p:spPr bwMode="auto">
            <a:xfrm>
              <a:off x="2867" y="1656"/>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84" name="Oval 84"/>
            <p:cNvSpPr>
              <a:spLocks noChangeArrowheads="1"/>
            </p:cNvSpPr>
            <p:nvPr/>
          </p:nvSpPr>
          <p:spPr bwMode="auto">
            <a:xfrm>
              <a:off x="2867" y="1899"/>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85" name="Oval 85"/>
            <p:cNvSpPr>
              <a:spLocks noChangeArrowheads="1"/>
            </p:cNvSpPr>
            <p:nvPr/>
          </p:nvSpPr>
          <p:spPr bwMode="auto">
            <a:xfrm>
              <a:off x="2867" y="2201"/>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86" name="Oval 86"/>
            <p:cNvSpPr>
              <a:spLocks noChangeArrowheads="1"/>
            </p:cNvSpPr>
            <p:nvPr/>
          </p:nvSpPr>
          <p:spPr bwMode="auto">
            <a:xfrm>
              <a:off x="2867" y="2444"/>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87" name="Oval 87"/>
            <p:cNvSpPr>
              <a:spLocks noChangeArrowheads="1"/>
            </p:cNvSpPr>
            <p:nvPr/>
          </p:nvSpPr>
          <p:spPr bwMode="auto">
            <a:xfrm>
              <a:off x="2867" y="2747"/>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88" name="Oval 88"/>
            <p:cNvSpPr>
              <a:spLocks noChangeArrowheads="1"/>
            </p:cNvSpPr>
            <p:nvPr/>
          </p:nvSpPr>
          <p:spPr bwMode="auto">
            <a:xfrm>
              <a:off x="2867" y="2989"/>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89" name="Oval 89"/>
            <p:cNvSpPr>
              <a:spLocks noChangeArrowheads="1"/>
            </p:cNvSpPr>
            <p:nvPr/>
          </p:nvSpPr>
          <p:spPr bwMode="auto">
            <a:xfrm>
              <a:off x="2867" y="3292"/>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90" name="Oval 90"/>
            <p:cNvSpPr>
              <a:spLocks noChangeArrowheads="1"/>
            </p:cNvSpPr>
            <p:nvPr/>
          </p:nvSpPr>
          <p:spPr bwMode="auto">
            <a:xfrm>
              <a:off x="2867" y="3534"/>
              <a:ext cx="85" cy="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5091" name="Line 91"/>
            <p:cNvSpPr>
              <a:spLocks noChangeShapeType="1"/>
            </p:cNvSpPr>
            <p:nvPr/>
          </p:nvSpPr>
          <p:spPr bwMode="auto">
            <a:xfrm>
              <a:off x="2928" y="1718"/>
              <a:ext cx="4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92" name="Line 92"/>
            <p:cNvSpPr>
              <a:spLocks noChangeShapeType="1"/>
            </p:cNvSpPr>
            <p:nvPr/>
          </p:nvSpPr>
          <p:spPr bwMode="auto">
            <a:xfrm>
              <a:off x="2928" y="1959"/>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93" name="Line 93"/>
            <p:cNvSpPr>
              <a:spLocks noChangeShapeType="1"/>
            </p:cNvSpPr>
            <p:nvPr/>
          </p:nvSpPr>
          <p:spPr bwMode="auto">
            <a:xfrm>
              <a:off x="2928" y="2201"/>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94" name="Line 94"/>
            <p:cNvSpPr>
              <a:spLocks noChangeShapeType="1"/>
            </p:cNvSpPr>
            <p:nvPr/>
          </p:nvSpPr>
          <p:spPr bwMode="auto">
            <a:xfrm>
              <a:off x="2928" y="2504"/>
              <a:ext cx="7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95" name="Line 95"/>
            <p:cNvSpPr>
              <a:spLocks noChangeShapeType="1"/>
            </p:cNvSpPr>
            <p:nvPr/>
          </p:nvSpPr>
          <p:spPr bwMode="auto">
            <a:xfrm>
              <a:off x="2928" y="2795"/>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96" name="Line 96"/>
            <p:cNvSpPr>
              <a:spLocks noChangeShapeType="1"/>
            </p:cNvSpPr>
            <p:nvPr/>
          </p:nvSpPr>
          <p:spPr bwMode="auto">
            <a:xfrm>
              <a:off x="2928" y="3038"/>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97" name="Line 97"/>
            <p:cNvSpPr>
              <a:spLocks noChangeShapeType="1"/>
            </p:cNvSpPr>
            <p:nvPr/>
          </p:nvSpPr>
          <p:spPr bwMode="auto">
            <a:xfrm>
              <a:off x="2940" y="3336"/>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98" name="Line 98"/>
            <p:cNvSpPr>
              <a:spLocks noChangeShapeType="1"/>
            </p:cNvSpPr>
            <p:nvPr/>
          </p:nvSpPr>
          <p:spPr bwMode="auto">
            <a:xfrm>
              <a:off x="2928" y="3595"/>
              <a:ext cx="4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45099" name="Object 99"/>
            <p:cNvGraphicFramePr>
              <a:graphicFrameLocks noChangeAspect="1"/>
            </p:cNvGraphicFramePr>
            <p:nvPr/>
          </p:nvGraphicFramePr>
          <p:xfrm>
            <a:off x="3602" y="2141"/>
            <a:ext cx="647" cy="637"/>
          </p:xfrm>
          <a:graphic>
            <a:graphicData uri="http://schemas.openxmlformats.org/presentationml/2006/ole">
              <mc:AlternateContent xmlns:mc="http://schemas.openxmlformats.org/markup-compatibility/2006">
                <mc:Choice xmlns:v="urn:schemas-microsoft-com:vml" Requires="v">
                  <p:oleObj spid="_x0000_s45153" name="图片" r:id="rId3" imgW="904951" imgH="689458" progId="Word.Picture.8">
                    <p:embed/>
                  </p:oleObj>
                </mc:Choice>
                <mc:Fallback>
                  <p:oleObj name="图片" r:id="rId3" imgW="904951" imgH="689458" progId="Word.Picture.8">
                    <p:embed/>
                    <p:pic>
                      <p:nvPicPr>
                        <p:cNvPr id="0" name="Object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 y="2141"/>
                          <a:ext cx="647"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pic>
                  </p:oleObj>
                </mc:Fallback>
              </mc:AlternateContent>
            </a:graphicData>
          </a:graphic>
        </p:graphicFrame>
        <p:sp>
          <p:nvSpPr>
            <p:cNvPr id="45100" name="Line 100"/>
            <p:cNvSpPr>
              <a:spLocks noChangeShapeType="1"/>
            </p:cNvSpPr>
            <p:nvPr/>
          </p:nvSpPr>
          <p:spPr bwMode="auto">
            <a:xfrm>
              <a:off x="3418" y="2626"/>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1" name="Line 101"/>
            <p:cNvSpPr>
              <a:spLocks noChangeShapeType="1"/>
            </p:cNvSpPr>
            <p:nvPr/>
          </p:nvSpPr>
          <p:spPr bwMode="auto">
            <a:xfrm>
              <a:off x="3418" y="2262"/>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2" name="Line 102"/>
            <p:cNvSpPr>
              <a:spLocks noChangeShapeType="1"/>
            </p:cNvSpPr>
            <p:nvPr/>
          </p:nvSpPr>
          <p:spPr bwMode="auto">
            <a:xfrm flipV="1">
              <a:off x="3418" y="1718"/>
              <a:ext cx="0" cy="5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3" name="Line 103"/>
            <p:cNvSpPr>
              <a:spLocks noChangeShapeType="1"/>
            </p:cNvSpPr>
            <p:nvPr/>
          </p:nvSpPr>
          <p:spPr bwMode="auto">
            <a:xfrm>
              <a:off x="3112" y="2201"/>
              <a:ext cx="18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4" name="Line 104"/>
            <p:cNvSpPr>
              <a:spLocks noChangeShapeType="1"/>
            </p:cNvSpPr>
            <p:nvPr/>
          </p:nvSpPr>
          <p:spPr bwMode="auto">
            <a:xfrm>
              <a:off x="3295" y="2201"/>
              <a:ext cx="0" cy="1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5" name="Line 105"/>
            <p:cNvSpPr>
              <a:spLocks noChangeShapeType="1"/>
            </p:cNvSpPr>
            <p:nvPr/>
          </p:nvSpPr>
          <p:spPr bwMode="auto">
            <a:xfrm>
              <a:off x="3295" y="2384"/>
              <a:ext cx="3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6" name="Line 106"/>
            <p:cNvSpPr>
              <a:spLocks noChangeShapeType="1"/>
            </p:cNvSpPr>
            <p:nvPr/>
          </p:nvSpPr>
          <p:spPr bwMode="auto">
            <a:xfrm>
              <a:off x="3418" y="2626"/>
              <a:ext cx="0" cy="96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7" name="Line 107"/>
            <p:cNvSpPr>
              <a:spLocks noChangeShapeType="1"/>
            </p:cNvSpPr>
            <p:nvPr/>
          </p:nvSpPr>
          <p:spPr bwMode="auto">
            <a:xfrm>
              <a:off x="4153" y="2444"/>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8" name="Line 108"/>
            <p:cNvSpPr>
              <a:spLocks noChangeShapeType="1"/>
            </p:cNvSpPr>
            <p:nvPr/>
          </p:nvSpPr>
          <p:spPr bwMode="auto">
            <a:xfrm>
              <a:off x="1920" y="3120"/>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109" name="Line 109"/>
            <p:cNvSpPr>
              <a:spLocks noChangeShapeType="1"/>
            </p:cNvSpPr>
            <p:nvPr/>
          </p:nvSpPr>
          <p:spPr bwMode="auto">
            <a:xfrm>
              <a:off x="1920" y="3456"/>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110" name="Text Box 110"/>
            <p:cNvSpPr txBox="1">
              <a:spLocks noChangeArrowheads="1"/>
            </p:cNvSpPr>
            <p:nvPr/>
          </p:nvSpPr>
          <p:spPr bwMode="auto">
            <a:xfrm>
              <a:off x="2544" y="1536"/>
              <a:ext cx="288" cy="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0</a:t>
              </a:r>
              <a:r>
                <a:rPr kumimoji="0" lang="en-US" altLang="zh-CN" sz="2000" b="1">
                  <a:latin typeface="Arial" panose="020B0604020202020204" pitchFamily="34" charset="0"/>
                </a:rPr>
                <a:t> </a:t>
              </a:r>
            </a:p>
            <a:p>
              <a:pPr eaLnBrk="1" hangingPunct="1">
                <a:lnSpc>
                  <a:spcPct val="95000"/>
                </a:lnSpc>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1</a:t>
              </a:r>
              <a:r>
                <a:rPr kumimoji="0" lang="en-US" altLang="zh-CN" sz="2000" b="1">
                  <a:latin typeface="Arial" panose="020B0604020202020204" pitchFamily="34" charset="0"/>
                </a:rPr>
                <a:t> </a:t>
              </a:r>
            </a:p>
            <a:p>
              <a:pPr eaLnBrk="1" hangingPunct="1">
                <a:lnSpc>
                  <a:spcPct val="95000"/>
                </a:lnSpc>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2</a:t>
              </a:r>
              <a:r>
                <a:rPr kumimoji="0" lang="en-US" altLang="zh-CN" sz="2000" b="1">
                  <a:latin typeface="Arial" panose="020B0604020202020204" pitchFamily="34" charset="0"/>
                </a:rPr>
                <a:t> </a:t>
              </a:r>
            </a:p>
            <a:p>
              <a:pPr eaLnBrk="1" hangingPunct="1">
                <a:lnSpc>
                  <a:spcPct val="95000"/>
                </a:lnSpc>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3</a:t>
              </a:r>
              <a:r>
                <a:rPr kumimoji="0" lang="en-US" altLang="zh-CN" sz="2000" b="1">
                  <a:latin typeface="Arial" panose="020B0604020202020204" pitchFamily="34" charset="0"/>
                </a:rPr>
                <a:t> </a:t>
              </a:r>
            </a:p>
            <a:p>
              <a:pPr eaLnBrk="1" hangingPunct="1">
                <a:lnSpc>
                  <a:spcPct val="95000"/>
                </a:lnSpc>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4</a:t>
              </a:r>
              <a:r>
                <a:rPr kumimoji="0" lang="en-US" altLang="zh-CN" sz="2000" b="1">
                  <a:latin typeface="Arial" panose="020B0604020202020204" pitchFamily="34" charset="0"/>
                </a:rPr>
                <a:t> </a:t>
              </a:r>
            </a:p>
            <a:p>
              <a:pPr eaLnBrk="1" hangingPunct="1">
                <a:lnSpc>
                  <a:spcPct val="95000"/>
                </a:lnSpc>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5</a:t>
              </a:r>
              <a:r>
                <a:rPr kumimoji="0" lang="en-US" altLang="zh-CN" sz="2000" b="1">
                  <a:latin typeface="Arial" panose="020B0604020202020204" pitchFamily="34" charset="0"/>
                </a:rPr>
                <a:t> </a:t>
              </a:r>
            </a:p>
            <a:p>
              <a:pPr eaLnBrk="1" hangingPunct="1">
                <a:lnSpc>
                  <a:spcPct val="95000"/>
                </a:lnSpc>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6</a:t>
              </a:r>
              <a:r>
                <a:rPr kumimoji="0" lang="en-US" altLang="zh-CN" sz="2000" b="1">
                  <a:latin typeface="Arial" panose="020B0604020202020204" pitchFamily="34" charset="0"/>
                </a:rPr>
                <a:t> </a:t>
              </a:r>
            </a:p>
            <a:p>
              <a:pPr eaLnBrk="1" hangingPunct="1">
                <a:lnSpc>
                  <a:spcPct val="95000"/>
                </a:lnSpc>
                <a:spcBef>
                  <a:spcPct val="50000"/>
                </a:spcBef>
                <a:buClrTx/>
                <a:buSzTx/>
                <a:buFontTx/>
                <a:buNone/>
              </a:pPr>
              <a:r>
                <a:rPr kumimoji="0" lang="en-US" altLang="zh-CN" sz="2000" b="1">
                  <a:latin typeface="Arial" panose="020B0604020202020204" pitchFamily="34" charset="0"/>
                </a:rPr>
                <a:t>Y</a:t>
              </a:r>
              <a:r>
                <a:rPr kumimoji="0" lang="en-US" altLang="zh-CN" sz="2000" b="1" baseline="-25000">
                  <a:latin typeface="Arial" panose="020B0604020202020204" pitchFamily="34" charset="0"/>
                </a:rPr>
                <a:t>7</a:t>
              </a:r>
            </a:p>
          </p:txBody>
        </p:sp>
        <p:sp>
          <p:nvSpPr>
            <p:cNvPr id="45111" name="Line 111"/>
            <p:cNvSpPr>
              <a:spLocks noChangeShapeType="1"/>
            </p:cNvSpPr>
            <p:nvPr/>
          </p:nvSpPr>
          <p:spPr bwMode="auto">
            <a:xfrm>
              <a:off x="2604" y="1572"/>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112" name="Line 112"/>
            <p:cNvSpPr>
              <a:spLocks noChangeShapeType="1"/>
            </p:cNvSpPr>
            <p:nvPr/>
          </p:nvSpPr>
          <p:spPr bwMode="auto">
            <a:xfrm>
              <a:off x="2592" y="1824"/>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113" name="Line 113"/>
            <p:cNvSpPr>
              <a:spLocks noChangeShapeType="1"/>
            </p:cNvSpPr>
            <p:nvPr/>
          </p:nvSpPr>
          <p:spPr bwMode="auto">
            <a:xfrm>
              <a:off x="2592" y="2112"/>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114" name="Line 114"/>
            <p:cNvSpPr>
              <a:spLocks noChangeShapeType="1"/>
            </p:cNvSpPr>
            <p:nvPr/>
          </p:nvSpPr>
          <p:spPr bwMode="auto">
            <a:xfrm>
              <a:off x="2592" y="2400"/>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115" name="Line 115"/>
            <p:cNvSpPr>
              <a:spLocks noChangeShapeType="1"/>
            </p:cNvSpPr>
            <p:nvPr/>
          </p:nvSpPr>
          <p:spPr bwMode="auto">
            <a:xfrm>
              <a:off x="2592" y="2640"/>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116" name="Line 116"/>
            <p:cNvSpPr>
              <a:spLocks noChangeShapeType="1"/>
            </p:cNvSpPr>
            <p:nvPr/>
          </p:nvSpPr>
          <p:spPr bwMode="auto">
            <a:xfrm>
              <a:off x="2592" y="2928"/>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117" name="Line 117"/>
            <p:cNvSpPr>
              <a:spLocks noChangeShapeType="1"/>
            </p:cNvSpPr>
            <p:nvPr/>
          </p:nvSpPr>
          <p:spPr bwMode="auto">
            <a:xfrm>
              <a:off x="2592" y="3216"/>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5118" name="Line 118"/>
            <p:cNvSpPr>
              <a:spLocks noChangeShapeType="1"/>
            </p:cNvSpPr>
            <p:nvPr/>
          </p:nvSpPr>
          <p:spPr bwMode="auto">
            <a:xfrm>
              <a:off x="2592" y="3504"/>
              <a:ext cx="9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灯片编号占位符 1"/>
          <p:cNvSpPr>
            <a:spLocks noGrp="1"/>
          </p:cNvSpPr>
          <p:nvPr>
            <p:ph type="sldNum" sz="quarter" idx="12"/>
          </p:nvPr>
        </p:nvSpPr>
        <p:spPr>
          <a:xfrm>
            <a:off x="7059613" y="6248400"/>
            <a:ext cx="1905000" cy="457200"/>
          </a:xfrm>
        </p:spPr>
        <p:txBody>
          <a:bodyPr/>
          <a:lstStyle/>
          <a:p>
            <a:pPr>
              <a:defRPr/>
            </a:pPr>
            <a:fld id="{72E7DFE2-844D-4953-80A2-209EC8296DA1}" type="slidenum">
              <a:rPr lang="en-US" altLang="zh-CN"/>
              <a:pPr>
                <a:defRPr/>
              </a:pPr>
              <a:t>35</a:t>
            </a:fld>
            <a:endParaRPr lang="en-US" altLang="zh-CN"/>
          </a:p>
        </p:txBody>
      </p:sp>
      <p:sp>
        <p:nvSpPr>
          <p:cNvPr id="45060" name="Line 22"/>
          <p:cNvSpPr>
            <a:spLocks noChangeShapeType="1"/>
          </p:cNvSpPr>
          <p:nvPr/>
        </p:nvSpPr>
        <p:spPr bwMode="auto">
          <a:xfrm>
            <a:off x="6172200" y="762000"/>
            <a:ext cx="2209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5061" name="Picture 28" descr="ELEG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29"/>
          <p:cNvSpPr txBox="1">
            <a:spLocks noChangeArrowheads="1"/>
          </p:cNvSpPr>
          <p:nvPr/>
        </p:nvSpPr>
        <p:spPr bwMode="auto">
          <a:xfrm>
            <a:off x="0" y="188913"/>
            <a:ext cx="9144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lang="zh-CN" altLang="en-US" sz="2800" b="1" dirty="0">
                <a:latin typeface="+mj-ea"/>
              </a:rPr>
              <a:t>译码器</a:t>
            </a:r>
            <a:r>
              <a:rPr lang="en-US" altLang="zh-CN" sz="2800" b="1" dirty="0">
                <a:latin typeface="+mj-ea"/>
              </a:rPr>
              <a:t>——</a:t>
            </a:r>
            <a:r>
              <a:rPr lang="zh-CN" altLang="en-US" sz="2800" b="1" dirty="0">
                <a:latin typeface="+mj-ea"/>
              </a:rPr>
              <a:t>应用</a:t>
            </a:r>
            <a:r>
              <a:rPr lang="en-US" altLang="zh-CN" sz="2800" b="1" dirty="0">
                <a:latin typeface="+mj-ea"/>
              </a:rPr>
              <a:t>2,</a:t>
            </a:r>
            <a:r>
              <a:rPr lang="zh-CN" altLang="en-US" sz="2800" b="1" dirty="0">
                <a:latin typeface="+mj-ea"/>
              </a:rPr>
              <a:t> 设计组合电路</a:t>
            </a:r>
            <a:endParaRPr lang="en-US" altLang="zh-CN" sz="2800" b="1" dirty="0"/>
          </a:p>
          <a:p>
            <a:pPr algn="ctr" eaLnBrk="1" hangingPunct="1">
              <a:defRPr/>
            </a:pPr>
            <a:endParaRPr lang="en-US" altLang="zh-CN" sz="2800" b="1" dirty="0"/>
          </a:p>
        </p:txBody>
      </p:sp>
      <p:graphicFrame>
        <p:nvGraphicFramePr>
          <p:cNvPr id="3" name="对象 2"/>
          <p:cNvGraphicFramePr>
            <a:graphicFrameLocks noChangeAspect="1"/>
          </p:cNvGraphicFramePr>
          <p:nvPr/>
        </p:nvGraphicFramePr>
        <p:xfrm>
          <a:off x="2484438" y="777875"/>
          <a:ext cx="2965450" cy="749300"/>
        </p:xfrm>
        <a:graphic>
          <a:graphicData uri="http://schemas.openxmlformats.org/presentationml/2006/ole">
            <mc:AlternateContent xmlns:mc="http://schemas.openxmlformats.org/markup-compatibility/2006">
              <mc:Choice xmlns:v="urn:schemas-microsoft-com:vml" Requires="v">
                <p:oleObj spid="_x0000_s45154" name="Equation" r:id="rId6" imgW="1016000" imgH="241300" progId="Equation.DSMT4">
                  <p:embed/>
                </p:oleObj>
              </mc:Choice>
              <mc:Fallback>
                <p:oleObj name="Equation" r:id="rId6" imgW="1016000" imgH="2413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777875"/>
                        <a:ext cx="29654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6870" name="Text Box 8"/>
          <p:cNvSpPr txBox="1">
            <a:spLocks noChangeArrowheads="1"/>
          </p:cNvSpPr>
          <p:nvPr/>
        </p:nvSpPr>
        <p:spPr bwMode="auto">
          <a:xfrm>
            <a:off x="684213" y="1412875"/>
            <a:ext cx="78486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kumimoji="0" lang="zh-CN" altLang="en-US" sz="2800" b="1" dirty="0" smtClean="0"/>
              <a:t>典型芯片：</a:t>
            </a:r>
            <a:endParaRPr kumimoji="0" lang="en-US" altLang="zh-CN" sz="2800" dirty="0"/>
          </a:p>
          <a:p>
            <a:pPr marL="457200" indent="-457200" eaLnBrk="1" hangingPunct="1">
              <a:spcBef>
                <a:spcPct val="50000"/>
              </a:spcBef>
              <a:buClr>
                <a:schemeClr val="bg1"/>
              </a:buClr>
              <a:buFont typeface="Wingdings" pitchFamily="2" charset="2"/>
              <a:buChar char="p"/>
              <a:defRPr/>
            </a:pPr>
            <a:r>
              <a:rPr kumimoji="0" lang="en-US" altLang="zh-CN" sz="2800" dirty="0" smtClean="0"/>
              <a:t>  2-4 </a:t>
            </a:r>
            <a:r>
              <a:rPr kumimoji="0" lang="zh-CN" altLang="en-US" sz="2800" dirty="0" smtClean="0"/>
              <a:t>译码器：</a:t>
            </a:r>
            <a:r>
              <a:rPr kumimoji="0" lang="en-US" altLang="zh-CN" sz="2800" dirty="0" smtClean="0"/>
              <a:t>74XX139  </a:t>
            </a:r>
            <a:endParaRPr kumimoji="0" lang="en-US" altLang="zh-CN" sz="2800" dirty="0"/>
          </a:p>
          <a:p>
            <a:pPr marL="457200" indent="-457200" eaLnBrk="1" hangingPunct="1">
              <a:spcBef>
                <a:spcPct val="50000"/>
              </a:spcBef>
              <a:buClr>
                <a:schemeClr val="bg1"/>
              </a:buClr>
              <a:buFont typeface="Wingdings" pitchFamily="2" charset="2"/>
              <a:buChar char="p"/>
              <a:defRPr/>
            </a:pPr>
            <a:r>
              <a:rPr kumimoji="0" lang="en-US" altLang="zh-CN" sz="2800" dirty="0"/>
              <a:t>  </a:t>
            </a:r>
            <a:r>
              <a:rPr kumimoji="0" lang="en-US" altLang="zh-CN" sz="2800" dirty="0" smtClean="0"/>
              <a:t>3-8 </a:t>
            </a:r>
            <a:r>
              <a:rPr kumimoji="0" lang="zh-CN" altLang="en-US" sz="2800" dirty="0" smtClean="0"/>
              <a:t>译码器： </a:t>
            </a:r>
            <a:r>
              <a:rPr kumimoji="0" lang="en-US" altLang="zh-CN" sz="2800" dirty="0" smtClean="0"/>
              <a:t>74XX138</a:t>
            </a:r>
            <a:endParaRPr kumimoji="0" lang="en-US" altLang="zh-CN" sz="2800" dirty="0"/>
          </a:p>
          <a:p>
            <a:pPr marL="457200" indent="-457200" eaLnBrk="1" hangingPunct="1">
              <a:spcBef>
                <a:spcPct val="50000"/>
              </a:spcBef>
              <a:buClr>
                <a:schemeClr val="bg1"/>
              </a:buClr>
              <a:buFont typeface="Wingdings" pitchFamily="2" charset="2"/>
              <a:buChar char="p"/>
              <a:defRPr/>
            </a:pPr>
            <a:r>
              <a:rPr kumimoji="0" lang="en-US" altLang="zh-CN" sz="2800" dirty="0"/>
              <a:t>  </a:t>
            </a:r>
            <a:r>
              <a:rPr kumimoji="0" lang="en-US" altLang="zh-CN" sz="2800" dirty="0" smtClean="0"/>
              <a:t>4-16 </a:t>
            </a:r>
            <a:r>
              <a:rPr kumimoji="0" lang="zh-CN" altLang="en-US" sz="2800" dirty="0" smtClean="0"/>
              <a:t>译码器：</a:t>
            </a:r>
            <a:r>
              <a:rPr kumimoji="0" lang="en-US" altLang="zh-CN" sz="2800" dirty="0" smtClean="0"/>
              <a:t>74XX154</a:t>
            </a:r>
            <a:endParaRPr kumimoji="0" lang="en-US" altLang="zh-CN" sz="2800" dirty="0"/>
          </a:p>
        </p:txBody>
      </p:sp>
      <p:sp>
        <p:nvSpPr>
          <p:cNvPr id="2" name="灯片编号占位符 1"/>
          <p:cNvSpPr>
            <a:spLocks noGrp="1"/>
          </p:cNvSpPr>
          <p:nvPr>
            <p:ph type="sldNum" sz="quarter" idx="12"/>
          </p:nvPr>
        </p:nvSpPr>
        <p:spPr>
          <a:xfrm>
            <a:off x="7059613" y="6248400"/>
            <a:ext cx="1905000" cy="457200"/>
          </a:xfrm>
        </p:spPr>
        <p:txBody>
          <a:bodyPr/>
          <a:lstStyle/>
          <a:p>
            <a:pPr>
              <a:defRPr/>
            </a:pPr>
            <a:fld id="{B43A5577-39BD-420F-A8D5-6775256A53D9}" type="slidenum">
              <a:rPr lang="en-US" altLang="zh-CN"/>
              <a:pPr>
                <a:defRPr/>
              </a:pPr>
              <a:t>36</a:t>
            </a:fld>
            <a:endParaRPr lang="en-US" altLang="zh-CN"/>
          </a:p>
        </p:txBody>
      </p:sp>
      <p:sp>
        <p:nvSpPr>
          <p:cNvPr id="46084" name="Line 22"/>
          <p:cNvSpPr>
            <a:spLocks noChangeShapeType="1"/>
          </p:cNvSpPr>
          <p:nvPr/>
        </p:nvSpPr>
        <p:spPr bwMode="auto">
          <a:xfrm>
            <a:off x="6172200" y="762000"/>
            <a:ext cx="2209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6085" name="Picture 28"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080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7106" name="Text Box 15"/>
          <p:cNvSpPr txBox="1">
            <a:spLocks noChangeArrowheads="1"/>
          </p:cNvSpPr>
          <p:nvPr/>
        </p:nvSpPr>
        <p:spPr bwMode="auto">
          <a:xfrm>
            <a:off x="468313" y="549275"/>
            <a:ext cx="8424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4000" b="1">
                <a:solidFill>
                  <a:schemeClr val="bg2"/>
                </a:solidFill>
                <a:latin typeface="Arial" panose="020B0604020202020204" pitchFamily="34" charset="0"/>
              </a:rPr>
              <a:t>7. </a:t>
            </a:r>
            <a:r>
              <a:rPr lang="zh-CN" altLang="en-US" sz="4000" b="1">
                <a:solidFill>
                  <a:schemeClr val="bg2"/>
                </a:solidFill>
                <a:latin typeface="Arial" panose="020B0604020202020204" pitchFamily="34" charset="0"/>
              </a:rPr>
              <a:t>数据选择器和译码器</a:t>
            </a:r>
            <a:endParaRPr lang="en-US" altLang="zh-CN" sz="4000" b="1">
              <a:solidFill>
                <a:schemeClr val="bg2"/>
              </a:solidFill>
              <a:latin typeface="Arial" panose="020B0604020202020204" pitchFamily="34" charset="0"/>
            </a:endParaRPr>
          </a:p>
        </p:txBody>
      </p:sp>
      <p:sp>
        <p:nvSpPr>
          <p:cNvPr id="47107" name="Text Box 4"/>
          <p:cNvSpPr txBox="1">
            <a:spLocks noChangeArrowheads="1"/>
          </p:cNvSpPr>
          <p:nvPr/>
        </p:nvSpPr>
        <p:spPr bwMode="auto">
          <a:xfrm>
            <a:off x="2195513" y="1997075"/>
            <a:ext cx="554513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6600"/>
              </a:buClr>
              <a:buSzPct val="65000"/>
              <a:buFont typeface="Wingdings" panose="05000000000000000000" pitchFamily="2" charset="2"/>
              <a:buChar char="n"/>
            </a:pPr>
            <a:r>
              <a:rPr lang="zh-CN" altLang="en-US">
                <a:solidFill>
                  <a:schemeClr val="bg2"/>
                </a:solidFill>
                <a:latin typeface="微软雅黑" panose="020B0503020204020204" pitchFamily="34" charset="-122"/>
                <a:ea typeface="微软雅黑" panose="020B0503020204020204" pitchFamily="34" charset="-122"/>
              </a:rPr>
              <a:t> 数据选择器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zh-CN" altLang="en-US">
                <a:solidFill>
                  <a:schemeClr val="bg2"/>
                </a:solidFill>
                <a:latin typeface="微软雅黑" panose="020B0503020204020204" pitchFamily="34" charset="-122"/>
                <a:ea typeface="微软雅黑" panose="020B0503020204020204" pitchFamily="34" charset="-122"/>
              </a:rPr>
              <a:t> 译码器</a:t>
            </a:r>
            <a:r>
              <a:rPr lang="en-US" altLang="zh-CN">
                <a:solidFill>
                  <a:schemeClr val="bg2"/>
                </a:solidFill>
                <a:latin typeface="微软雅黑" panose="020B0503020204020204" pitchFamily="34" charset="-122"/>
                <a:ea typeface="微软雅黑" panose="020B0503020204020204" pitchFamily="34" charset="-122"/>
              </a:rPr>
              <a:t> </a:t>
            </a: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编码器</a:t>
            </a:r>
            <a:endParaRPr lang="en-US" altLang="zh-CN">
              <a:solidFill>
                <a:schemeClr val="bg1"/>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使用</a:t>
            </a:r>
            <a:r>
              <a:rPr lang="en-US" altLang="zh-CN">
                <a:solidFill>
                  <a:schemeClr val="bg2"/>
                </a:solidFill>
                <a:latin typeface="微软雅黑" panose="020B0503020204020204" pitchFamily="34" charset="-122"/>
                <a:ea typeface="微软雅黑" panose="020B0503020204020204" pitchFamily="34" charset="-122"/>
              </a:rPr>
              <a:t> MSI </a:t>
            </a:r>
            <a:r>
              <a:rPr lang="zh-CN" altLang="en-US">
                <a:solidFill>
                  <a:schemeClr val="bg2"/>
                </a:solidFill>
                <a:latin typeface="微软雅黑" panose="020B0503020204020204" pitchFamily="34" charset="-122"/>
                <a:ea typeface="微软雅黑" panose="020B0503020204020204" pitchFamily="34" charset="-122"/>
              </a:rPr>
              <a:t>块设计</a:t>
            </a:r>
            <a:endParaRPr lang="en-US" altLang="zh-CN">
              <a:solidFill>
                <a:schemeClr val="bg2"/>
              </a:solidFill>
              <a:latin typeface="微软雅黑" panose="020B0503020204020204" pitchFamily="34" charset="-122"/>
              <a:ea typeface="微软雅黑" panose="020B0503020204020204" pitchFamily="34" charset="-122"/>
            </a:endParaRPr>
          </a:p>
        </p:txBody>
      </p:sp>
      <p:graphicFrame>
        <p:nvGraphicFramePr>
          <p:cNvPr id="10" name="Object 21"/>
          <p:cNvGraphicFramePr>
            <a:graphicFrameLocks noChangeAspect="1"/>
          </p:cNvGraphicFramePr>
          <p:nvPr/>
        </p:nvGraphicFramePr>
        <p:xfrm>
          <a:off x="1258888" y="3681413"/>
          <a:ext cx="762000" cy="395287"/>
        </p:xfrm>
        <a:graphic>
          <a:graphicData uri="http://schemas.openxmlformats.org/presentationml/2006/ole">
            <mc:AlternateContent xmlns:mc="http://schemas.openxmlformats.org/markup-compatibility/2006">
              <mc:Choice xmlns:v="urn:schemas-microsoft-com:vml" Requires="v">
                <p:oleObj spid="_x0000_s47128" name="Clip" r:id="rId3" imgW="419048" imgH="218874" progId="MS_ClipArt_Gallery.2">
                  <p:embed/>
                </p:oleObj>
              </mc:Choice>
              <mc:Fallback>
                <p:oleObj name="Clip" r:id="rId3" imgW="419048" imgH="218874" progId="MS_ClipArt_Gallery.2">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681413"/>
                        <a:ext cx="7620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7109" name="Picture 79" descr="ELEG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3938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a:xfrm>
            <a:off x="7059613" y="6248400"/>
            <a:ext cx="1905000" cy="457200"/>
          </a:xfrm>
        </p:spPr>
        <p:txBody>
          <a:bodyPr/>
          <a:lstStyle/>
          <a:p>
            <a:pPr>
              <a:defRPr/>
            </a:pPr>
            <a:fld id="{0D651A02-6B4A-4FFE-8B05-AB0DDCAAC010}" type="slidenum">
              <a:rPr lang="en-US" altLang="zh-CN"/>
              <a:pPr>
                <a:defRPr/>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48130" name="Group 5"/>
          <p:cNvGrpSpPr>
            <a:grpSpLocks/>
          </p:cNvGrpSpPr>
          <p:nvPr/>
        </p:nvGrpSpPr>
        <p:grpSpPr bwMode="auto">
          <a:xfrm>
            <a:off x="1435100" y="2276475"/>
            <a:ext cx="7026275" cy="3559175"/>
            <a:chOff x="807" y="1797"/>
            <a:chExt cx="4340" cy="1488"/>
          </a:xfrm>
        </p:grpSpPr>
        <p:grpSp>
          <p:nvGrpSpPr>
            <p:cNvPr id="48138" name="Group 6"/>
            <p:cNvGrpSpPr>
              <a:grpSpLocks/>
            </p:cNvGrpSpPr>
            <p:nvPr/>
          </p:nvGrpSpPr>
          <p:grpSpPr bwMode="auto">
            <a:xfrm>
              <a:off x="807" y="1797"/>
              <a:ext cx="4340" cy="1488"/>
              <a:chOff x="1198" y="1584"/>
              <a:chExt cx="4340" cy="1724"/>
            </a:xfrm>
          </p:grpSpPr>
          <p:sp>
            <p:nvSpPr>
              <p:cNvPr id="48143" name="Rectangle 7"/>
              <p:cNvSpPr>
                <a:spLocks noChangeArrowheads="1"/>
              </p:cNvSpPr>
              <p:nvPr/>
            </p:nvSpPr>
            <p:spPr bwMode="auto">
              <a:xfrm>
                <a:off x="2545" y="1901"/>
                <a:ext cx="998" cy="1407"/>
              </a:xfrm>
              <a:prstGeom prst="rect">
                <a:avLst/>
              </a:prstGeom>
              <a:noFill/>
              <a:ln w="381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8144" name="Line 8"/>
              <p:cNvSpPr>
                <a:spLocks noChangeShapeType="1"/>
              </p:cNvSpPr>
              <p:nvPr/>
            </p:nvSpPr>
            <p:spPr bwMode="auto">
              <a:xfrm>
                <a:off x="2091" y="1942"/>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5" name="Line 9"/>
              <p:cNvSpPr>
                <a:spLocks noChangeShapeType="1"/>
              </p:cNvSpPr>
              <p:nvPr/>
            </p:nvSpPr>
            <p:spPr bwMode="auto">
              <a:xfrm>
                <a:off x="2091" y="3172"/>
                <a:ext cx="454" cy="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6" name="Line 10"/>
              <p:cNvSpPr>
                <a:spLocks noChangeShapeType="1"/>
              </p:cNvSpPr>
              <p:nvPr/>
            </p:nvSpPr>
            <p:spPr bwMode="auto">
              <a:xfrm>
                <a:off x="2091" y="2990"/>
                <a:ext cx="454" cy="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7" name="Line 11"/>
              <p:cNvSpPr>
                <a:spLocks noChangeShapeType="1"/>
              </p:cNvSpPr>
              <p:nvPr/>
            </p:nvSpPr>
            <p:spPr bwMode="auto">
              <a:xfrm>
                <a:off x="2091" y="2673"/>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8" name="Line 12"/>
              <p:cNvSpPr>
                <a:spLocks noChangeShapeType="1"/>
              </p:cNvSpPr>
              <p:nvPr/>
            </p:nvSpPr>
            <p:spPr bwMode="auto">
              <a:xfrm>
                <a:off x="3543" y="2174"/>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9" name="Line 13"/>
              <p:cNvSpPr>
                <a:spLocks noChangeShapeType="1"/>
              </p:cNvSpPr>
              <p:nvPr/>
            </p:nvSpPr>
            <p:spPr bwMode="auto">
              <a:xfrm>
                <a:off x="3543" y="2990"/>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50" name="Text Box 16"/>
              <p:cNvSpPr txBox="1">
                <a:spLocks noChangeArrowheads="1"/>
              </p:cNvSpPr>
              <p:nvPr/>
            </p:nvSpPr>
            <p:spPr bwMode="auto">
              <a:xfrm>
                <a:off x="2590" y="1584"/>
                <a:ext cx="99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kumimoji="0" lang="zh-CN" altLang="zh-CN" sz="2200">
                  <a:solidFill>
                    <a:schemeClr val="bg2"/>
                  </a:solidFill>
                  <a:latin typeface="Arial" panose="020B0604020202020204" pitchFamily="34" charset="0"/>
                </a:endParaRPr>
              </a:p>
            </p:txBody>
          </p:sp>
          <p:sp>
            <p:nvSpPr>
              <p:cNvPr id="882705" name="Text Box 17"/>
              <p:cNvSpPr txBox="1">
                <a:spLocks noChangeArrowheads="1"/>
              </p:cNvSpPr>
              <p:nvPr/>
            </p:nvSpPr>
            <p:spPr bwMode="auto">
              <a:xfrm>
                <a:off x="4087" y="2491"/>
                <a:ext cx="1451" cy="224"/>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dirty="0">
                    <a:effectLst>
                      <a:outerShdw blurRad="38100" dist="38100" dir="2700000" algn="tl">
                        <a:srgbClr val="C0C0C0"/>
                      </a:outerShdw>
                    </a:effectLst>
                    <a:latin typeface="Arial" charset="0"/>
                  </a:rPr>
                  <a:t>    </a:t>
                </a:r>
                <a:r>
                  <a:rPr kumimoji="0" lang="zh-CN" altLang="en-US" dirty="0">
                    <a:effectLst>
                      <a:outerShdw blurRad="38100" dist="38100" dir="2700000" algn="tl">
                        <a:srgbClr val="C0C0C0"/>
                      </a:outerShdw>
                    </a:effectLst>
                    <a:latin typeface="Arial" charset="0"/>
                  </a:rPr>
                  <a:t>输出</a:t>
                </a:r>
                <a:endParaRPr kumimoji="0" lang="en-US" altLang="zh-CN" dirty="0">
                  <a:effectLst>
                    <a:outerShdw blurRad="38100" dist="38100" dir="2700000" algn="tl">
                      <a:srgbClr val="C0C0C0"/>
                    </a:outerShdw>
                  </a:effectLst>
                  <a:latin typeface="Arial" charset="0"/>
                </a:endParaRPr>
              </a:p>
            </p:txBody>
          </p:sp>
          <p:sp>
            <p:nvSpPr>
              <p:cNvPr id="882706" name="Text Box 18"/>
              <p:cNvSpPr txBox="1">
                <a:spLocks noChangeArrowheads="1"/>
              </p:cNvSpPr>
              <p:nvPr/>
            </p:nvSpPr>
            <p:spPr bwMode="auto">
              <a:xfrm>
                <a:off x="1198" y="2205"/>
                <a:ext cx="1315" cy="334"/>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dirty="0">
                    <a:effectLst>
                      <a:outerShdw blurRad="38100" dist="38100" dir="2700000" algn="tl">
                        <a:srgbClr val="C0C0C0"/>
                      </a:outerShdw>
                    </a:effectLst>
                    <a:latin typeface="Arial" charset="0"/>
                  </a:rPr>
                  <a:t>    </a:t>
                </a:r>
                <a:r>
                  <a:rPr kumimoji="0" lang="zh-CN" altLang="en-US" dirty="0">
                    <a:effectLst>
                      <a:outerShdw blurRad="38100" dist="38100" dir="2700000" algn="tl">
                        <a:srgbClr val="C0C0C0"/>
                      </a:outerShdw>
                    </a:effectLst>
                    <a:latin typeface="Arial" charset="0"/>
                  </a:rPr>
                  <a:t>输入</a:t>
                </a:r>
                <a:endParaRPr kumimoji="0" lang="en-US" altLang="zh-CN" dirty="0">
                  <a:effectLst>
                    <a:outerShdw blurRad="38100" dist="38100" dir="2700000" algn="tl">
                      <a:srgbClr val="C0C0C0"/>
                    </a:outerShdw>
                  </a:effectLst>
                  <a:latin typeface="Arial" charset="0"/>
                </a:endParaRPr>
              </a:p>
            </p:txBody>
          </p:sp>
          <p:sp>
            <p:nvSpPr>
              <p:cNvPr id="882707" name="Text Box 19"/>
              <p:cNvSpPr txBox="1">
                <a:spLocks noChangeArrowheads="1"/>
              </p:cNvSpPr>
              <p:nvPr/>
            </p:nvSpPr>
            <p:spPr bwMode="auto">
              <a:xfrm>
                <a:off x="1201" y="2959"/>
                <a:ext cx="734" cy="224"/>
              </a:xfrm>
              <a:prstGeom prst="rect">
                <a:avLst/>
              </a:prstGeom>
              <a:noFill/>
              <a:ln w="25400" algn="ctr">
                <a:noFill/>
                <a:miter lim="800000"/>
                <a:headEnd/>
                <a:tailEnd/>
              </a:ln>
              <a:effectLst/>
            </p:spPr>
            <p:txBody>
              <a:bodyPr>
                <a:spAutoFit/>
              </a:bodyPr>
              <a:lstStyle/>
              <a:p>
                <a:pPr algn="r" eaLnBrk="1" hangingPunct="1">
                  <a:spcBef>
                    <a:spcPct val="50000"/>
                  </a:spcBef>
                  <a:defRPr/>
                </a:pPr>
                <a:r>
                  <a:rPr kumimoji="0" lang="en-US" altLang="zh-CN" dirty="0">
                    <a:effectLst>
                      <a:outerShdw blurRad="38100" dist="38100" dir="2700000" algn="tl">
                        <a:srgbClr val="C0C0C0"/>
                      </a:outerShdw>
                    </a:effectLst>
                    <a:latin typeface="Arial" charset="0"/>
                  </a:rPr>
                  <a:t>    </a:t>
                </a:r>
                <a:r>
                  <a:rPr kumimoji="0" lang="zh-CN" altLang="en-US" dirty="0">
                    <a:effectLst>
                      <a:outerShdw blurRad="38100" dist="38100" dir="2700000" algn="tl">
                        <a:srgbClr val="C0C0C0"/>
                      </a:outerShdw>
                    </a:effectLst>
                    <a:latin typeface="Arial" charset="0"/>
                  </a:rPr>
                  <a:t>使能</a:t>
                </a:r>
                <a:endParaRPr kumimoji="0" lang="en-US" altLang="zh-CN" dirty="0">
                  <a:effectLst>
                    <a:outerShdw blurRad="38100" dist="38100" dir="2700000" algn="tl">
                      <a:srgbClr val="C0C0C0"/>
                    </a:outerShdw>
                  </a:effectLst>
                  <a:latin typeface="Arial" charset="0"/>
                </a:endParaRPr>
              </a:p>
            </p:txBody>
          </p:sp>
        </p:grpSp>
        <p:sp>
          <p:nvSpPr>
            <p:cNvPr id="48139" name="AutoShape 20"/>
            <p:cNvSpPr>
              <a:spLocks/>
            </p:cNvSpPr>
            <p:nvPr/>
          </p:nvSpPr>
          <p:spPr bwMode="auto">
            <a:xfrm>
              <a:off x="1519" y="2205"/>
              <a:ext cx="136" cy="499"/>
            </a:xfrm>
            <a:prstGeom prst="leftBrace">
              <a:avLst>
                <a:gd name="adj1" fmla="val 30576"/>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82709" name="Text Box 21"/>
            <p:cNvSpPr txBox="1">
              <a:spLocks noChangeArrowheads="1"/>
            </p:cNvSpPr>
            <p:nvPr/>
          </p:nvSpPr>
          <p:spPr bwMode="auto">
            <a:xfrm>
              <a:off x="1564" y="2296"/>
              <a:ext cx="408" cy="193"/>
            </a:xfrm>
            <a:prstGeom prst="rect">
              <a:avLst/>
            </a:prstGeom>
            <a:noFill/>
            <a:ln w="9525" algn="ctr">
              <a:noFill/>
              <a:miter lim="800000"/>
              <a:headEnd/>
              <a:tailEnd/>
            </a:ln>
            <a:effectLst/>
          </p:spPr>
          <p:txBody>
            <a:bodyPr>
              <a:spAutoFit/>
            </a:bodyPr>
            <a:lstStyle/>
            <a:p>
              <a:pPr eaLnBrk="1" hangingPunct="1">
                <a:spcBef>
                  <a:spcPct val="50000"/>
                </a:spcBef>
                <a:defRPr/>
              </a:pPr>
              <a:r>
                <a:rPr kumimoji="0" lang="en-US" altLang="zh-CN" dirty="0">
                  <a:effectLst>
                    <a:outerShdw blurRad="38100" dist="38100" dir="2700000" algn="tl">
                      <a:srgbClr val="C0C0C0"/>
                    </a:outerShdw>
                  </a:effectLst>
                  <a:latin typeface="Arial" charset="0"/>
                </a:rPr>
                <a:t>2</a:t>
              </a:r>
              <a:r>
                <a:rPr kumimoji="0" lang="en-US" altLang="zh-CN" i="1" baseline="30000" dirty="0">
                  <a:effectLst>
                    <a:outerShdw blurRad="38100" dist="38100" dir="2700000" algn="tl">
                      <a:srgbClr val="C0C0C0"/>
                    </a:outerShdw>
                  </a:effectLst>
                  <a:latin typeface="+mn-lt"/>
                </a:rPr>
                <a:t>n</a:t>
              </a:r>
            </a:p>
          </p:txBody>
        </p:sp>
        <p:sp>
          <p:nvSpPr>
            <p:cNvPr id="48141" name="AutoShape 22"/>
            <p:cNvSpPr>
              <a:spLocks/>
            </p:cNvSpPr>
            <p:nvPr/>
          </p:nvSpPr>
          <p:spPr bwMode="auto">
            <a:xfrm>
              <a:off x="3606" y="2341"/>
              <a:ext cx="272" cy="681"/>
            </a:xfrm>
            <a:prstGeom prst="rightBrace">
              <a:avLst>
                <a:gd name="adj1" fmla="val 20864"/>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82711" name="Text Box 23"/>
            <p:cNvSpPr txBox="1">
              <a:spLocks noChangeArrowheads="1"/>
            </p:cNvSpPr>
            <p:nvPr/>
          </p:nvSpPr>
          <p:spPr bwMode="auto">
            <a:xfrm>
              <a:off x="3424" y="2478"/>
              <a:ext cx="362" cy="193"/>
            </a:xfrm>
            <a:prstGeom prst="rect">
              <a:avLst/>
            </a:prstGeom>
            <a:noFill/>
            <a:ln w="9525" algn="ctr">
              <a:noFill/>
              <a:miter lim="800000"/>
              <a:headEnd/>
              <a:tailEnd/>
            </a:ln>
            <a:effectLst/>
          </p:spPr>
          <p:txBody>
            <a:bodyPr>
              <a:spAutoFit/>
            </a:bodyPr>
            <a:lstStyle/>
            <a:p>
              <a:pPr eaLnBrk="1" hangingPunct="1">
                <a:spcBef>
                  <a:spcPct val="50000"/>
                </a:spcBef>
                <a:defRPr/>
              </a:pPr>
              <a:r>
                <a:rPr kumimoji="0" lang="en-US" altLang="zh-CN" i="1" dirty="0">
                  <a:effectLst>
                    <a:outerShdw blurRad="38100" dist="38100" dir="2700000" algn="tl">
                      <a:srgbClr val="C0C0C0"/>
                    </a:outerShdw>
                  </a:effectLst>
                  <a:latin typeface="+mn-lt"/>
                </a:rPr>
                <a:t>n</a:t>
              </a:r>
              <a:endParaRPr kumimoji="0" lang="en-US" altLang="zh-CN" i="1" baseline="30000" dirty="0">
                <a:effectLst>
                  <a:outerShdw blurRad="38100" dist="38100" dir="2700000" algn="tl">
                    <a:srgbClr val="C0C0C0"/>
                  </a:outerShdw>
                </a:effectLst>
                <a:latin typeface="+mn-lt"/>
              </a:endParaRPr>
            </a:p>
          </p:txBody>
        </p:sp>
      </p:grpSp>
      <p:sp>
        <p:nvSpPr>
          <p:cNvPr id="38923" name="Text Box 24"/>
          <p:cNvSpPr txBox="1">
            <a:spLocks noChangeArrowheads="1"/>
          </p:cNvSpPr>
          <p:nvPr/>
        </p:nvSpPr>
        <p:spPr bwMode="auto">
          <a:xfrm>
            <a:off x="3614738" y="3717925"/>
            <a:ext cx="1584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spcBef>
                <a:spcPct val="50000"/>
              </a:spcBef>
              <a:defRPr/>
            </a:pPr>
            <a:r>
              <a:rPr lang="en-US" altLang="zh-CN" dirty="0" smtClean="0">
                <a:latin typeface="+mn-lt"/>
              </a:rPr>
              <a:t>2</a:t>
            </a:r>
            <a:r>
              <a:rPr lang="en-US" altLang="zh-CN" i="1" baseline="30000" dirty="0" smtClean="0">
                <a:latin typeface="+mn-lt"/>
              </a:rPr>
              <a:t>n</a:t>
            </a:r>
            <a:r>
              <a:rPr lang="en-US" altLang="zh-CN" dirty="0" smtClean="0">
                <a:latin typeface="+mn-lt"/>
              </a:rPr>
              <a:t>-to-</a:t>
            </a:r>
            <a:r>
              <a:rPr lang="en-US" altLang="zh-CN" i="1" dirty="0" smtClean="0">
                <a:latin typeface="+mn-lt"/>
              </a:rPr>
              <a:t>n</a:t>
            </a:r>
            <a:r>
              <a:rPr lang="en-US" altLang="zh-CN" dirty="0" smtClean="0">
                <a:latin typeface="+mn-lt"/>
              </a:rPr>
              <a:t> </a:t>
            </a:r>
          </a:p>
          <a:p>
            <a:pPr algn="ctr" eaLnBrk="1" hangingPunct="1">
              <a:spcBef>
                <a:spcPct val="50000"/>
              </a:spcBef>
              <a:defRPr/>
            </a:pPr>
            <a:r>
              <a:rPr kumimoji="0" lang="zh-CN" altLang="en-US" b="1" dirty="0" smtClean="0">
                <a:solidFill>
                  <a:srgbClr val="0000FF"/>
                </a:solidFill>
                <a:latin typeface="+mn-lt"/>
              </a:rPr>
              <a:t>编码器</a:t>
            </a:r>
            <a:endParaRPr kumimoji="0" lang="en-US" altLang="zh-CN" b="1" dirty="0">
              <a:solidFill>
                <a:srgbClr val="0000FF"/>
              </a:solidFill>
              <a:latin typeface="+mn-lt"/>
            </a:endParaRPr>
          </a:p>
        </p:txBody>
      </p:sp>
      <p:pic>
        <p:nvPicPr>
          <p:cNvPr id="48132" name="Picture 2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26"/>
          <p:cNvSpPr txBox="1">
            <a:spLocks noChangeArrowheads="1"/>
          </p:cNvSpPr>
          <p:nvPr/>
        </p:nvSpPr>
        <p:spPr bwMode="auto">
          <a:xfrm>
            <a:off x="0" y="188913"/>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b="1">
                <a:solidFill>
                  <a:schemeClr val="bg2"/>
                </a:solidFill>
                <a:latin typeface="Arial" panose="020B0604020202020204" pitchFamily="34" charset="0"/>
              </a:rPr>
              <a:t>简介</a:t>
            </a:r>
            <a:endParaRPr lang="en-US" altLang="zh-CN" b="1">
              <a:solidFill>
                <a:schemeClr val="bg2"/>
              </a:solidFill>
              <a:latin typeface="Arial" panose="020B0604020202020204" pitchFamily="34" charset="0"/>
            </a:endParaRPr>
          </a:p>
        </p:txBody>
      </p:sp>
      <p:sp>
        <p:nvSpPr>
          <p:cNvPr id="38917" name="Text Box 27"/>
          <p:cNvSpPr txBox="1">
            <a:spLocks noChangeArrowheads="1"/>
          </p:cNvSpPr>
          <p:nvPr/>
        </p:nvSpPr>
        <p:spPr bwMode="auto">
          <a:xfrm>
            <a:off x="971550" y="1268413"/>
            <a:ext cx="72009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marL="457200" indent="-457200" eaLnBrk="1" hangingPunct="1">
              <a:buClr>
                <a:schemeClr val="bg1"/>
              </a:buClr>
              <a:buFont typeface="Wingdings" pitchFamily="2" charset="2"/>
              <a:buChar char="n"/>
              <a:defRPr/>
            </a:pPr>
            <a:r>
              <a:rPr lang="zh-CN" altLang="en-US" sz="2800" dirty="0" smtClean="0"/>
              <a:t>编码器的功能与译码器相反</a:t>
            </a:r>
            <a:endParaRPr lang="en-US" altLang="zh-CN" sz="2800" dirty="0" smtClean="0"/>
          </a:p>
          <a:p>
            <a:pPr marL="457200" indent="-457200" eaLnBrk="1" hangingPunct="1">
              <a:buClr>
                <a:schemeClr val="bg1"/>
              </a:buClr>
              <a:buFont typeface="Wingdings" pitchFamily="2" charset="2"/>
              <a:buChar char="n"/>
              <a:defRPr/>
            </a:pPr>
            <a:r>
              <a:rPr lang="zh-CN" altLang="en-US" sz="2800" dirty="0"/>
              <a:t>一</a:t>
            </a:r>
            <a:r>
              <a:rPr lang="zh-CN" altLang="en-US" sz="2800" dirty="0" smtClean="0">
                <a:latin typeface="+mn-lt"/>
              </a:rPr>
              <a:t>个</a:t>
            </a:r>
            <a:r>
              <a:rPr lang="en-US" altLang="zh-CN" sz="2800" dirty="0" smtClean="0">
                <a:latin typeface="+mn-lt"/>
              </a:rPr>
              <a:t> </a:t>
            </a:r>
            <a:r>
              <a:rPr lang="en-US" altLang="zh-CN" sz="2800" dirty="0">
                <a:latin typeface="+mn-lt"/>
              </a:rPr>
              <a:t>2</a:t>
            </a:r>
            <a:r>
              <a:rPr lang="en-US" altLang="zh-CN" sz="2800" i="1" baseline="30000" dirty="0">
                <a:latin typeface="+mn-lt"/>
              </a:rPr>
              <a:t>n</a:t>
            </a:r>
            <a:r>
              <a:rPr lang="en-US" altLang="zh-CN" sz="2800" dirty="0">
                <a:latin typeface="+mn-lt"/>
              </a:rPr>
              <a:t>-to-n </a:t>
            </a:r>
            <a:r>
              <a:rPr lang="zh-CN" altLang="en-US" sz="2800" dirty="0" smtClean="0">
                <a:latin typeface="+mn-lt"/>
              </a:rPr>
              <a:t>编码器</a:t>
            </a:r>
            <a:r>
              <a:rPr lang="zh-CN" altLang="en-US" sz="2800" dirty="0" smtClean="0"/>
              <a:t>，多根输入线中只有一条为</a:t>
            </a:r>
            <a:r>
              <a:rPr lang="en-US" altLang="zh-CN" sz="2800" b="1" dirty="0" smtClean="0">
                <a:solidFill>
                  <a:schemeClr val="hlink"/>
                </a:solidFill>
              </a:rPr>
              <a:t>1</a:t>
            </a:r>
            <a:r>
              <a:rPr lang="zh-CN" altLang="en-US" sz="2800" dirty="0" smtClean="0"/>
              <a:t>，其他为</a:t>
            </a:r>
            <a:r>
              <a:rPr lang="en-US" altLang="zh-CN" sz="2800" dirty="0" smtClean="0"/>
              <a:t>0.</a:t>
            </a:r>
            <a:endParaRPr lang="en-US" altLang="zh-CN" sz="2800" dirty="0"/>
          </a:p>
        </p:txBody>
      </p:sp>
      <p:sp>
        <p:nvSpPr>
          <p:cNvPr id="2" name="灯片编号占位符 1"/>
          <p:cNvSpPr>
            <a:spLocks noGrp="1"/>
          </p:cNvSpPr>
          <p:nvPr>
            <p:ph type="sldNum" sz="quarter" idx="12"/>
          </p:nvPr>
        </p:nvSpPr>
        <p:spPr>
          <a:xfrm>
            <a:off x="7059613" y="6248400"/>
            <a:ext cx="1905000" cy="457200"/>
          </a:xfrm>
        </p:spPr>
        <p:txBody>
          <a:bodyPr/>
          <a:lstStyle/>
          <a:p>
            <a:pPr>
              <a:defRPr/>
            </a:pPr>
            <a:fld id="{DA7DBB58-1324-43C6-9F12-00995C02A9E8}" type="slidenum">
              <a:rPr lang="en-US" altLang="zh-CN"/>
              <a:pPr>
                <a:defRPr/>
              </a:pPr>
              <a:t>38</a:t>
            </a:fld>
            <a:endParaRPr lang="en-US" altLang="zh-CN"/>
          </a:p>
        </p:txBody>
      </p:sp>
      <p:sp>
        <p:nvSpPr>
          <p:cNvPr id="30" name="Text Box 44"/>
          <p:cNvSpPr txBox="1">
            <a:spLocks noChangeArrowheads="1"/>
          </p:cNvSpPr>
          <p:nvPr/>
        </p:nvSpPr>
        <p:spPr bwMode="auto">
          <a:xfrm>
            <a:off x="2967038" y="3248025"/>
            <a:ext cx="615950" cy="1219200"/>
          </a:xfrm>
          <a:prstGeom prst="rect">
            <a:avLst/>
          </a:prstGeom>
          <a:noFill/>
          <a:ln w="38100" algn="ctr">
            <a:noFill/>
            <a:miter lim="800000"/>
            <a:headEnd/>
            <a:tailEnd/>
          </a:ln>
          <a:effectLst/>
        </p:spPr>
        <p:txBody>
          <a:bodyPr vert="eaVert">
            <a:spAutoFit/>
          </a:bodyPr>
          <a:lstStyle/>
          <a:p>
            <a:pPr eaLnBrk="1" hangingPunct="1">
              <a:spcBef>
                <a:spcPct val="50000"/>
              </a:spcBef>
              <a:defRPr/>
            </a:pPr>
            <a:r>
              <a:rPr kumimoji="0" lang="en-US" altLang="zh-CN" sz="2800" b="1" dirty="0">
                <a:effectLst>
                  <a:outerShdw blurRad="38100" dist="38100" dir="2700000" algn="tl">
                    <a:srgbClr val="C0C0C0"/>
                  </a:outerShdw>
                </a:effectLst>
                <a:latin typeface="Arial" charset="0"/>
              </a:rPr>
              <a:t>…….</a:t>
            </a:r>
            <a:endParaRPr kumimoji="0" lang="zh-CN" altLang="en-US" sz="2800" b="1" dirty="0">
              <a:effectLst>
                <a:outerShdw blurRad="38100" dist="38100" dir="2700000" algn="tl">
                  <a:srgbClr val="C0C0C0"/>
                </a:outerShdw>
              </a:effectLst>
              <a:latin typeface="Arial" charset="0"/>
            </a:endParaRPr>
          </a:p>
        </p:txBody>
      </p:sp>
      <p:sp>
        <p:nvSpPr>
          <p:cNvPr id="31" name="Text Box 44"/>
          <p:cNvSpPr txBox="1">
            <a:spLocks noChangeArrowheads="1"/>
          </p:cNvSpPr>
          <p:nvPr/>
        </p:nvSpPr>
        <p:spPr bwMode="auto">
          <a:xfrm>
            <a:off x="5294313" y="3757613"/>
            <a:ext cx="615950" cy="1219200"/>
          </a:xfrm>
          <a:prstGeom prst="rect">
            <a:avLst/>
          </a:prstGeom>
          <a:noFill/>
          <a:ln w="38100" algn="ctr">
            <a:noFill/>
            <a:miter lim="800000"/>
            <a:headEnd/>
            <a:tailEnd/>
          </a:ln>
          <a:effectLst/>
        </p:spPr>
        <p:txBody>
          <a:bodyPr vert="eaVert">
            <a:spAutoFit/>
          </a:bodyPr>
          <a:lstStyle/>
          <a:p>
            <a:pPr eaLnBrk="1" hangingPunct="1">
              <a:spcBef>
                <a:spcPct val="50000"/>
              </a:spcBef>
              <a:defRPr/>
            </a:pPr>
            <a:r>
              <a:rPr kumimoji="0" lang="en-US" altLang="zh-CN" sz="2800" b="1" dirty="0">
                <a:effectLst>
                  <a:outerShdw blurRad="38100" dist="38100" dir="2700000" algn="tl">
                    <a:srgbClr val="C0C0C0"/>
                  </a:outerShdw>
                </a:effectLst>
                <a:latin typeface="Arial" charset="0"/>
              </a:rPr>
              <a:t>…….</a:t>
            </a:r>
            <a:endParaRPr kumimoji="0" lang="zh-CN" altLang="en-US" sz="2800" b="1" dirty="0">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9154" name="Picture 2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900113" y="1082675"/>
            <a:ext cx="7620000" cy="3016250"/>
          </a:xfrm>
          <a:prstGeom prst="rect">
            <a:avLst/>
          </a:prstGeom>
          <a:noFill/>
          <a:ln w="25400" algn="ctr">
            <a:noFill/>
            <a:miter lim="800000"/>
            <a:headEnd/>
            <a:tailEnd/>
          </a:ln>
          <a:effectLst/>
        </p:spPr>
        <p:txBody>
          <a:bodyPr>
            <a:spAutoFit/>
          </a:bodyPr>
          <a:lstStyle/>
          <a:p>
            <a:pPr eaLnBrk="1" hangingPunct="1">
              <a:spcBef>
                <a:spcPct val="50000"/>
              </a:spcBef>
              <a:defRPr/>
            </a:pPr>
            <a:r>
              <a:rPr kumimoji="0" lang="zh-CN" altLang="en-US" sz="4000" b="1" dirty="0">
                <a:latin typeface="黑体" pitchFamily="49" charset="-122"/>
                <a:ea typeface="黑体" pitchFamily="49" charset="-122"/>
              </a:rPr>
              <a:t>分类：</a:t>
            </a:r>
          </a:p>
          <a:p>
            <a:pPr lvl="1" eaLnBrk="1" hangingPunct="1">
              <a:spcBef>
                <a:spcPct val="50000"/>
              </a:spcBef>
              <a:buClr>
                <a:schemeClr val="bg1"/>
              </a:buClr>
              <a:buSzPct val="75000"/>
              <a:buFont typeface="Wingdings" pitchFamily="2" charset="2"/>
              <a:buChar char="n"/>
              <a:defRPr/>
            </a:pPr>
            <a:r>
              <a:rPr kumimoji="0" lang="zh-CN" altLang="en-US" sz="3600" b="1" dirty="0">
                <a:solidFill>
                  <a:srgbClr val="FFFF00"/>
                </a:solidFill>
                <a:latin typeface="黑体" pitchFamily="49" charset="-122"/>
                <a:ea typeface="黑体" pitchFamily="49" charset="-122"/>
              </a:rPr>
              <a:t> </a:t>
            </a:r>
            <a:r>
              <a:rPr kumimoji="0" lang="zh-CN" altLang="en-US" sz="3600" b="1" dirty="0">
                <a:solidFill>
                  <a:schemeClr val="bg1">
                    <a:lumMod val="75000"/>
                  </a:schemeClr>
                </a:solidFill>
                <a:latin typeface="黑体" pitchFamily="49" charset="-122"/>
                <a:ea typeface="黑体" pitchFamily="49" charset="-122"/>
              </a:rPr>
              <a:t>普通编码器</a:t>
            </a:r>
          </a:p>
          <a:p>
            <a:pPr lvl="2" eaLnBrk="1" hangingPunct="1">
              <a:spcBef>
                <a:spcPct val="50000"/>
              </a:spcBef>
              <a:defRPr/>
            </a:pPr>
            <a:r>
              <a:rPr kumimoji="0" lang="zh-CN" altLang="en-US" sz="2800" b="1" dirty="0">
                <a:latin typeface="黑体" pitchFamily="49" charset="-122"/>
                <a:ea typeface="黑体" pitchFamily="49" charset="-122"/>
              </a:rPr>
              <a:t>如，二进制编码器、</a:t>
            </a:r>
            <a:r>
              <a:rPr kumimoji="0" lang="en-US" altLang="zh-CN" sz="2800" b="1" dirty="0">
                <a:latin typeface="黑体" pitchFamily="49" charset="-122"/>
                <a:ea typeface="黑体" pitchFamily="49" charset="-122"/>
              </a:rPr>
              <a:t>BCD</a:t>
            </a:r>
            <a:r>
              <a:rPr kumimoji="0" lang="zh-CN" altLang="en-US" sz="2800" b="1" dirty="0">
                <a:latin typeface="黑体" pitchFamily="49" charset="-122"/>
                <a:ea typeface="黑体" pitchFamily="49" charset="-122"/>
              </a:rPr>
              <a:t>码编码器</a:t>
            </a:r>
          </a:p>
          <a:p>
            <a:pPr lvl="1" eaLnBrk="1" hangingPunct="1">
              <a:spcBef>
                <a:spcPct val="50000"/>
              </a:spcBef>
              <a:buClr>
                <a:schemeClr val="bg1"/>
              </a:buClr>
              <a:buSzPct val="75000"/>
              <a:buFont typeface="Wingdings" pitchFamily="2" charset="2"/>
              <a:buChar char="n"/>
              <a:defRPr/>
            </a:pPr>
            <a:r>
              <a:rPr kumimoji="0" lang="zh-CN" altLang="en-US" sz="3600" b="1" dirty="0">
                <a:solidFill>
                  <a:schemeClr val="bg1">
                    <a:lumMod val="75000"/>
                  </a:schemeClr>
                </a:solidFill>
                <a:latin typeface="黑体" pitchFamily="49" charset="-122"/>
                <a:ea typeface="黑体" pitchFamily="49" charset="-122"/>
              </a:rPr>
              <a:t> 优先权编码器</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30DCBC20-018E-4511-A7E0-B83B777716EE}" type="slidenum">
              <a:rPr lang="en-US" altLang="zh-CN"/>
              <a:pPr>
                <a:defRPr/>
              </a:pPr>
              <a:t>39</a:t>
            </a:fld>
            <a:endParaRPr lang="en-US" altLang="zh-CN"/>
          </a:p>
        </p:txBody>
      </p:sp>
      <p:sp>
        <p:nvSpPr>
          <p:cNvPr id="49157" name="Text Box 26"/>
          <p:cNvSpPr txBox="1">
            <a:spLocks noChangeArrowheads="1"/>
          </p:cNvSpPr>
          <p:nvPr/>
        </p:nvSpPr>
        <p:spPr bwMode="auto">
          <a:xfrm>
            <a:off x="0" y="188913"/>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b="1">
                <a:solidFill>
                  <a:schemeClr val="bg2"/>
                </a:solidFill>
                <a:latin typeface="Arial" panose="020B0604020202020204" pitchFamily="34" charset="0"/>
              </a:rPr>
              <a:t>简介</a:t>
            </a:r>
            <a:endParaRPr lang="en-US" altLang="zh-CN" b="1">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52997" name="Oval 5"/>
          <p:cNvSpPr>
            <a:spLocks noChangeArrowheads="1"/>
          </p:cNvSpPr>
          <p:nvPr/>
        </p:nvSpPr>
        <p:spPr bwMode="auto">
          <a:xfrm>
            <a:off x="539750" y="1268413"/>
            <a:ext cx="8135938" cy="4608512"/>
          </a:xfrm>
          <a:prstGeom prst="ellipse">
            <a:avLst/>
          </a:prstGeom>
          <a:noFill/>
          <a:ln w="38100" algn="ctr">
            <a:solidFill>
              <a:srgbClr val="FF99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52998" name="Text Box 6"/>
          <p:cNvSpPr txBox="1">
            <a:spLocks noChangeArrowheads="1"/>
          </p:cNvSpPr>
          <p:nvPr/>
        </p:nvSpPr>
        <p:spPr bwMode="auto">
          <a:xfrm>
            <a:off x="3851275" y="2670175"/>
            <a:ext cx="5113338" cy="830263"/>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a:spAutoFit/>
            <a:flatTx/>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kumimoji="0" lang="zh-CN" altLang="en-US" dirty="0" smtClean="0"/>
              <a:t>中等规模集成（</a:t>
            </a:r>
            <a:r>
              <a:rPr kumimoji="0" lang="en-US" altLang="zh-CN" dirty="0" smtClean="0">
                <a:latin typeface="+mn-lt"/>
                <a:ea typeface="+mn-ea"/>
              </a:rPr>
              <a:t>medium-scale integration, </a:t>
            </a:r>
            <a:r>
              <a:rPr kumimoji="0" lang="en-US" altLang="zh-CN" b="1" dirty="0" smtClean="0">
                <a:latin typeface="+mn-lt"/>
                <a:ea typeface="+mn-ea"/>
              </a:rPr>
              <a:t>MSI</a:t>
            </a:r>
            <a:r>
              <a:rPr kumimoji="0" lang="zh-CN" altLang="en-US" dirty="0" smtClean="0"/>
              <a:t>）</a:t>
            </a:r>
            <a:r>
              <a:rPr kumimoji="0" lang="en-US" altLang="zh-CN" b="1" dirty="0" smtClean="0">
                <a:solidFill>
                  <a:schemeClr val="bg1"/>
                </a:solidFill>
                <a:latin typeface="+mn-lt"/>
                <a:ea typeface="+mn-ea"/>
              </a:rPr>
              <a:t>10~100 gates</a:t>
            </a:r>
          </a:p>
        </p:txBody>
      </p:sp>
      <p:sp>
        <p:nvSpPr>
          <p:cNvPr id="852999" name="Text Box 7"/>
          <p:cNvSpPr txBox="1">
            <a:spLocks noChangeArrowheads="1"/>
          </p:cNvSpPr>
          <p:nvPr/>
        </p:nvSpPr>
        <p:spPr bwMode="auto">
          <a:xfrm>
            <a:off x="539750" y="3789363"/>
            <a:ext cx="5257800" cy="830262"/>
          </a:xfrm>
          <a:prstGeom prst="rect">
            <a:avLst/>
          </a:prstGeom>
          <a:solidFill>
            <a:srgbClr val="99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FFCC"/>
            </a:extrusionClr>
          </a:sp3d>
        </p:spPr>
        <p:txBody>
          <a:bodyPr>
            <a:spAutoFit/>
            <a:flatTx/>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kumimoji="0" lang="zh-CN" altLang="en-US" dirty="0" smtClean="0">
                <a:latin typeface="+mn-lt"/>
                <a:ea typeface="+mn-ea"/>
              </a:rPr>
              <a:t>大规模集成（</a:t>
            </a:r>
            <a:r>
              <a:rPr kumimoji="0" lang="en-US" altLang="zh-CN" dirty="0" smtClean="0"/>
              <a:t> </a:t>
            </a:r>
            <a:r>
              <a:rPr kumimoji="0" lang="en-US" altLang="zh-CN" dirty="0" smtClean="0">
                <a:latin typeface="+mn-lt"/>
                <a:ea typeface="+mn-ea"/>
              </a:rPr>
              <a:t>large-scale integration</a:t>
            </a:r>
            <a:r>
              <a:rPr kumimoji="0" lang="en-US" altLang="zh-CN" dirty="0" smtClean="0"/>
              <a:t>,</a:t>
            </a:r>
            <a:r>
              <a:rPr kumimoji="0" lang="en-US" altLang="zh-CN" b="1" dirty="0" smtClean="0"/>
              <a:t> LSI</a:t>
            </a:r>
            <a:r>
              <a:rPr kumimoji="0" lang="zh-CN" altLang="en-US" dirty="0" smtClean="0">
                <a:latin typeface="+mn-lt"/>
                <a:ea typeface="+mn-ea"/>
              </a:rPr>
              <a:t>）</a:t>
            </a:r>
            <a:r>
              <a:rPr kumimoji="0" lang="en-US" altLang="zh-CN" b="1" dirty="0" smtClean="0">
                <a:solidFill>
                  <a:schemeClr val="bg1"/>
                </a:solidFill>
                <a:latin typeface="+mn-lt"/>
                <a:ea typeface="+mn-ea"/>
              </a:rPr>
              <a:t>100~1000 gates</a:t>
            </a:r>
          </a:p>
        </p:txBody>
      </p:sp>
      <p:sp>
        <p:nvSpPr>
          <p:cNvPr id="853000" name="Text Box 8"/>
          <p:cNvSpPr txBox="1">
            <a:spLocks noChangeArrowheads="1"/>
          </p:cNvSpPr>
          <p:nvPr/>
        </p:nvSpPr>
        <p:spPr bwMode="auto">
          <a:xfrm>
            <a:off x="3563938" y="4868863"/>
            <a:ext cx="5400675" cy="830262"/>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lIns="0" rIns="0">
            <a:spAutoFit/>
            <a:flatTx/>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kumimoji="0" lang="zh-CN" altLang="en-US" dirty="0" smtClean="0">
                <a:latin typeface="+mn-lt"/>
                <a:ea typeface="+mn-ea"/>
              </a:rPr>
              <a:t>超大规模集成（</a:t>
            </a:r>
            <a:r>
              <a:rPr kumimoji="0" lang="en-US" altLang="zh-CN" dirty="0" smtClean="0">
                <a:latin typeface="+mn-lt"/>
                <a:ea typeface="+mn-ea"/>
              </a:rPr>
              <a:t>Very-large-scale integration, </a:t>
            </a:r>
            <a:r>
              <a:rPr kumimoji="0" lang="en-US" altLang="zh-CN" b="1" dirty="0" smtClean="0">
                <a:latin typeface="+mn-lt"/>
                <a:ea typeface="+mn-ea"/>
              </a:rPr>
              <a:t>VLSI</a:t>
            </a:r>
            <a:r>
              <a:rPr kumimoji="0" lang="zh-CN" altLang="en-US" dirty="0" smtClean="0"/>
              <a:t>）</a:t>
            </a:r>
            <a:r>
              <a:rPr kumimoji="0" lang="en-US" altLang="zh-CN" b="1" dirty="0" smtClean="0">
                <a:solidFill>
                  <a:schemeClr val="bg1"/>
                </a:solidFill>
                <a:latin typeface="+mn-lt"/>
                <a:ea typeface="+mn-ea"/>
              </a:rPr>
              <a:t>&gt;1000 gates</a:t>
            </a:r>
          </a:p>
        </p:txBody>
      </p:sp>
      <p:sp>
        <p:nvSpPr>
          <p:cNvPr id="8198" name="Text Box 9"/>
          <p:cNvSpPr txBox="1">
            <a:spLocks noChangeArrowheads="1"/>
          </p:cNvSpPr>
          <p:nvPr/>
        </p:nvSpPr>
        <p:spPr bwMode="auto">
          <a:xfrm>
            <a:off x="2195513" y="690563"/>
            <a:ext cx="51133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3600" b="1">
                <a:solidFill>
                  <a:schemeClr val="bg2"/>
                </a:solidFill>
                <a:latin typeface="Arial" panose="020B0604020202020204" pitchFamily="34" charset="0"/>
              </a:rPr>
              <a:t>集成电路</a:t>
            </a:r>
            <a:endParaRPr lang="en-US" altLang="zh-CN" sz="3600" b="1">
              <a:solidFill>
                <a:schemeClr val="bg2"/>
              </a:solidFill>
              <a:latin typeface="Arial" panose="020B0604020202020204" pitchFamily="34" charset="0"/>
            </a:endParaRPr>
          </a:p>
        </p:txBody>
      </p:sp>
      <p:sp>
        <p:nvSpPr>
          <p:cNvPr id="852996" name="Text Box 4"/>
          <p:cNvSpPr txBox="1">
            <a:spLocks noChangeArrowheads="1"/>
          </p:cNvSpPr>
          <p:nvPr/>
        </p:nvSpPr>
        <p:spPr bwMode="auto">
          <a:xfrm>
            <a:off x="457200" y="1600200"/>
            <a:ext cx="4824413" cy="830263"/>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spAutoFit/>
            <a:flatTx/>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defRPr/>
            </a:pPr>
            <a:r>
              <a:rPr kumimoji="0" lang="zh-CN" altLang="en-US" dirty="0" smtClean="0">
                <a:latin typeface="+mn-lt"/>
                <a:ea typeface="+mn-ea"/>
              </a:rPr>
              <a:t>小规模集成（</a:t>
            </a:r>
            <a:r>
              <a:rPr kumimoji="0" lang="en-US" altLang="zh-CN" dirty="0" smtClean="0"/>
              <a:t> small-scale integration</a:t>
            </a:r>
            <a:r>
              <a:rPr kumimoji="0" lang="en-US" altLang="zh-CN" b="1" dirty="0" smtClean="0"/>
              <a:t>, SSI </a:t>
            </a:r>
            <a:r>
              <a:rPr kumimoji="0" lang="zh-CN" altLang="en-US" dirty="0" smtClean="0">
                <a:latin typeface="+mn-lt"/>
                <a:ea typeface="+mn-ea"/>
              </a:rPr>
              <a:t>）</a:t>
            </a:r>
            <a:r>
              <a:rPr kumimoji="0" lang="en-US" altLang="zh-CN" b="1" dirty="0" smtClean="0">
                <a:solidFill>
                  <a:schemeClr val="bg1"/>
                </a:solidFill>
                <a:latin typeface="+mn-lt"/>
                <a:ea typeface="+mn-ea"/>
              </a:rPr>
              <a:t>&lt;9 gates</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8E0C5C91-964B-4A92-B408-87E4336639C8}" type="slidenum">
              <a:rPr lang="en-US" altLang="zh-CN"/>
              <a:pPr>
                <a:defRPr/>
              </a:pPr>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52996"/>
                                        </p:tgtEl>
                                        <p:attrNameLst>
                                          <p:attrName>style.visibility</p:attrName>
                                        </p:attrNameLst>
                                      </p:cBhvr>
                                      <p:to>
                                        <p:strVal val="visible"/>
                                      </p:to>
                                    </p:set>
                                    <p:animEffect transition="in" filter="barn(outHorizontal)">
                                      <p:cBhvr>
                                        <p:cTn id="7" dur="500"/>
                                        <p:tgtEl>
                                          <p:spTgt spid="852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52998"/>
                                        </p:tgtEl>
                                        <p:attrNameLst>
                                          <p:attrName>style.visibility</p:attrName>
                                        </p:attrNameLst>
                                      </p:cBhvr>
                                      <p:to>
                                        <p:strVal val="visible"/>
                                      </p:to>
                                    </p:set>
                                    <p:animEffect transition="in" filter="barn(inHorizontal)">
                                      <p:cBhvr>
                                        <p:cTn id="12" dur="500"/>
                                        <p:tgtEl>
                                          <p:spTgt spid="8529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852999"/>
                                        </p:tgtEl>
                                        <p:attrNameLst>
                                          <p:attrName>style.visibility</p:attrName>
                                        </p:attrNameLst>
                                      </p:cBhvr>
                                      <p:to>
                                        <p:strVal val="visible"/>
                                      </p:to>
                                    </p:set>
                                    <p:anim calcmode="lin" valueType="num">
                                      <p:cBhvr>
                                        <p:cTn id="17" dur="500" fill="hold"/>
                                        <p:tgtEl>
                                          <p:spTgt spid="852999"/>
                                        </p:tgtEl>
                                        <p:attrNameLst>
                                          <p:attrName>ppt_w</p:attrName>
                                        </p:attrNameLst>
                                      </p:cBhvr>
                                      <p:tavLst>
                                        <p:tav tm="0">
                                          <p:val>
                                            <p:fltVal val="0"/>
                                          </p:val>
                                        </p:tav>
                                        <p:tav tm="100000">
                                          <p:val>
                                            <p:strVal val="#ppt_w"/>
                                          </p:val>
                                        </p:tav>
                                      </p:tavLst>
                                    </p:anim>
                                    <p:anim calcmode="lin" valueType="num">
                                      <p:cBhvr>
                                        <p:cTn id="18" dur="500" fill="hold"/>
                                        <p:tgtEl>
                                          <p:spTgt spid="85299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53000"/>
                                        </p:tgtEl>
                                        <p:attrNameLst>
                                          <p:attrName>style.visibility</p:attrName>
                                        </p:attrNameLst>
                                      </p:cBhvr>
                                      <p:to>
                                        <p:strVal val="visible"/>
                                      </p:to>
                                    </p:set>
                                    <p:anim calcmode="lin" valueType="num">
                                      <p:cBhvr>
                                        <p:cTn id="23" dur="500" fill="hold"/>
                                        <p:tgtEl>
                                          <p:spTgt spid="853000"/>
                                        </p:tgtEl>
                                        <p:attrNameLst>
                                          <p:attrName>ppt_w</p:attrName>
                                        </p:attrNameLst>
                                      </p:cBhvr>
                                      <p:tavLst>
                                        <p:tav tm="0">
                                          <p:val>
                                            <p:fltVal val="0"/>
                                          </p:val>
                                        </p:tav>
                                        <p:tav tm="100000">
                                          <p:val>
                                            <p:strVal val="#ppt_w"/>
                                          </p:val>
                                        </p:tav>
                                      </p:tavLst>
                                    </p:anim>
                                    <p:anim calcmode="lin" valueType="num">
                                      <p:cBhvr>
                                        <p:cTn id="24" dur="500" fill="hold"/>
                                        <p:tgtEl>
                                          <p:spTgt spid="853000"/>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52997"/>
                                        </p:tgtEl>
                                        <p:attrNameLst>
                                          <p:attrName>style.visibility</p:attrName>
                                        </p:attrNameLst>
                                      </p:cBhvr>
                                      <p:to>
                                        <p:strVal val="visible"/>
                                      </p:to>
                                    </p:set>
                                    <p:animEffect transition="in" filter="dissolve">
                                      <p:cBhvr>
                                        <p:cTn id="29" dur="500"/>
                                        <p:tgtEl>
                                          <p:spTgt spid="85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7" grpId="0" animBg="1"/>
      <p:bldP spid="852998" grpId="0" animBg="1" autoUpdateAnimBg="0"/>
      <p:bldP spid="852999" grpId="0" animBg="1" autoUpdateAnimBg="0"/>
      <p:bldP spid="853000" grpId="0" animBg="1" autoUpdateAnimBg="0"/>
      <p:bldP spid="852996"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4"/>
          <p:cNvGrpSpPr>
            <a:grpSpLocks/>
          </p:cNvGrpSpPr>
          <p:nvPr/>
        </p:nvGrpSpPr>
        <p:grpSpPr bwMode="auto">
          <a:xfrm>
            <a:off x="457200" y="5373688"/>
            <a:ext cx="1600200" cy="457200"/>
            <a:chOff x="240" y="3552"/>
            <a:chExt cx="1008" cy="288"/>
          </a:xfrm>
        </p:grpSpPr>
        <p:sp>
          <p:nvSpPr>
            <p:cNvPr id="863237" name="Text Box 5"/>
            <p:cNvSpPr txBox="1">
              <a:spLocks noChangeArrowheads="1"/>
            </p:cNvSpPr>
            <p:nvPr/>
          </p:nvSpPr>
          <p:spPr bwMode="auto">
            <a:xfrm>
              <a:off x="240" y="3552"/>
              <a:ext cx="1008"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Arial" charset="0"/>
                </a:rPr>
                <a:t>B</a:t>
              </a:r>
              <a:r>
                <a:rPr kumimoji="0" lang="en-US" altLang="zh-CN" b="1" baseline="-25000">
                  <a:effectLst>
                    <a:outerShdw blurRad="38100" dist="38100" dir="2700000" algn="tl">
                      <a:srgbClr val="C0C0C0"/>
                    </a:outerShdw>
                  </a:effectLst>
                  <a:latin typeface="Arial" charset="0"/>
                </a:rPr>
                <a:t>8 </a:t>
              </a:r>
              <a:r>
                <a:rPr kumimoji="0" lang="en-US" altLang="zh-CN" b="1">
                  <a:effectLst>
                    <a:outerShdw blurRad="38100" dist="38100" dir="2700000" algn="tl">
                      <a:srgbClr val="C0C0C0"/>
                    </a:outerShdw>
                  </a:effectLst>
                  <a:latin typeface="Arial" charset="0"/>
                </a:rPr>
                <a:t>= 8   9</a:t>
              </a:r>
            </a:p>
          </p:txBody>
        </p:sp>
        <p:sp>
          <p:nvSpPr>
            <p:cNvPr id="50347" name="Oval 6"/>
            <p:cNvSpPr>
              <a:spLocks noChangeArrowheads="1"/>
            </p:cNvSpPr>
            <p:nvPr/>
          </p:nvSpPr>
          <p:spPr bwMode="auto">
            <a:xfrm>
              <a:off x="864" y="3648"/>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48" name="Line 7"/>
            <p:cNvSpPr>
              <a:spLocks noChangeShapeType="1"/>
            </p:cNvSpPr>
            <p:nvPr/>
          </p:nvSpPr>
          <p:spPr bwMode="auto">
            <a:xfrm>
              <a:off x="672" y="3552"/>
              <a:ext cx="38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8"/>
          <p:cNvGrpSpPr>
            <a:grpSpLocks/>
          </p:cNvGrpSpPr>
          <p:nvPr/>
        </p:nvGrpSpPr>
        <p:grpSpPr bwMode="auto">
          <a:xfrm>
            <a:off x="3276600" y="5373688"/>
            <a:ext cx="2438400" cy="457200"/>
            <a:chOff x="1488" y="3552"/>
            <a:chExt cx="1536" cy="288"/>
          </a:xfrm>
        </p:grpSpPr>
        <p:sp>
          <p:nvSpPr>
            <p:cNvPr id="863241" name="Text Box 9"/>
            <p:cNvSpPr txBox="1">
              <a:spLocks noChangeArrowheads="1"/>
            </p:cNvSpPr>
            <p:nvPr/>
          </p:nvSpPr>
          <p:spPr bwMode="auto">
            <a:xfrm>
              <a:off x="1488" y="3552"/>
              <a:ext cx="153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Arial" charset="0"/>
                </a:rPr>
                <a:t>B</a:t>
              </a:r>
              <a:r>
                <a:rPr kumimoji="0" lang="en-US" altLang="zh-CN" b="1" baseline="-25000">
                  <a:effectLst>
                    <a:outerShdw blurRad="38100" dist="38100" dir="2700000" algn="tl">
                      <a:srgbClr val="C0C0C0"/>
                    </a:outerShdw>
                  </a:effectLst>
                  <a:latin typeface="Arial" charset="0"/>
                </a:rPr>
                <a:t>4</a:t>
              </a:r>
              <a:r>
                <a:rPr kumimoji="0" lang="en-US" altLang="zh-CN" b="1">
                  <a:effectLst>
                    <a:outerShdw blurRad="38100" dist="38100" dir="2700000" algn="tl">
                      <a:srgbClr val="C0C0C0"/>
                    </a:outerShdw>
                  </a:effectLst>
                  <a:latin typeface="Arial" charset="0"/>
                </a:rPr>
                <a:t>= 4   5   6   7</a:t>
              </a:r>
            </a:p>
          </p:txBody>
        </p:sp>
        <p:sp>
          <p:nvSpPr>
            <p:cNvPr id="50342" name="Oval 10"/>
            <p:cNvSpPr>
              <a:spLocks noChangeArrowheads="1"/>
            </p:cNvSpPr>
            <p:nvPr/>
          </p:nvSpPr>
          <p:spPr bwMode="auto">
            <a:xfrm>
              <a:off x="2064" y="3648"/>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43" name="Line 11"/>
            <p:cNvSpPr>
              <a:spLocks noChangeShapeType="1"/>
            </p:cNvSpPr>
            <p:nvPr/>
          </p:nvSpPr>
          <p:spPr bwMode="auto">
            <a:xfrm>
              <a:off x="1920" y="3552"/>
              <a:ext cx="86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44" name="Oval 12"/>
            <p:cNvSpPr>
              <a:spLocks noChangeArrowheads="1"/>
            </p:cNvSpPr>
            <p:nvPr/>
          </p:nvSpPr>
          <p:spPr bwMode="auto">
            <a:xfrm>
              <a:off x="2304" y="3648"/>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45" name="Oval 13"/>
            <p:cNvSpPr>
              <a:spLocks noChangeArrowheads="1"/>
            </p:cNvSpPr>
            <p:nvPr/>
          </p:nvSpPr>
          <p:spPr bwMode="auto">
            <a:xfrm>
              <a:off x="2592" y="3648"/>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grpSp>
        <p:nvGrpSpPr>
          <p:cNvPr id="4" name="Group 14"/>
          <p:cNvGrpSpPr>
            <a:grpSpLocks/>
          </p:cNvGrpSpPr>
          <p:nvPr/>
        </p:nvGrpSpPr>
        <p:grpSpPr bwMode="auto">
          <a:xfrm>
            <a:off x="457200" y="5983288"/>
            <a:ext cx="2438400" cy="457200"/>
            <a:chOff x="1488" y="3552"/>
            <a:chExt cx="1536" cy="288"/>
          </a:xfrm>
        </p:grpSpPr>
        <p:sp>
          <p:nvSpPr>
            <p:cNvPr id="863247" name="Text Box 15"/>
            <p:cNvSpPr txBox="1">
              <a:spLocks noChangeArrowheads="1"/>
            </p:cNvSpPr>
            <p:nvPr/>
          </p:nvSpPr>
          <p:spPr bwMode="auto">
            <a:xfrm>
              <a:off x="1488" y="3552"/>
              <a:ext cx="153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dirty="0">
                  <a:effectLst>
                    <a:outerShdw blurRad="38100" dist="38100" dir="2700000" algn="tl">
                      <a:srgbClr val="C0C0C0"/>
                    </a:outerShdw>
                  </a:effectLst>
                  <a:latin typeface="Arial" charset="0"/>
                </a:rPr>
                <a:t>B</a:t>
              </a:r>
              <a:r>
                <a:rPr kumimoji="0" lang="en-US" altLang="zh-CN" b="1" baseline="-25000" dirty="0">
                  <a:effectLst>
                    <a:outerShdw blurRad="38100" dist="38100" dir="2700000" algn="tl">
                      <a:srgbClr val="C0C0C0"/>
                    </a:outerShdw>
                  </a:effectLst>
                  <a:latin typeface="Arial" charset="0"/>
                </a:rPr>
                <a:t>2</a:t>
              </a:r>
              <a:r>
                <a:rPr kumimoji="0" lang="en-US" altLang="zh-CN" b="1" dirty="0">
                  <a:effectLst>
                    <a:outerShdw blurRad="38100" dist="38100" dir="2700000" algn="tl">
                      <a:srgbClr val="C0C0C0"/>
                    </a:outerShdw>
                  </a:effectLst>
                  <a:latin typeface="Arial" charset="0"/>
                </a:rPr>
                <a:t>= 2   3   6   7</a:t>
              </a:r>
            </a:p>
          </p:txBody>
        </p:sp>
        <p:sp>
          <p:nvSpPr>
            <p:cNvPr id="50337" name="Oval 16"/>
            <p:cNvSpPr>
              <a:spLocks noChangeArrowheads="1"/>
            </p:cNvSpPr>
            <p:nvPr/>
          </p:nvSpPr>
          <p:spPr bwMode="auto">
            <a:xfrm>
              <a:off x="2064" y="3648"/>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38" name="Line 17"/>
            <p:cNvSpPr>
              <a:spLocks noChangeShapeType="1"/>
            </p:cNvSpPr>
            <p:nvPr/>
          </p:nvSpPr>
          <p:spPr bwMode="auto">
            <a:xfrm>
              <a:off x="1920" y="3552"/>
              <a:ext cx="86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39" name="Oval 18"/>
            <p:cNvSpPr>
              <a:spLocks noChangeArrowheads="1"/>
            </p:cNvSpPr>
            <p:nvPr/>
          </p:nvSpPr>
          <p:spPr bwMode="auto">
            <a:xfrm>
              <a:off x="2304" y="3648"/>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40" name="Oval 19"/>
            <p:cNvSpPr>
              <a:spLocks noChangeArrowheads="1"/>
            </p:cNvSpPr>
            <p:nvPr/>
          </p:nvSpPr>
          <p:spPr bwMode="auto">
            <a:xfrm>
              <a:off x="2592" y="3648"/>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grpSp>
        <p:nvGrpSpPr>
          <p:cNvPr id="5" name="Group 20"/>
          <p:cNvGrpSpPr>
            <a:grpSpLocks/>
          </p:cNvGrpSpPr>
          <p:nvPr/>
        </p:nvGrpSpPr>
        <p:grpSpPr bwMode="auto">
          <a:xfrm>
            <a:off x="3276600" y="5983288"/>
            <a:ext cx="2895600" cy="457200"/>
            <a:chOff x="2064" y="3936"/>
            <a:chExt cx="1824" cy="288"/>
          </a:xfrm>
        </p:grpSpPr>
        <p:sp>
          <p:nvSpPr>
            <p:cNvPr id="863253" name="Text Box 21"/>
            <p:cNvSpPr txBox="1">
              <a:spLocks noChangeArrowheads="1"/>
            </p:cNvSpPr>
            <p:nvPr/>
          </p:nvSpPr>
          <p:spPr bwMode="auto">
            <a:xfrm>
              <a:off x="2064" y="3936"/>
              <a:ext cx="182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dirty="0">
                  <a:effectLst>
                    <a:outerShdw blurRad="38100" dist="38100" dir="2700000" algn="tl">
                      <a:srgbClr val="C0C0C0"/>
                    </a:outerShdw>
                  </a:effectLst>
                  <a:latin typeface="Arial" charset="0"/>
                </a:rPr>
                <a:t>B</a:t>
              </a:r>
              <a:r>
                <a:rPr kumimoji="0" lang="en-US" altLang="zh-CN" b="1" baseline="-25000" dirty="0">
                  <a:effectLst>
                    <a:outerShdw blurRad="38100" dist="38100" dir="2700000" algn="tl">
                      <a:srgbClr val="C0C0C0"/>
                    </a:outerShdw>
                  </a:effectLst>
                  <a:latin typeface="Arial" charset="0"/>
                </a:rPr>
                <a:t>1</a:t>
              </a:r>
              <a:r>
                <a:rPr kumimoji="0" lang="en-US" altLang="zh-CN" b="1" dirty="0">
                  <a:effectLst>
                    <a:outerShdw blurRad="38100" dist="38100" dir="2700000" algn="tl">
                      <a:srgbClr val="C0C0C0"/>
                    </a:outerShdw>
                  </a:effectLst>
                  <a:latin typeface="Arial" charset="0"/>
                </a:rPr>
                <a:t>= 1   3   5   7   9</a:t>
              </a:r>
            </a:p>
          </p:txBody>
        </p:sp>
        <p:sp>
          <p:nvSpPr>
            <p:cNvPr id="50331" name="Oval 22"/>
            <p:cNvSpPr>
              <a:spLocks noChangeArrowheads="1"/>
            </p:cNvSpPr>
            <p:nvPr/>
          </p:nvSpPr>
          <p:spPr bwMode="auto">
            <a:xfrm>
              <a:off x="2640" y="4032"/>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32" name="Line 23"/>
            <p:cNvSpPr>
              <a:spLocks noChangeShapeType="1"/>
            </p:cNvSpPr>
            <p:nvPr/>
          </p:nvSpPr>
          <p:spPr bwMode="auto">
            <a:xfrm>
              <a:off x="2496" y="3936"/>
              <a:ext cx="110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33" name="Oval 24"/>
            <p:cNvSpPr>
              <a:spLocks noChangeArrowheads="1"/>
            </p:cNvSpPr>
            <p:nvPr/>
          </p:nvSpPr>
          <p:spPr bwMode="auto">
            <a:xfrm>
              <a:off x="2880" y="4032"/>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34" name="Oval 25"/>
            <p:cNvSpPr>
              <a:spLocks noChangeArrowheads="1"/>
            </p:cNvSpPr>
            <p:nvPr/>
          </p:nvSpPr>
          <p:spPr bwMode="auto">
            <a:xfrm>
              <a:off x="3168" y="4032"/>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35" name="Oval 26"/>
            <p:cNvSpPr>
              <a:spLocks noChangeArrowheads="1"/>
            </p:cNvSpPr>
            <p:nvPr/>
          </p:nvSpPr>
          <p:spPr bwMode="auto">
            <a:xfrm>
              <a:off x="3408" y="4032"/>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grpSp>
        <p:nvGrpSpPr>
          <p:cNvPr id="6" name="Group 27"/>
          <p:cNvGrpSpPr>
            <a:grpSpLocks/>
          </p:cNvGrpSpPr>
          <p:nvPr/>
        </p:nvGrpSpPr>
        <p:grpSpPr bwMode="auto">
          <a:xfrm>
            <a:off x="179388" y="836613"/>
            <a:ext cx="8820150" cy="4256087"/>
            <a:chOff x="96" y="679"/>
            <a:chExt cx="5556" cy="2681"/>
          </a:xfrm>
        </p:grpSpPr>
        <p:sp>
          <p:nvSpPr>
            <p:cNvPr id="50187" name="Line 28"/>
            <p:cNvSpPr>
              <a:spLocks noChangeShapeType="1"/>
            </p:cNvSpPr>
            <p:nvPr/>
          </p:nvSpPr>
          <p:spPr bwMode="auto">
            <a:xfrm>
              <a:off x="528" y="2991"/>
              <a:ext cx="5040"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188" name="Line 29"/>
            <p:cNvSpPr>
              <a:spLocks noChangeShapeType="1"/>
            </p:cNvSpPr>
            <p:nvPr/>
          </p:nvSpPr>
          <p:spPr bwMode="auto">
            <a:xfrm>
              <a:off x="720" y="2799"/>
              <a:ext cx="4848"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189" name="Line 30"/>
            <p:cNvSpPr>
              <a:spLocks noChangeShapeType="1"/>
            </p:cNvSpPr>
            <p:nvPr/>
          </p:nvSpPr>
          <p:spPr bwMode="auto">
            <a:xfrm>
              <a:off x="1104" y="2187"/>
              <a:ext cx="4512"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190" name="Line 31"/>
            <p:cNvSpPr>
              <a:spLocks noChangeShapeType="1"/>
            </p:cNvSpPr>
            <p:nvPr/>
          </p:nvSpPr>
          <p:spPr bwMode="auto">
            <a:xfrm>
              <a:off x="1104" y="2427"/>
              <a:ext cx="4512"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191" name="Line 32"/>
            <p:cNvSpPr>
              <a:spLocks noChangeShapeType="1"/>
            </p:cNvSpPr>
            <p:nvPr/>
          </p:nvSpPr>
          <p:spPr bwMode="auto">
            <a:xfrm>
              <a:off x="180" y="3327"/>
              <a:ext cx="5472"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192" name="Line 33"/>
            <p:cNvSpPr>
              <a:spLocks noChangeShapeType="1"/>
            </p:cNvSpPr>
            <p:nvPr/>
          </p:nvSpPr>
          <p:spPr bwMode="auto">
            <a:xfrm>
              <a:off x="4410" y="1655"/>
              <a:ext cx="3" cy="322"/>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193" name="Line 34"/>
            <p:cNvSpPr>
              <a:spLocks noChangeShapeType="1"/>
            </p:cNvSpPr>
            <p:nvPr/>
          </p:nvSpPr>
          <p:spPr bwMode="auto">
            <a:xfrm>
              <a:off x="768" y="1803"/>
              <a:ext cx="4800"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194" name="Line 35"/>
            <p:cNvSpPr>
              <a:spLocks noChangeShapeType="1"/>
            </p:cNvSpPr>
            <p:nvPr/>
          </p:nvSpPr>
          <p:spPr bwMode="auto">
            <a:xfrm>
              <a:off x="912" y="1995"/>
              <a:ext cx="4704"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195" name="Line 36"/>
            <p:cNvSpPr>
              <a:spLocks noChangeShapeType="1"/>
            </p:cNvSpPr>
            <p:nvPr/>
          </p:nvSpPr>
          <p:spPr bwMode="auto">
            <a:xfrm>
              <a:off x="4748" y="1672"/>
              <a:ext cx="1" cy="1322"/>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196" name="Line 37"/>
            <p:cNvSpPr>
              <a:spLocks noChangeShapeType="1"/>
            </p:cNvSpPr>
            <p:nvPr/>
          </p:nvSpPr>
          <p:spPr bwMode="auto">
            <a:xfrm>
              <a:off x="924" y="2583"/>
              <a:ext cx="4704"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50197" name="Group 38"/>
            <p:cNvGrpSpPr>
              <a:grpSpLocks/>
            </p:cNvGrpSpPr>
            <p:nvPr/>
          </p:nvGrpSpPr>
          <p:grpSpPr bwMode="auto">
            <a:xfrm rot="-5390329">
              <a:off x="995" y="1167"/>
              <a:ext cx="697" cy="96"/>
              <a:chOff x="1584" y="1440"/>
              <a:chExt cx="697" cy="96"/>
            </a:xfrm>
          </p:grpSpPr>
          <p:sp>
            <p:nvSpPr>
              <p:cNvPr id="50327" name="Rectangle 39"/>
              <p:cNvSpPr>
                <a:spLocks noChangeArrowheads="1"/>
              </p:cNvSpPr>
              <p:nvPr/>
            </p:nvSpPr>
            <p:spPr bwMode="auto">
              <a:xfrm>
                <a:off x="1776" y="1440"/>
                <a:ext cx="336" cy="96"/>
              </a:xfrm>
              <a:prstGeom prst="rect">
                <a:avLst/>
              </a:prstGeom>
              <a:solidFill>
                <a:srgbClr val="FF33CC"/>
              </a:solidFill>
              <a:ln w="127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28" name="Line 40"/>
              <p:cNvSpPr>
                <a:spLocks noChangeShapeType="1"/>
              </p:cNvSpPr>
              <p:nvPr/>
            </p:nvSpPr>
            <p:spPr bwMode="auto">
              <a:xfrm>
                <a:off x="2137" y="1488"/>
                <a:ext cx="14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29" name="Line 41"/>
              <p:cNvSpPr>
                <a:spLocks noChangeShapeType="1"/>
              </p:cNvSpPr>
              <p:nvPr/>
            </p:nvSpPr>
            <p:spPr bwMode="auto">
              <a:xfrm flipH="1">
                <a:off x="1584" y="1488"/>
                <a:ext cx="16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198" name="Group 42"/>
            <p:cNvGrpSpPr>
              <a:grpSpLocks/>
            </p:cNvGrpSpPr>
            <p:nvPr/>
          </p:nvGrpSpPr>
          <p:grpSpPr bwMode="auto">
            <a:xfrm rot="-5390329">
              <a:off x="1187" y="1167"/>
              <a:ext cx="697" cy="96"/>
              <a:chOff x="1584" y="1440"/>
              <a:chExt cx="697" cy="96"/>
            </a:xfrm>
          </p:grpSpPr>
          <p:sp>
            <p:nvSpPr>
              <p:cNvPr id="50324" name="Rectangle 43"/>
              <p:cNvSpPr>
                <a:spLocks noChangeArrowheads="1"/>
              </p:cNvSpPr>
              <p:nvPr/>
            </p:nvSpPr>
            <p:spPr bwMode="auto">
              <a:xfrm>
                <a:off x="1776" y="1440"/>
                <a:ext cx="336" cy="96"/>
              </a:xfrm>
              <a:prstGeom prst="rect">
                <a:avLst/>
              </a:prstGeom>
              <a:solidFill>
                <a:srgbClr val="FF33CC"/>
              </a:solidFill>
              <a:ln w="127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25" name="Line 44"/>
              <p:cNvSpPr>
                <a:spLocks noChangeShapeType="1"/>
              </p:cNvSpPr>
              <p:nvPr/>
            </p:nvSpPr>
            <p:spPr bwMode="auto">
              <a:xfrm>
                <a:off x="2137" y="1488"/>
                <a:ext cx="14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26" name="Line 45"/>
              <p:cNvSpPr>
                <a:spLocks noChangeShapeType="1"/>
              </p:cNvSpPr>
              <p:nvPr/>
            </p:nvSpPr>
            <p:spPr bwMode="auto">
              <a:xfrm flipH="1">
                <a:off x="1584" y="1488"/>
                <a:ext cx="16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199" name="Group 46"/>
            <p:cNvGrpSpPr>
              <a:grpSpLocks/>
            </p:cNvGrpSpPr>
            <p:nvPr/>
          </p:nvGrpSpPr>
          <p:grpSpPr bwMode="auto">
            <a:xfrm rot="-5390329">
              <a:off x="1379" y="1167"/>
              <a:ext cx="697" cy="96"/>
              <a:chOff x="1584" y="1440"/>
              <a:chExt cx="697" cy="96"/>
            </a:xfrm>
          </p:grpSpPr>
          <p:sp>
            <p:nvSpPr>
              <p:cNvPr id="50321" name="Rectangle 47"/>
              <p:cNvSpPr>
                <a:spLocks noChangeArrowheads="1"/>
              </p:cNvSpPr>
              <p:nvPr/>
            </p:nvSpPr>
            <p:spPr bwMode="auto">
              <a:xfrm>
                <a:off x="1776" y="1440"/>
                <a:ext cx="336" cy="96"/>
              </a:xfrm>
              <a:prstGeom prst="rect">
                <a:avLst/>
              </a:prstGeom>
              <a:solidFill>
                <a:srgbClr val="FF33CC"/>
              </a:solidFill>
              <a:ln w="127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22" name="Line 48"/>
              <p:cNvSpPr>
                <a:spLocks noChangeShapeType="1"/>
              </p:cNvSpPr>
              <p:nvPr/>
            </p:nvSpPr>
            <p:spPr bwMode="auto">
              <a:xfrm>
                <a:off x="2137" y="1488"/>
                <a:ext cx="14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23" name="Line 49"/>
              <p:cNvSpPr>
                <a:spLocks noChangeShapeType="1"/>
              </p:cNvSpPr>
              <p:nvPr/>
            </p:nvSpPr>
            <p:spPr bwMode="auto">
              <a:xfrm flipH="1">
                <a:off x="1584" y="1488"/>
                <a:ext cx="16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00" name="Group 50"/>
            <p:cNvGrpSpPr>
              <a:grpSpLocks/>
            </p:cNvGrpSpPr>
            <p:nvPr/>
          </p:nvGrpSpPr>
          <p:grpSpPr bwMode="auto">
            <a:xfrm rot="-5390329">
              <a:off x="1571" y="1167"/>
              <a:ext cx="697" cy="96"/>
              <a:chOff x="1584" y="1440"/>
              <a:chExt cx="697" cy="96"/>
            </a:xfrm>
          </p:grpSpPr>
          <p:sp>
            <p:nvSpPr>
              <p:cNvPr id="50318" name="Rectangle 51"/>
              <p:cNvSpPr>
                <a:spLocks noChangeArrowheads="1"/>
              </p:cNvSpPr>
              <p:nvPr/>
            </p:nvSpPr>
            <p:spPr bwMode="auto">
              <a:xfrm>
                <a:off x="1776" y="1440"/>
                <a:ext cx="336" cy="96"/>
              </a:xfrm>
              <a:prstGeom prst="rect">
                <a:avLst/>
              </a:prstGeom>
              <a:solidFill>
                <a:srgbClr val="FF33CC"/>
              </a:solidFill>
              <a:ln w="127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19" name="Line 52"/>
              <p:cNvSpPr>
                <a:spLocks noChangeShapeType="1"/>
              </p:cNvSpPr>
              <p:nvPr/>
            </p:nvSpPr>
            <p:spPr bwMode="auto">
              <a:xfrm>
                <a:off x="2137" y="1488"/>
                <a:ext cx="14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20" name="Line 53"/>
              <p:cNvSpPr>
                <a:spLocks noChangeShapeType="1"/>
              </p:cNvSpPr>
              <p:nvPr/>
            </p:nvSpPr>
            <p:spPr bwMode="auto">
              <a:xfrm flipH="1">
                <a:off x="1584" y="1488"/>
                <a:ext cx="16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01" name="Group 54"/>
            <p:cNvGrpSpPr>
              <a:grpSpLocks/>
            </p:cNvGrpSpPr>
            <p:nvPr/>
          </p:nvGrpSpPr>
          <p:grpSpPr bwMode="auto">
            <a:xfrm rot="-5390329">
              <a:off x="1763" y="1167"/>
              <a:ext cx="697" cy="96"/>
              <a:chOff x="1584" y="1440"/>
              <a:chExt cx="697" cy="96"/>
            </a:xfrm>
          </p:grpSpPr>
          <p:sp>
            <p:nvSpPr>
              <p:cNvPr id="50315" name="Rectangle 55"/>
              <p:cNvSpPr>
                <a:spLocks noChangeArrowheads="1"/>
              </p:cNvSpPr>
              <p:nvPr/>
            </p:nvSpPr>
            <p:spPr bwMode="auto">
              <a:xfrm>
                <a:off x="1776" y="1440"/>
                <a:ext cx="336" cy="96"/>
              </a:xfrm>
              <a:prstGeom prst="rect">
                <a:avLst/>
              </a:prstGeom>
              <a:solidFill>
                <a:srgbClr val="FF33CC"/>
              </a:solidFill>
              <a:ln w="127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16" name="Line 56"/>
              <p:cNvSpPr>
                <a:spLocks noChangeShapeType="1"/>
              </p:cNvSpPr>
              <p:nvPr/>
            </p:nvSpPr>
            <p:spPr bwMode="auto">
              <a:xfrm>
                <a:off x="2137" y="1488"/>
                <a:ext cx="14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17" name="Line 57"/>
              <p:cNvSpPr>
                <a:spLocks noChangeShapeType="1"/>
              </p:cNvSpPr>
              <p:nvPr/>
            </p:nvSpPr>
            <p:spPr bwMode="auto">
              <a:xfrm flipH="1">
                <a:off x="1584" y="1488"/>
                <a:ext cx="16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02" name="Group 58"/>
            <p:cNvGrpSpPr>
              <a:grpSpLocks/>
            </p:cNvGrpSpPr>
            <p:nvPr/>
          </p:nvGrpSpPr>
          <p:grpSpPr bwMode="auto">
            <a:xfrm rot="-5390329">
              <a:off x="1955" y="1167"/>
              <a:ext cx="697" cy="96"/>
              <a:chOff x="1584" y="1440"/>
              <a:chExt cx="697" cy="96"/>
            </a:xfrm>
          </p:grpSpPr>
          <p:sp>
            <p:nvSpPr>
              <p:cNvPr id="50312" name="Rectangle 59"/>
              <p:cNvSpPr>
                <a:spLocks noChangeArrowheads="1"/>
              </p:cNvSpPr>
              <p:nvPr/>
            </p:nvSpPr>
            <p:spPr bwMode="auto">
              <a:xfrm>
                <a:off x="1776" y="1440"/>
                <a:ext cx="336" cy="96"/>
              </a:xfrm>
              <a:prstGeom prst="rect">
                <a:avLst/>
              </a:prstGeom>
              <a:solidFill>
                <a:srgbClr val="FF33CC"/>
              </a:solidFill>
              <a:ln w="127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13" name="Line 60"/>
              <p:cNvSpPr>
                <a:spLocks noChangeShapeType="1"/>
              </p:cNvSpPr>
              <p:nvPr/>
            </p:nvSpPr>
            <p:spPr bwMode="auto">
              <a:xfrm>
                <a:off x="2137" y="1488"/>
                <a:ext cx="14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14" name="Line 61"/>
              <p:cNvSpPr>
                <a:spLocks noChangeShapeType="1"/>
              </p:cNvSpPr>
              <p:nvPr/>
            </p:nvSpPr>
            <p:spPr bwMode="auto">
              <a:xfrm flipH="1">
                <a:off x="1584" y="1488"/>
                <a:ext cx="16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03" name="Group 62"/>
            <p:cNvGrpSpPr>
              <a:grpSpLocks/>
            </p:cNvGrpSpPr>
            <p:nvPr/>
          </p:nvGrpSpPr>
          <p:grpSpPr bwMode="auto">
            <a:xfrm rot="-5390329">
              <a:off x="2147" y="1167"/>
              <a:ext cx="697" cy="96"/>
              <a:chOff x="1584" y="1440"/>
              <a:chExt cx="697" cy="96"/>
            </a:xfrm>
          </p:grpSpPr>
          <p:sp>
            <p:nvSpPr>
              <p:cNvPr id="50309" name="Rectangle 63"/>
              <p:cNvSpPr>
                <a:spLocks noChangeArrowheads="1"/>
              </p:cNvSpPr>
              <p:nvPr/>
            </p:nvSpPr>
            <p:spPr bwMode="auto">
              <a:xfrm>
                <a:off x="1776" y="1440"/>
                <a:ext cx="336" cy="96"/>
              </a:xfrm>
              <a:prstGeom prst="rect">
                <a:avLst/>
              </a:prstGeom>
              <a:solidFill>
                <a:srgbClr val="FF33CC"/>
              </a:solidFill>
              <a:ln w="127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10" name="Line 64"/>
              <p:cNvSpPr>
                <a:spLocks noChangeShapeType="1"/>
              </p:cNvSpPr>
              <p:nvPr/>
            </p:nvSpPr>
            <p:spPr bwMode="auto">
              <a:xfrm>
                <a:off x="2137" y="1488"/>
                <a:ext cx="14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11" name="Line 65"/>
              <p:cNvSpPr>
                <a:spLocks noChangeShapeType="1"/>
              </p:cNvSpPr>
              <p:nvPr/>
            </p:nvSpPr>
            <p:spPr bwMode="auto">
              <a:xfrm flipH="1">
                <a:off x="1584" y="1488"/>
                <a:ext cx="16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04" name="Group 66"/>
            <p:cNvGrpSpPr>
              <a:grpSpLocks/>
            </p:cNvGrpSpPr>
            <p:nvPr/>
          </p:nvGrpSpPr>
          <p:grpSpPr bwMode="auto">
            <a:xfrm rot="-5390329">
              <a:off x="2339" y="1167"/>
              <a:ext cx="697" cy="96"/>
              <a:chOff x="1584" y="1440"/>
              <a:chExt cx="697" cy="96"/>
            </a:xfrm>
          </p:grpSpPr>
          <p:sp>
            <p:nvSpPr>
              <p:cNvPr id="50306" name="Rectangle 67"/>
              <p:cNvSpPr>
                <a:spLocks noChangeArrowheads="1"/>
              </p:cNvSpPr>
              <p:nvPr/>
            </p:nvSpPr>
            <p:spPr bwMode="auto">
              <a:xfrm>
                <a:off x="1776" y="1440"/>
                <a:ext cx="336" cy="96"/>
              </a:xfrm>
              <a:prstGeom prst="rect">
                <a:avLst/>
              </a:prstGeom>
              <a:solidFill>
                <a:srgbClr val="FF33CC"/>
              </a:solidFill>
              <a:ln w="127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07" name="Line 68"/>
              <p:cNvSpPr>
                <a:spLocks noChangeShapeType="1"/>
              </p:cNvSpPr>
              <p:nvPr/>
            </p:nvSpPr>
            <p:spPr bwMode="auto">
              <a:xfrm>
                <a:off x="2137" y="1488"/>
                <a:ext cx="14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308" name="Line 69"/>
              <p:cNvSpPr>
                <a:spLocks noChangeShapeType="1"/>
              </p:cNvSpPr>
              <p:nvPr/>
            </p:nvSpPr>
            <p:spPr bwMode="auto">
              <a:xfrm flipH="1">
                <a:off x="1584" y="1488"/>
                <a:ext cx="16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05" name="Group 70"/>
            <p:cNvGrpSpPr>
              <a:grpSpLocks/>
            </p:cNvGrpSpPr>
            <p:nvPr/>
          </p:nvGrpSpPr>
          <p:grpSpPr bwMode="auto">
            <a:xfrm>
              <a:off x="3273" y="1371"/>
              <a:ext cx="459" cy="288"/>
              <a:chOff x="816" y="1095"/>
              <a:chExt cx="528" cy="393"/>
            </a:xfrm>
          </p:grpSpPr>
          <p:sp>
            <p:nvSpPr>
              <p:cNvPr id="50304" name="Rectangle 71"/>
              <p:cNvSpPr>
                <a:spLocks noChangeArrowheads="1"/>
              </p:cNvSpPr>
              <p:nvPr/>
            </p:nvSpPr>
            <p:spPr bwMode="auto">
              <a:xfrm>
                <a:off x="816" y="1200"/>
                <a:ext cx="528" cy="288"/>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05" name="Oval 72"/>
              <p:cNvSpPr>
                <a:spLocks noChangeArrowheads="1"/>
              </p:cNvSpPr>
              <p:nvPr/>
            </p:nvSpPr>
            <p:spPr bwMode="auto">
              <a:xfrm>
                <a:off x="1008" y="1095"/>
                <a:ext cx="96" cy="96"/>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50206" name="Line 73"/>
            <p:cNvSpPr>
              <a:spLocks noChangeShapeType="1"/>
            </p:cNvSpPr>
            <p:nvPr/>
          </p:nvSpPr>
          <p:spPr bwMode="auto">
            <a:xfrm flipV="1">
              <a:off x="3482" y="1161"/>
              <a:ext cx="1" cy="21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07" name="Line 74"/>
            <p:cNvSpPr>
              <a:spLocks noChangeShapeType="1"/>
            </p:cNvSpPr>
            <p:nvPr/>
          </p:nvSpPr>
          <p:spPr bwMode="auto">
            <a:xfrm>
              <a:off x="3408" y="1672"/>
              <a:ext cx="1" cy="1475"/>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08" name="Line 75"/>
            <p:cNvSpPr>
              <a:spLocks noChangeShapeType="1"/>
            </p:cNvSpPr>
            <p:nvPr/>
          </p:nvSpPr>
          <p:spPr bwMode="auto">
            <a:xfrm>
              <a:off x="3600" y="1672"/>
              <a:ext cx="1" cy="1667"/>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50209" name="Group 76"/>
            <p:cNvGrpSpPr>
              <a:grpSpLocks/>
            </p:cNvGrpSpPr>
            <p:nvPr/>
          </p:nvGrpSpPr>
          <p:grpSpPr bwMode="auto">
            <a:xfrm>
              <a:off x="3806" y="1371"/>
              <a:ext cx="459" cy="288"/>
              <a:chOff x="816" y="1095"/>
              <a:chExt cx="528" cy="393"/>
            </a:xfrm>
          </p:grpSpPr>
          <p:sp>
            <p:nvSpPr>
              <p:cNvPr id="50302" name="Rectangle 77"/>
              <p:cNvSpPr>
                <a:spLocks noChangeArrowheads="1"/>
              </p:cNvSpPr>
              <p:nvPr/>
            </p:nvSpPr>
            <p:spPr bwMode="auto">
              <a:xfrm>
                <a:off x="816" y="1200"/>
                <a:ext cx="528" cy="288"/>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03" name="Oval 78"/>
              <p:cNvSpPr>
                <a:spLocks noChangeArrowheads="1"/>
              </p:cNvSpPr>
              <p:nvPr/>
            </p:nvSpPr>
            <p:spPr bwMode="auto">
              <a:xfrm>
                <a:off x="1008" y="1095"/>
                <a:ext cx="96" cy="96"/>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50210" name="Line 79"/>
            <p:cNvSpPr>
              <a:spLocks noChangeShapeType="1"/>
            </p:cNvSpPr>
            <p:nvPr/>
          </p:nvSpPr>
          <p:spPr bwMode="auto">
            <a:xfrm flipV="1">
              <a:off x="4015" y="1161"/>
              <a:ext cx="1" cy="21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11" name="Line 80"/>
            <p:cNvSpPr>
              <a:spLocks noChangeShapeType="1"/>
            </p:cNvSpPr>
            <p:nvPr/>
          </p:nvSpPr>
          <p:spPr bwMode="auto">
            <a:xfrm>
              <a:off x="3970" y="1672"/>
              <a:ext cx="1" cy="884"/>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12" name="Line 81"/>
            <p:cNvSpPr>
              <a:spLocks noChangeShapeType="1"/>
            </p:cNvSpPr>
            <p:nvPr/>
          </p:nvSpPr>
          <p:spPr bwMode="auto">
            <a:xfrm>
              <a:off x="4092" y="1672"/>
              <a:ext cx="1" cy="112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13" name="Line 82"/>
            <p:cNvSpPr>
              <a:spLocks noChangeShapeType="1"/>
            </p:cNvSpPr>
            <p:nvPr/>
          </p:nvSpPr>
          <p:spPr bwMode="auto">
            <a:xfrm>
              <a:off x="4215" y="1672"/>
              <a:ext cx="1" cy="129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50214" name="Group 83"/>
            <p:cNvGrpSpPr>
              <a:grpSpLocks/>
            </p:cNvGrpSpPr>
            <p:nvPr/>
          </p:nvGrpSpPr>
          <p:grpSpPr bwMode="auto">
            <a:xfrm>
              <a:off x="4338" y="1371"/>
              <a:ext cx="459" cy="288"/>
              <a:chOff x="816" y="1095"/>
              <a:chExt cx="528" cy="393"/>
            </a:xfrm>
          </p:grpSpPr>
          <p:sp>
            <p:nvSpPr>
              <p:cNvPr id="50300" name="Rectangle 84"/>
              <p:cNvSpPr>
                <a:spLocks noChangeArrowheads="1"/>
              </p:cNvSpPr>
              <p:nvPr/>
            </p:nvSpPr>
            <p:spPr bwMode="auto">
              <a:xfrm>
                <a:off x="816" y="1200"/>
                <a:ext cx="528" cy="288"/>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301" name="Oval 85"/>
              <p:cNvSpPr>
                <a:spLocks noChangeArrowheads="1"/>
              </p:cNvSpPr>
              <p:nvPr/>
            </p:nvSpPr>
            <p:spPr bwMode="auto">
              <a:xfrm>
                <a:off x="1008" y="1095"/>
                <a:ext cx="96" cy="96"/>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50215" name="Line 86"/>
            <p:cNvSpPr>
              <a:spLocks noChangeShapeType="1"/>
            </p:cNvSpPr>
            <p:nvPr/>
          </p:nvSpPr>
          <p:spPr bwMode="auto">
            <a:xfrm flipV="1">
              <a:off x="4548" y="1161"/>
              <a:ext cx="1" cy="21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16" name="Line 87"/>
            <p:cNvSpPr>
              <a:spLocks noChangeShapeType="1"/>
            </p:cNvSpPr>
            <p:nvPr/>
          </p:nvSpPr>
          <p:spPr bwMode="auto">
            <a:xfrm>
              <a:off x="4502" y="1672"/>
              <a:ext cx="1" cy="476"/>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17" name="Line 88"/>
            <p:cNvSpPr>
              <a:spLocks noChangeShapeType="1"/>
            </p:cNvSpPr>
            <p:nvPr/>
          </p:nvSpPr>
          <p:spPr bwMode="auto">
            <a:xfrm>
              <a:off x="4625" y="1672"/>
              <a:ext cx="1" cy="108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50218" name="Group 89"/>
            <p:cNvGrpSpPr>
              <a:grpSpLocks/>
            </p:cNvGrpSpPr>
            <p:nvPr/>
          </p:nvGrpSpPr>
          <p:grpSpPr bwMode="auto">
            <a:xfrm>
              <a:off x="4871" y="1371"/>
              <a:ext cx="459" cy="288"/>
              <a:chOff x="816" y="1095"/>
              <a:chExt cx="528" cy="393"/>
            </a:xfrm>
          </p:grpSpPr>
          <p:sp>
            <p:nvSpPr>
              <p:cNvPr id="50298" name="Rectangle 90"/>
              <p:cNvSpPr>
                <a:spLocks noChangeArrowheads="1"/>
              </p:cNvSpPr>
              <p:nvPr/>
            </p:nvSpPr>
            <p:spPr bwMode="auto">
              <a:xfrm>
                <a:off x="816" y="1200"/>
                <a:ext cx="528" cy="288"/>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99" name="Oval 91"/>
              <p:cNvSpPr>
                <a:spLocks noChangeArrowheads="1"/>
              </p:cNvSpPr>
              <p:nvPr/>
            </p:nvSpPr>
            <p:spPr bwMode="auto">
              <a:xfrm>
                <a:off x="1008" y="1095"/>
                <a:ext cx="96" cy="96"/>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50219" name="Line 92"/>
            <p:cNvSpPr>
              <a:spLocks noChangeShapeType="1"/>
            </p:cNvSpPr>
            <p:nvPr/>
          </p:nvSpPr>
          <p:spPr bwMode="auto">
            <a:xfrm flipV="1">
              <a:off x="5080" y="1161"/>
              <a:ext cx="1" cy="21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20" name="Line 93"/>
            <p:cNvSpPr>
              <a:spLocks noChangeShapeType="1"/>
            </p:cNvSpPr>
            <p:nvPr/>
          </p:nvSpPr>
          <p:spPr bwMode="auto">
            <a:xfrm>
              <a:off x="5088" y="1672"/>
              <a:ext cx="1" cy="907"/>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21" name="Line 94"/>
            <p:cNvSpPr>
              <a:spLocks noChangeShapeType="1"/>
            </p:cNvSpPr>
            <p:nvPr/>
          </p:nvSpPr>
          <p:spPr bwMode="auto">
            <a:xfrm>
              <a:off x="5184" y="1672"/>
              <a:ext cx="1" cy="1292"/>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22" name="Line 95"/>
            <p:cNvSpPr>
              <a:spLocks noChangeShapeType="1"/>
            </p:cNvSpPr>
            <p:nvPr/>
          </p:nvSpPr>
          <p:spPr bwMode="auto">
            <a:xfrm>
              <a:off x="5280" y="1672"/>
              <a:ext cx="1" cy="1667"/>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23" name="Line 96"/>
            <p:cNvSpPr>
              <a:spLocks noChangeShapeType="1"/>
            </p:cNvSpPr>
            <p:nvPr/>
          </p:nvSpPr>
          <p:spPr bwMode="auto">
            <a:xfrm>
              <a:off x="3854" y="1655"/>
              <a:ext cx="3" cy="73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24" name="Oval 97"/>
            <p:cNvSpPr>
              <a:spLocks noChangeArrowheads="1"/>
            </p:cNvSpPr>
            <p:nvPr/>
          </p:nvSpPr>
          <p:spPr bwMode="auto">
            <a:xfrm>
              <a:off x="3822" y="2391"/>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25" name="Oval 98"/>
            <p:cNvSpPr>
              <a:spLocks noChangeArrowheads="1"/>
            </p:cNvSpPr>
            <p:nvPr/>
          </p:nvSpPr>
          <p:spPr bwMode="auto">
            <a:xfrm>
              <a:off x="4387" y="1963"/>
              <a:ext cx="46" cy="44"/>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26" name="Oval 99"/>
            <p:cNvSpPr>
              <a:spLocks noChangeArrowheads="1"/>
            </p:cNvSpPr>
            <p:nvPr/>
          </p:nvSpPr>
          <p:spPr bwMode="auto">
            <a:xfrm>
              <a:off x="3938" y="2526"/>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27" name="Oval 100"/>
            <p:cNvSpPr>
              <a:spLocks noChangeArrowheads="1"/>
            </p:cNvSpPr>
            <p:nvPr/>
          </p:nvSpPr>
          <p:spPr bwMode="auto">
            <a:xfrm>
              <a:off x="4479" y="2154"/>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28" name="Oval 101"/>
            <p:cNvSpPr>
              <a:spLocks noChangeArrowheads="1"/>
            </p:cNvSpPr>
            <p:nvPr/>
          </p:nvSpPr>
          <p:spPr bwMode="auto">
            <a:xfrm>
              <a:off x="4872" y="1779"/>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29" name="Oval 102"/>
            <p:cNvSpPr>
              <a:spLocks noChangeArrowheads="1"/>
            </p:cNvSpPr>
            <p:nvPr/>
          </p:nvSpPr>
          <p:spPr bwMode="auto">
            <a:xfrm>
              <a:off x="3566" y="3294"/>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30" name="Oval 103"/>
            <p:cNvSpPr>
              <a:spLocks noChangeArrowheads="1"/>
            </p:cNvSpPr>
            <p:nvPr/>
          </p:nvSpPr>
          <p:spPr bwMode="auto">
            <a:xfrm>
              <a:off x="4720" y="2958"/>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31" name="Oval 104"/>
            <p:cNvSpPr>
              <a:spLocks noChangeArrowheads="1"/>
            </p:cNvSpPr>
            <p:nvPr/>
          </p:nvSpPr>
          <p:spPr bwMode="auto">
            <a:xfrm>
              <a:off x="4180" y="2958"/>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32" name="Oval 105"/>
            <p:cNvSpPr>
              <a:spLocks noChangeArrowheads="1"/>
            </p:cNvSpPr>
            <p:nvPr/>
          </p:nvSpPr>
          <p:spPr bwMode="auto">
            <a:xfrm>
              <a:off x="5249" y="3294"/>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33" name="Oval 106"/>
            <p:cNvSpPr>
              <a:spLocks noChangeArrowheads="1"/>
            </p:cNvSpPr>
            <p:nvPr/>
          </p:nvSpPr>
          <p:spPr bwMode="auto">
            <a:xfrm>
              <a:off x="3386" y="3114"/>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34" name="Oval 107"/>
            <p:cNvSpPr>
              <a:spLocks noChangeArrowheads="1"/>
            </p:cNvSpPr>
            <p:nvPr/>
          </p:nvSpPr>
          <p:spPr bwMode="auto">
            <a:xfrm>
              <a:off x="4053" y="2766"/>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35" name="Oval 108"/>
            <p:cNvSpPr>
              <a:spLocks noChangeArrowheads="1"/>
            </p:cNvSpPr>
            <p:nvPr/>
          </p:nvSpPr>
          <p:spPr bwMode="auto">
            <a:xfrm>
              <a:off x="4594" y="2766"/>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36" name="Oval 109"/>
            <p:cNvSpPr>
              <a:spLocks noChangeArrowheads="1"/>
            </p:cNvSpPr>
            <p:nvPr/>
          </p:nvSpPr>
          <p:spPr bwMode="auto">
            <a:xfrm>
              <a:off x="5146" y="2952"/>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3342" name="Text Box 110"/>
            <p:cNvSpPr txBox="1">
              <a:spLocks noChangeArrowheads="1"/>
            </p:cNvSpPr>
            <p:nvPr/>
          </p:nvSpPr>
          <p:spPr bwMode="auto">
            <a:xfrm>
              <a:off x="3351" y="891"/>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Arial" charset="0"/>
                </a:rPr>
                <a:t>B</a:t>
              </a:r>
              <a:r>
                <a:rPr kumimoji="0" lang="en-US" altLang="zh-CN" b="1" baseline="-25000">
                  <a:effectLst>
                    <a:outerShdw blurRad="38100" dist="38100" dir="2700000" algn="tl">
                      <a:srgbClr val="C0C0C0"/>
                    </a:outerShdw>
                  </a:effectLst>
                  <a:latin typeface="Arial" charset="0"/>
                </a:rPr>
                <a:t>8</a:t>
              </a:r>
            </a:p>
          </p:txBody>
        </p:sp>
        <p:sp>
          <p:nvSpPr>
            <p:cNvPr id="863343" name="Text Box 111"/>
            <p:cNvSpPr txBox="1">
              <a:spLocks noChangeArrowheads="1"/>
            </p:cNvSpPr>
            <p:nvPr/>
          </p:nvSpPr>
          <p:spPr bwMode="auto">
            <a:xfrm>
              <a:off x="3903" y="891"/>
              <a:ext cx="415"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Arial" charset="0"/>
                </a:rPr>
                <a:t>B</a:t>
              </a:r>
              <a:r>
                <a:rPr kumimoji="0" lang="en-US" altLang="zh-CN" b="1" baseline="-25000">
                  <a:effectLst>
                    <a:outerShdw blurRad="38100" dist="38100" dir="2700000" algn="tl">
                      <a:srgbClr val="C0C0C0"/>
                    </a:outerShdw>
                  </a:effectLst>
                  <a:latin typeface="Arial" charset="0"/>
                </a:rPr>
                <a:t>4</a:t>
              </a:r>
            </a:p>
          </p:txBody>
        </p:sp>
        <p:sp>
          <p:nvSpPr>
            <p:cNvPr id="863344" name="Text Box 112"/>
            <p:cNvSpPr txBox="1">
              <a:spLocks noChangeArrowheads="1"/>
            </p:cNvSpPr>
            <p:nvPr/>
          </p:nvSpPr>
          <p:spPr bwMode="auto">
            <a:xfrm>
              <a:off x="4410" y="891"/>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Arial" charset="0"/>
                </a:rPr>
                <a:t>B</a:t>
              </a:r>
              <a:r>
                <a:rPr kumimoji="0" lang="en-US" altLang="zh-CN" b="1" baseline="-25000">
                  <a:effectLst>
                    <a:outerShdw blurRad="38100" dist="38100" dir="2700000" algn="tl">
                      <a:srgbClr val="C0C0C0"/>
                    </a:outerShdw>
                  </a:effectLst>
                  <a:latin typeface="Arial" charset="0"/>
                </a:rPr>
                <a:t>2</a:t>
              </a:r>
            </a:p>
          </p:txBody>
        </p:sp>
        <p:sp>
          <p:nvSpPr>
            <p:cNvPr id="863345" name="Text Box 113"/>
            <p:cNvSpPr txBox="1">
              <a:spLocks noChangeArrowheads="1"/>
            </p:cNvSpPr>
            <p:nvPr/>
          </p:nvSpPr>
          <p:spPr bwMode="auto">
            <a:xfrm>
              <a:off x="4962" y="891"/>
              <a:ext cx="414"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Arial" charset="0"/>
                </a:rPr>
                <a:t>B</a:t>
              </a:r>
              <a:r>
                <a:rPr kumimoji="0" lang="en-US" altLang="zh-CN" b="1" baseline="-25000">
                  <a:effectLst>
                    <a:outerShdw blurRad="38100" dist="38100" dir="2700000" algn="tl">
                      <a:srgbClr val="C0C0C0"/>
                    </a:outerShdw>
                  </a:effectLst>
                  <a:latin typeface="Arial" charset="0"/>
                </a:rPr>
                <a:t>1</a:t>
              </a:r>
            </a:p>
          </p:txBody>
        </p:sp>
        <p:sp>
          <p:nvSpPr>
            <p:cNvPr id="50241" name="Line 114"/>
            <p:cNvSpPr>
              <a:spLocks noChangeShapeType="1"/>
            </p:cNvSpPr>
            <p:nvPr/>
          </p:nvSpPr>
          <p:spPr bwMode="auto">
            <a:xfrm>
              <a:off x="4992" y="1659"/>
              <a:ext cx="1" cy="52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42" name="Line 115"/>
            <p:cNvSpPr>
              <a:spLocks noChangeShapeType="1"/>
            </p:cNvSpPr>
            <p:nvPr/>
          </p:nvSpPr>
          <p:spPr bwMode="auto">
            <a:xfrm>
              <a:off x="4896" y="1659"/>
              <a:ext cx="3" cy="11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43" name="Oval 116"/>
            <p:cNvSpPr>
              <a:spLocks noChangeArrowheads="1"/>
            </p:cNvSpPr>
            <p:nvPr/>
          </p:nvSpPr>
          <p:spPr bwMode="auto">
            <a:xfrm>
              <a:off x="288" y="2187"/>
              <a:ext cx="73" cy="73"/>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44" name="Oval 117"/>
            <p:cNvSpPr>
              <a:spLocks noChangeArrowheads="1"/>
            </p:cNvSpPr>
            <p:nvPr/>
          </p:nvSpPr>
          <p:spPr bwMode="auto">
            <a:xfrm>
              <a:off x="336" y="2379"/>
              <a:ext cx="73" cy="73"/>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45" name="Oval 118"/>
            <p:cNvSpPr>
              <a:spLocks noChangeArrowheads="1"/>
            </p:cNvSpPr>
            <p:nvPr/>
          </p:nvSpPr>
          <p:spPr bwMode="auto">
            <a:xfrm>
              <a:off x="480" y="2523"/>
              <a:ext cx="73" cy="73"/>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46" name="Oval 119"/>
            <p:cNvSpPr>
              <a:spLocks noChangeArrowheads="1"/>
            </p:cNvSpPr>
            <p:nvPr/>
          </p:nvSpPr>
          <p:spPr bwMode="auto">
            <a:xfrm>
              <a:off x="672" y="2571"/>
              <a:ext cx="73" cy="73"/>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47" name="Oval 120"/>
            <p:cNvSpPr>
              <a:spLocks noChangeArrowheads="1"/>
            </p:cNvSpPr>
            <p:nvPr/>
          </p:nvSpPr>
          <p:spPr bwMode="auto">
            <a:xfrm>
              <a:off x="864" y="2523"/>
              <a:ext cx="73" cy="73"/>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48" name="Oval 121"/>
            <p:cNvSpPr>
              <a:spLocks noChangeArrowheads="1"/>
            </p:cNvSpPr>
            <p:nvPr/>
          </p:nvSpPr>
          <p:spPr bwMode="auto">
            <a:xfrm>
              <a:off x="1008" y="2379"/>
              <a:ext cx="73" cy="73"/>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49" name="Oval 122"/>
            <p:cNvSpPr>
              <a:spLocks noChangeArrowheads="1"/>
            </p:cNvSpPr>
            <p:nvPr/>
          </p:nvSpPr>
          <p:spPr bwMode="auto">
            <a:xfrm>
              <a:off x="1008" y="2139"/>
              <a:ext cx="73" cy="73"/>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50" name="Oval 123"/>
            <p:cNvSpPr>
              <a:spLocks noChangeArrowheads="1"/>
            </p:cNvSpPr>
            <p:nvPr/>
          </p:nvSpPr>
          <p:spPr bwMode="auto">
            <a:xfrm>
              <a:off x="864" y="1947"/>
              <a:ext cx="73" cy="73"/>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51" name="Oval 124"/>
            <p:cNvSpPr>
              <a:spLocks noChangeArrowheads="1"/>
            </p:cNvSpPr>
            <p:nvPr/>
          </p:nvSpPr>
          <p:spPr bwMode="auto">
            <a:xfrm>
              <a:off x="672" y="1851"/>
              <a:ext cx="73" cy="73"/>
            </a:xfrm>
            <a:prstGeom prst="ellipse">
              <a:avLst/>
            </a:prstGeom>
            <a:solidFill>
              <a:schemeClr val="accent1"/>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52" name="Oval 125"/>
            <p:cNvSpPr>
              <a:spLocks noChangeArrowheads="1"/>
            </p:cNvSpPr>
            <p:nvPr/>
          </p:nvSpPr>
          <p:spPr bwMode="auto">
            <a:xfrm>
              <a:off x="564" y="2283"/>
              <a:ext cx="48" cy="48"/>
            </a:xfrm>
            <a:prstGeom prst="ellipse">
              <a:avLst/>
            </a:prstGeom>
            <a:solidFill>
              <a:srgbClr val="E99345"/>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sp>
          <p:nvSpPr>
            <p:cNvPr id="50253" name="Line 126"/>
            <p:cNvSpPr>
              <a:spLocks noChangeShapeType="1"/>
            </p:cNvSpPr>
            <p:nvPr/>
          </p:nvSpPr>
          <p:spPr bwMode="auto">
            <a:xfrm>
              <a:off x="600" y="2331"/>
              <a:ext cx="1" cy="144"/>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54" name="Line 127"/>
            <p:cNvSpPr>
              <a:spLocks noChangeShapeType="1"/>
            </p:cNvSpPr>
            <p:nvPr/>
          </p:nvSpPr>
          <p:spPr bwMode="auto">
            <a:xfrm>
              <a:off x="528" y="2475"/>
              <a:ext cx="144"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55" name="Line 128"/>
            <p:cNvSpPr>
              <a:spLocks noChangeShapeType="1"/>
            </p:cNvSpPr>
            <p:nvPr/>
          </p:nvSpPr>
          <p:spPr bwMode="auto">
            <a:xfrm>
              <a:off x="384" y="3147"/>
              <a:ext cx="5136"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56" name="Line 129"/>
            <p:cNvSpPr>
              <a:spLocks noChangeShapeType="1"/>
            </p:cNvSpPr>
            <p:nvPr/>
          </p:nvSpPr>
          <p:spPr bwMode="auto">
            <a:xfrm flipH="1">
              <a:off x="156" y="2235"/>
              <a:ext cx="144" cy="74"/>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57" name="Line 130"/>
            <p:cNvSpPr>
              <a:spLocks noChangeShapeType="1"/>
            </p:cNvSpPr>
            <p:nvPr/>
          </p:nvSpPr>
          <p:spPr bwMode="auto">
            <a:xfrm>
              <a:off x="156" y="2309"/>
              <a:ext cx="18" cy="103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58" name="Line 131"/>
            <p:cNvSpPr>
              <a:spLocks noChangeShapeType="1"/>
            </p:cNvSpPr>
            <p:nvPr/>
          </p:nvSpPr>
          <p:spPr bwMode="auto">
            <a:xfrm>
              <a:off x="372" y="2463"/>
              <a:ext cx="12" cy="684"/>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59" name="Line 132"/>
            <p:cNvSpPr>
              <a:spLocks noChangeShapeType="1"/>
            </p:cNvSpPr>
            <p:nvPr/>
          </p:nvSpPr>
          <p:spPr bwMode="auto">
            <a:xfrm>
              <a:off x="528" y="2607"/>
              <a:ext cx="1" cy="372"/>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60" name="Line 133"/>
            <p:cNvSpPr>
              <a:spLocks noChangeShapeType="1"/>
            </p:cNvSpPr>
            <p:nvPr/>
          </p:nvSpPr>
          <p:spPr bwMode="auto">
            <a:xfrm>
              <a:off x="720" y="2644"/>
              <a:ext cx="1" cy="156"/>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61" name="Line 134"/>
            <p:cNvSpPr>
              <a:spLocks noChangeShapeType="1"/>
            </p:cNvSpPr>
            <p:nvPr/>
          </p:nvSpPr>
          <p:spPr bwMode="auto">
            <a:xfrm flipH="1">
              <a:off x="720" y="1803"/>
              <a:ext cx="48" cy="4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63367" name="Text Box 135"/>
            <p:cNvSpPr txBox="1">
              <a:spLocks noChangeArrowheads="1"/>
            </p:cNvSpPr>
            <p:nvPr/>
          </p:nvSpPr>
          <p:spPr bwMode="auto">
            <a:xfrm>
              <a:off x="96" y="2033"/>
              <a:ext cx="288"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9</a:t>
              </a:r>
            </a:p>
          </p:txBody>
        </p:sp>
        <p:sp>
          <p:nvSpPr>
            <p:cNvPr id="863368" name="Text Box 136"/>
            <p:cNvSpPr txBox="1">
              <a:spLocks noChangeArrowheads="1"/>
            </p:cNvSpPr>
            <p:nvPr/>
          </p:nvSpPr>
          <p:spPr bwMode="auto">
            <a:xfrm>
              <a:off x="192" y="2369"/>
              <a:ext cx="288"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8</a:t>
              </a:r>
            </a:p>
          </p:txBody>
        </p:sp>
        <p:sp>
          <p:nvSpPr>
            <p:cNvPr id="863369" name="Text Box 137"/>
            <p:cNvSpPr txBox="1">
              <a:spLocks noChangeArrowheads="1"/>
            </p:cNvSpPr>
            <p:nvPr/>
          </p:nvSpPr>
          <p:spPr bwMode="auto">
            <a:xfrm>
              <a:off x="384" y="2561"/>
              <a:ext cx="288"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7</a:t>
              </a:r>
            </a:p>
          </p:txBody>
        </p:sp>
        <p:sp>
          <p:nvSpPr>
            <p:cNvPr id="863370" name="Text Box 138"/>
            <p:cNvSpPr txBox="1">
              <a:spLocks noChangeArrowheads="1"/>
            </p:cNvSpPr>
            <p:nvPr/>
          </p:nvSpPr>
          <p:spPr bwMode="auto">
            <a:xfrm>
              <a:off x="576" y="2609"/>
              <a:ext cx="288"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6</a:t>
              </a:r>
            </a:p>
          </p:txBody>
        </p:sp>
        <p:sp>
          <p:nvSpPr>
            <p:cNvPr id="863371" name="Text Box 139"/>
            <p:cNvSpPr txBox="1">
              <a:spLocks noChangeArrowheads="1"/>
            </p:cNvSpPr>
            <p:nvPr/>
          </p:nvSpPr>
          <p:spPr bwMode="auto">
            <a:xfrm>
              <a:off x="816" y="2561"/>
              <a:ext cx="288"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5</a:t>
              </a:r>
            </a:p>
          </p:txBody>
        </p:sp>
        <p:sp>
          <p:nvSpPr>
            <p:cNvPr id="863372" name="Text Box 140"/>
            <p:cNvSpPr txBox="1">
              <a:spLocks noChangeArrowheads="1"/>
            </p:cNvSpPr>
            <p:nvPr/>
          </p:nvSpPr>
          <p:spPr bwMode="auto">
            <a:xfrm>
              <a:off x="816" y="2273"/>
              <a:ext cx="288"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4</a:t>
              </a:r>
            </a:p>
          </p:txBody>
        </p:sp>
        <p:sp>
          <p:nvSpPr>
            <p:cNvPr id="863373" name="Text Box 141"/>
            <p:cNvSpPr txBox="1">
              <a:spLocks noChangeArrowheads="1"/>
            </p:cNvSpPr>
            <p:nvPr/>
          </p:nvSpPr>
          <p:spPr bwMode="auto">
            <a:xfrm>
              <a:off x="816" y="2091"/>
              <a:ext cx="288"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3</a:t>
              </a:r>
            </a:p>
          </p:txBody>
        </p:sp>
        <p:sp>
          <p:nvSpPr>
            <p:cNvPr id="50269" name="Oval 142"/>
            <p:cNvSpPr>
              <a:spLocks noChangeArrowheads="1"/>
            </p:cNvSpPr>
            <p:nvPr/>
          </p:nvSpPr>
          <p:spPr bwMode="auto">
            <a:xfrm>
              <a:off x="4970" y="2166"/>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70" name="Oval 143"/>
            <p:cNvSpPr>
              <a:spLocks noChangeArrowheads="1"/>
            </p:cNvSpPr>
            <p:nvPr/>
          </p:nvSpPr>
          <p:spPr bwMode="auto">
            <a:xfrm>
              <a:off x="5054" y="2547"/>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71" name="Line 144"/>
            <p:cNvSpPr>
              <a:spLocks noChangeShapeType="1"/>
            </p:cNvSpPr>
            <p:nvPr/>
          </p:nvSpPr>
          <p:spPr bwMode="auto">
            <a:xfrm flipH="1">
              <a:off x="960" y="843"/>
              <a:ext cx="1920" cy="1"/>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72" name="Line 145"/>
            <p:cNvSpPr>
              <a:spLocks noChangeShapeType="1"/>
            </p:cNvSpPr>
            <p:nvPr/>
          </p:nvSpPr>
          <p:spPr bwMode="auto">
            <a:xfrm>
              <a:off x="1344" y="1515"/>
              <a:ext cx="1" cy="28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73" name="Line 146"/>
            <p:cNvSpPr>
              <a:spLocks noChangeShapeType="1"/>
            </p:cNvSpPr>
            <p:nvPr/>
          </p:nvSpPr>
          <p:spPr bwMode="auto">
            <a:xfrm>
              <a:off x="1536" y="1563"/>
              <a:ext cx="1" cy="432"/>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74" name="Line 147"/>
            <p:cNvSpPr>
              <a:spLocks noChangeShapeType="1"/>
            </p:cNvSpPr>
            <p:nvPr/>
          </p:nvSpPr>
          <p:spPr bwMode="auto">
            <a:xfrm>
              <a:off x="1728" y="1515"/>
              <a:ext cx="1" cy="672"/>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75" name="Line 148"/>
            <p:cNvSpPr>
              <a:spLocks noChangeShapeType="1"/>
            </p:cNvSpPr>
            <p:nvPr/>
          </p:nvSpPr>
          <p:spPr bwMode="auto">
            <a:xfrm>
              <a:off x="1920" y="1515"/>
              <a:ext cx="1" cy="912"/>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76" name="Line 149"/>
            <p:cNvSpPr>
              <a:spLocks noChangeShapeType="1"/>
            </p:cNvSpPr>
            <p:nvPr/>
          </p:nvSpPr>
          <p:spPr bwMode="auto">
            <a:xfrm>
              <a:off x="2112" y="1515"/>
              <a:ext cx="1" cy="1056"/>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77" name="Line 150"/>
            <p:cNvSpPr>
              <a:spLocks noChangeShapeType="1"/>
            </p:cNvSpPr>
            <p:nvPr/>
          </p:nvSpPr>
          <p:spPr bwMode="auto">
            <a:xfrm>
              <a:off x="2304" y="1515"/>
              <a:ext cx="1" cy="1296"/>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78" name="Line 151"/>
            <p:cNvSpPr>
              <a:spLocks noChangeShapeType="1"/>
            </p:cNvSpPr>
            <p:nvPr/>
          </p:nvSpPr>
          <p:spPr bwMode="auto">
            <a:xfrm>
              <a:off x="2496" y="1515"/>
              <a:ext cx="1" cy="148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50279" name="Group 152"/>
            <p:cNvGrpSpPr>
              <a:grpSpLocks/>
            </p:cNvGrpSpPr>
            <p:nvPr/>
          </p:nvGrpSpPr>
          <p:grpSpPr bwMode="auto">
            <a:xfrm rot="-5390329">
              <a:off x="2531" y="1171"/>
              <a:ext cx="697" cy="96"/>
              <a:chOff x="1584" y="1440"/>
              <a:chExt cx="697" cy="96"/>
            </a:xfrm>
          </p:grpSpPr>
          <p:sp>
            <p:nvSpPr>
              <p:cNvPr id="50295" name="Rectangle 153"/>
              <p:cNvSpPr>
                <a:spLocks noChangeArrowheads="1"/>
              </p:cNvSpPr>
              <p:nvPr/>
            </p:nvSpPr>
            <p:spPr bwMode="auto">
              <a:xfrm>
                <a:off x="1776" y="1440"/>
                <a:ext cx="336" cy="96"/>
              </a:xfrm>
              <a:prstGeom prst="rect">
                <a:avLst/>
              </a:prstGeom>
              <a:solidFill>
                <a:srgbClr val="FF33CC"/>
              </a:solidFill>
              <a:ln w="127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96" name="Line 154"/>
              <p:cNvSpPr>
                <a:spLocks noChangeShapeType="1"/>
              </p:cNvSpPr>
              <p:nvPr/>
            </p:nvSpPr>
            <p:spPr bwMode="auto">
              <a:xfrm>
                <a:off x="2137" y="1488"/>
                <a:ext cx="144"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97" name="Line 155"/>
              <p:cNvSpPr>
                <a:spLocks noChangeShapeType="1"/>
              </p:cNvSpPr>
              <p:nvPr/>
            </p:nvSpPr>
            <p:spPr bwMode="auto">
              <a:xfrm flipH="1">
                <a:off x="1584" y="1488"/>
                <a:ext cx="16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50280" name="Line 156"/>
            <p:cNvSpPr>
              <a:spLocks noChangeShapeType="1"/>
            </p:cNvSpPr>
            <p:nvPr/>
          </p:nvSpPr>
          <p:spPr bwMode="auto">
            <a:xfrm>
              <a:off x="2688" y="1515"/>
              <a:ext cx="1" cy="1632"/>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81" name="Line 157"/>
            <p:cNvSpPr>
              <a:spLocks noChangeShapeType="1"/>
            </p:cNvSpPr>
            <p:nvPr/>
          </p:nvSpPr>
          <p:spPr bwMode="auto">
            <a:xfrm>
              <a:off x="2880" y="1515"/>
              <a:ext cx="1" cy="1824"/>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82" name="Oval 158"/>
            <p:cNvSpPr>
              <a:spLocks noChangeArrowheads="1"/>
            </p:cNvSpPr>
            <p:nvPr/>
          </p:nvSpPr>
          <p:spPr bwMode="auto">
            <a:xfrm>
              <a:off x="2856" y="3315"/>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83" name="Oval 159"/>
            <p:cNvSpPr>
              <a:spLocks noChangeArrowheads="1"/>
            </p:cNvSpPr>
            <p:nvPr/>
          </p:nvSpPr>
          <p:spPr bwMode="auto">
            <a:xfrm>
              <a:off x="2664" y="3111"/>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84" name="Oval 160"/>
            <p:cNvSpPr>
              <a:spLocks noChangeArrowheads="1"/>
            </p:cNvSpPr>
            <p:nvPr/>
          </p:nvSpPr>
          <p:spPr bwMode="auto">
            <a:xfrm>
              <a:off x="2460" y="2967"/>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85" name="Oval 161"/>
            <p:cNvSpPr>
              <a:spLocks noChangeArrowheads="1"/>
            </p:cNvSpPr>
            <p:nvPr/>
          </p:nvSpPr>
          <p:spPr bwMode="auto">
            <a:xfrm>
              <a:off x="2280" y="2763"/>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86" name="Oval 162"/>
            <p:cNvSpPr>
              <a:spLocks noChangeArrowheads="1"/>
            </p:cNvSpPr>
            <p:nvPr/>
          </p:nvSpPr>
          <p:spPr bwMode="auto">
            <a:xfrm>
              <a:off x="2076" y="2559"/>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87" name="Oval 163"/>
            <p:cNvSpPr>
              <a:spLocks noChangeArrowheads="1"/>
            </p:cNvSpPr>
            <p:nvPr/>
          </p:nvSpPr>
          <p:spPr bwMode="auto">
            <a:xfrm>
              <a:off x="1896" y="2391"/>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88" name="Oval 164"/>
            <p:cNvSpPr>
              <a:spLocks noChangeArrowheads="1"/>
            </p:cNvSpPr>
            <p:nvPr/>
          </p:nvSpPr>
          <p:spPr bwMode="auto">
            <a:xfrm>
              <a:off x="1692" y="2151"/>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89" name="Oval 165"/>
            <p:cNvSpPr>
              <a:spLocks noChangeArrowheads="1"/>
            </p:cNvSpPr>
            <p:nvPr/>
          </p:nvSpPr>
          <p:spPr bwMode="auto">
            <a:xfrm>
              <a:off x="1512" y="1971"/>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50290" name="Oval 166"/>
            <p:cNvSpPr>
              <a:spLocks noChangeArrowheads="1"/>
            </p:cNvSpPr>
            <p:nvPr/>
          </p:nvSpPr>
          <p:spPr bwMode="auto">
            <a:xfrm>
              <a:off x="1308" y="1767"/>
              <a:ext cx="46" cy="45"/>
            </a:xfrm>
            <a:prstGeom prst="ellipse">
              <a:avLst/>
            </a:prstGeom>
            <a:solidFill>
              <a:schemeClr val="hlink"/>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863399" name="Text Box 167"/>
            <p:cNvSpPr txBox="1">
              <a:spLocks noChangeArrowheads="1"/>
            </p:cNvSpPr>
            <p:nvPr/>
          </p:nvSpPr>
          <p:spPr bwMode="auto">
            <a:xfrm>
              <a:off x="672" y="1889"/>
              <a:ext cx="288"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2</a:t>
              </a:r>
            </a:p>
          </p:txBody>
        </p:sp>
        <p:sp>
          <p:nvSpPr>
            <p:cNvPr id="863400" name="Text Box 168"/>
            <p:cNvSpPr txBox="1">
              <a:spLocks noChangeArrowheads="1"/>
            </p:cNvSpPr>
            <p:nvPr/>
          </p:nvSpPr>
          <p:spPr bwMode="auto">
            <a:xfrm>
              <a:off x="480" y="1841"/>
              <a:ext cx="288"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1</a:t>
              </a:r>
            </a:p>
          </p:txBody>
        </p:sp>
        <p:sp>
          <p:nvSpPr>
            <p:cNvPr id="50293" name="Line 169"/>
            <p:cNvSpPr>
              <a:spLocks noChangeShapeType="1"/>
            </p:cNvSpPr>
            <p:nvPr/>
          </p:nvSpPr>
          <p:spPr bwMode="auto">
            <a:xfrm flipV="1">
              <a:off x="576" y="1976"/>
              <a:ext cx="144" cy="336"/>
            </a:xfrm>
            <a:prstGeom prst="line">
              <a:avLst/>
            </a:prstGeom>
            <a:noFill/>
            <a:ln w="381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294" name="Text Box 170"/>
            <p:cNvSpPr txBox="1">
              <a:spLocks noChangeArrowheads="1"/>
            </p:cNvSpPr>
            <p:nvPr/>
          </p:nvSpPr>
          <p:spPr bwMode="auto">
            <a:xfrm>
              <a:off x="624" y="67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rIns="0">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chemeClr val="bg2"/>
                  </a:solidFill>
                </a:rPr>
                <a:t>V</a:t>
              </a:r>
              <a:r>
                <a:rPr lang="en-US" altLang="zh-CN" sz="2400" b="1" baseline="-25000">
                  <a:solidFill>
                    <a:schemeClr val="bg2"/>
                  </a:solidFill>
                </a:rPr>
                <a:t>cc</a:t>
              </a:r>
            </a:p>
          </p:txBody>
        </p:sp>
      </p:grpSp>
      <p:sp>
        <p:nvSpPr>
          <p:cNvPr id="50183" name="Text Box 171"/>
          <p:cNvSpPr txBox="1">
            <a:spLocks noChangeArrowheads="1"/>
          </p:cNvSpPr>
          <p:nvPr/>
        </p:nvSpPr>
        <p:spPr bwMode="auto">
          <a:xfrm>
            <a:off x="2843213" y="260350"/>
            <a:ext cx="396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b="1">
                <a:solidFill>
                  <a:schemeClr val="bg2"/>
                </a:solidFill>
                <a:latin typeface="Arial" panose="020B0604020202020204" pitchFamily="34" charset="0"/>
              </a:rPr>
              <a:t>例</a:t>
            </a:r>
            <a:r>
              <a:rPr kumimoji="0" lang="en-US" altLang="zh-CN" sz="2800" b="1">
                <a:solidFill>
                  <a:schemeClr val="bg2"/>
                </a:solidFill>
                <a:latin typeface="Arial" panose="020B0604020202020204" pitchFamily="34" charset="0"/>
              </a:rPr>
              <a:t>1——</a:t>
            </a:r>
            <a:r>
              <a:rPr kumimoji="0" lang="zh-CN" altLang="en-US" sz="2800" b="1">
                <a:solidFill>
                  <a:schemeClr val="bg2"/>
                </a:solidFill>
                <a:latin typeface="Arial" panose="020B0604020202020204" pitchFamily="34" charset="0"/>
              </a:rPr>
              <a:t>键盘编码器</a:t>
            </a:r>
            <a:endParaRPr kumimoji="0" lang="en-US" altLang="zh-CN" sz="2800" b="1">
              <a:solidFill>
                <a:schemeClr val="bg2"/>
              </a:solidFill>
              <a:latin typeface="Arial" panose="020B0604020202020204" pitchFamily="34" charset="0"/>
            </a:endParaRPr>
          </a:p>
        </p:txBody>
      </p:sp>
      <p:pic>
        <p:nvPicPr>
          <p:cNvPr id="50184" name="Picture 17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p:cNvSpPr>
            <a:spLocks noGrp="1"/>
          </p:cNvSpPr>
          <p:nvPr>
            <p:ph type="sldNum" sz="quarter" idx="12"/>
          </p:nvPr>
        </p:nvSpPr>
        <p:spPr>
          <a:xfrm>
            <a:off x="7059613" y="6248400"/>
            <a:ext cx="1905000" cy="457200"/>
          </a:xfrm>
        </p:spPr>
        <p:txBody>
          <a:bodyPr/>
          <a:lstStyle/>
          <a:p>
            <a:pPr>
              <a:defRPr/>
            </a:pPr>
            <a:fld id="{21FAEDAB-D009-42DC-ACC2-DAC417E6079F}" type="slidenum">
              <a:rPr lang="en-US" altLang="zh-CN"/>
              <a:pPr>
                <a:defRPr/>
              </a:pPr>
              <a:t>40</a:t>
            </a:fld>
            <a:endParaRPr lang="en-US" altLang="zh-CN"/>
          </a:p>
        </p:txBody>
      </p:sp>
      <p:sp>
        <p:nvSpPr>
          <p:cNvPr id="50186" name="Text Box 61"/>
          <p:cNvSpPr txBox="1">
            <a:spLocks noChangeArrowheads="1"/>
          </p:cNvSpPr>
          <p:nvPr/>
        </p:nvSpPr>
        <p:spPr bwMode="auto">
          <a:xfrm>
            <a:off x="107950" y="519113"/>
            <a:ext cx="935038"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1</a:t>
            </a:r>
            <a:r>
              <a:rPr lang="zh-CN" altLang="en-US" sz="2400" b="1">
                <a:solidFill>
                  <a:schemeClr val="bg1"/>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000125"/>
            <a:ext cx="2144713"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3857625"/>
            <a:ext cx="3857625" cy="2557463"/>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5120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063" y="1000125"/>
            <a:ext cx="2357437"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a:xfrm>
            <a:off x="7059613" y="6248400"/>
            <a:ext cx="1905000" cy="457200"/>
          </a:xfrm>
        </p:spPr>
        <p:txBody>
          <a:bodyPr/>
          <a:lstStyle/>
          <a:p>
            <a:pPr>
              <a:defRPr/>
            </a:pPr>
            <a:fld id="{BF6DF98C-B0CF-4551-8F97-AEEF44179607}" type="slidenum">
              <a:rPr lang="en-US" altLang="zh-CN"/>
              <a:pPr>
                <a:defRPr/>
              </a:pPr>
              <a:t>41</a:t>
            </a:fld>
            <a:endParaRPr lang="en-US" altLang="zh-CN"/>
          </a:p>
        </p:txBody>
      </p:sp>
      <p:sp>
        <p:nvSpPr>
          <p:cNvPr id="51206" name="Text Box 171"/>
          <p:cNvSpPr txBox="1">
            <a:spLocks noChangeArrowheads="1"/>
          </p:cNvSpPr>
          <p:nvPr/>
        </p:nvSpPr>
        <p:spPr bwMode="auto">
          <a:xfrm>
            <a:off x="2843213" y="260350"/>
            <a:ext cx="396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b="1">
                <a:solidFill>
                  <a:schemeClr val="bg2"/>
                </a:solidFill>
                <a:latin typeface="Arial" panose="020B0604020202020204" pitchFamily="34" charset="0"/>
              </a:rPr>
              <a:t>例</a:t>
            </a:r>
            <a:r>
              <a:rPr kumimoji="0" lang="en-US" altLang="zh-CN" sz="2800" b="1">
                <a:solidFill>
                  <a:schemeClr val="bg2"/>
                </a:solidFill>
                <a:latin typeface="Arial" panose="020B0604020202020204" pitchFamily="34" charset="0"/>
              </a:rPr>
              <a:t>1——</a:t>
            </a:r>
            <a:r>
              <a:rPr kumimoji="0" lang="zh-CN" altLang="en-US" sz="2800" b="1">
                <a:solidFill>
                  <a:schemeClr val="bg2"/>
                </a:solidFill>
                <a:latin typeface="Arial" panose="020B0604020202020204" pitchFamily="34" charset="0"/>
              </a:rPr>
              <a:t>键盘编码器</a:t>
            </a:r>
            <a:endParaRPr kumimoji="0" lang="en-US" altLang="zh-CN" sz="2800" b="1">
              <a:solidFill>
                <a:schemeClr val="bg2"/>
              </a:solidFill>
              <a:latin typeface="Arial" panose="020B0604020202020204" pitchFamily="34" charset="0"/>
            </a:endParaRPr>
          </a:p>
        </p:txBody>
      </p:sp>
      <p:pic>
        <p:nvPicPr>
          <p:cNvPr id="51207" name="Picture 175" descr="ELEG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Text Box 61"/>
          <p:cNvSpPr txBox="1">
            <a:spLocks noChangeArrowheads="1"/>
          </p:cNvSpPr>
          <p:nvPr/>
        </p:nvSpPr>
        <p:spPr bwMode="auto">
          <a:xfrm>
            <a:off x="107950" y="519113"/>
            <a:ext cx="935038"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1</a:t>
            </a:r>
            <a:r>
              <a:rPr lang="zh-CN" altLang="en-US" sz="2400" b="1">
                <a:solidFill>
                  <a:schemeClr val="bg1"/>
                </a:solidFill>
                <a:latin typeface="Arial" panose="020B0604020202020204" pitchFamily="34"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059613" y="6248400"/>
            <a:ext cx="1905000" cy="457200"/>
          </a:xfrm>
        </p:spPr>
        <p:txBody>
          <a:bodyPr/>
          <a:lstStyle/>
          <a:p>
            <a:pPr>
              <a:defRPr/>
            </a:pPr>
            <a:fld id="{1840DB0C-7AA2-431E-82CF-25C183284981}" type="slidenum">
              <a:rPr lang="en-US" altLang="zh-CN"/>
              <a:pPr>
                <a:defRPr/>
              </a:pPr>
              <a:t>42</a:t>
            </a:fld>
            <a:endParaRPr lang="en-US" altLang="zh-CN"/>
          </a:p>
        </p:txBody>
      </p:sp>
      <p:sp>
        <p:nvSpPr>
          <p:cNvPr id="52227" name="Text Box 171"/>
          <p:cNvSpPr txBox="1">
            <a:spLocks noChangeArrowheads="1"/>
          </p:cNvSpPr>
          <p:nvPr/>
        </p:nvSpPr>
        <p:spPr bwMode="auto">
          <a:xfrm>
            <a:off x="2843213" y="260350"/>
            <a:ext cx="396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b="1">
                <a:solidFill>
                  <a:schemeClr val="bg2"/>
                </a:solidFill>
                <a:latin typeface="Arial" panose="020B0604020202020204" pitchFamily="34" charset="0"/>
              </a:rPr>
              <a:t>例</a:t>
            </a:r>
            <a:r>
              <a:rPr kumimoji="0" lang="en-US" altLang="zh-CN" sz="2800" b="1">
                <a:solidFill>
                  <a:schemeClr val="bg2"/>
                </a:solidFill>
                <a:latin typeface="Arial" panose="020B0604020202020204" pitchFamily="34" charset="0"/>
              </a:rPr>
              <a:t>2——4-2</a:t>
            </a:r>
            <a:r>
              <a:rPr kumimoji="0" lang="zh-CN" altLang="en-US" sz="2800" b="1">
                <a:solidFill>
                  <a:schemeClr val="bg2"/>
                </a:solidFill>
                <a:latin typeface="Arial" panose="020B0604020202020204" pitchFamily="34" charset="0"/>
              </a:rPr>
              <a:t>编码器</a:t>
            </a:r>
            <a:endParaRPr kumimoji="0" lang="en-US" altLang="zh-CN" sz="2800" b="1">
              <a:solidFill>
                <a:schemeClr val="bg2"/>
              </a:solidFill>
              <a:latin typeface="Arial" panose="020B0604020202020204" pitchFamily="34" charset="0"/>
            </a:endParaRPr>
          </a:p>
        </p:txBody>
      </p:sp>
      <p:pic>
        <p:nvPicPr>
          <p:cNvPr id="52228" name="Picture 17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 Box 61"/>
          <p:cNvSpPr txBox="1">
            <a:spLocks noChangeArrowheads="1"/>
          </p:cNvSpPr>
          <p:nvPr/>
        </p:nvSpPr>
        <p:spPr bwMode="auto">
          <a:xfrm>
            <a:off x="107950" y="519113"/>
            <a:ext cx="935038"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2</a:t>
            </a:r>
            <a:r>
              <a:rPr lang="zh-CN" altLang="en-US" sz="2400" b="1">
                <a:solidFill>
                  <a:schemeClr val="bg1"/>
                </a:solidFill>
                <a:latin typeface="Arial" panose="020B0604020202020204" pitchFamily="34" charset="0"/>
              </a:rPr>
              <a:t>：</a:t>
            </a:r>
          </a:p>
        </p:txBody>
      </p:sp>
      <p:sp>
        <p:nvSpPr>
          <p:cNvPr id="13" name="Text Box 27"/>
          <p:cNvSpPr txBox="1">
            <a:spLocks noChangeArrowheads="1"/>
          </p:cNvSpPr>
          <p:nvPr/>
        </p:nvSpPr>
        <p:spPr bwMode="auto">
          <a:xfrm>
            <a:off x="971550" y="4491038"/>
            <a:ext cx="763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marL="457200" indent="-457200" eaLnBrk="1" hangingPunct="1">
              <a:buClr>
                <a:schemeClr val="bg1"/>
              </a:buClr>
              <a:buFont typeface="Wingdings" pitchFamily="2" charset="2"/>
              <a:buChar char="n"/>
              <a:defRPr/>
            </a:pPr>
            <a:r>
              <a:rPr lang="zh-CN" altLang="en-US" sz="2800" dirty="0" smtClean="0"/>
              <a:t>一</a:t>
            </a:r>
            <a:r>
              <a:rPr lang="zh-CN" altLang="en-US" sz="2800" dirty="0" smtClean="0">
                <a:latin typeface="+mn-lt"/>
              </a:rPr>
              <a:t>个</a:t>
            </a:r>
            <a:r>
              <a:rPr lang="en-US" altLang="zh-CN" sz="2800" dirty="0" smtClean="0">
                <a:latin typeface="+mn-lt"/>
              </a:rPr>
              <a:t> </a:t>
            </a:r>
            <a:r>
              <a:rPr lang="en-US" altLang="zh-CN" sz="2800" dirty="0">
                <a:latin typeface="+mn-lt"/>
              </a:rPr>
              <a:t>2</a:t>
            </a:r>
            <a:r>
              <a:rPr lang="en-US" altLang="zh-CN" sz="2800" i="1" baseline="30000" dirty="0">
                <a:latin typeface="+mn-lt"/>
              </a:rPr>
              <a:t>n</a:t>
            </a:r>
            <a:r>
              <a:rPr lang="en-US" altLang="zh-CN" sz="2800" dirty="0">
                <a:latin typeface="+mn-lt"/>
              </a:rPr>
              <a:t>-to-n </a:t>
            </a:r>
            <a:r>
              <a:rPr lang="zh-CN" altLang="en-US" sz="2800" dirty="0" smtClean="0">
                <a:latin typeface="+mn-lt"/>
              </a:rPr>
              <a:t>编码器</a:t>
            </a:r>
            <a:r>
              <a:rPr lang="zh-CN" altLang="en-US" sz="2800" dirty="0" smtClean="0"/>
              <a:t>，多根输入线中只有一条为</a:t>
            </a:r>
            <a:r>
              <a:rPr lang="en-US" altLang="zh-CN" sz="2800" b="1" dirty="0" smtClean="0">
                <a:solidFill>
                  <a:schemeClr val="hlink"/>
                </a:solidFill>
              </a:rPr>
              <a:t>1</a:t>
            </a:r>
            <a:r>
              <a:rPr lang="zh-CN" altLang="en-US" sz="2800" dirty="0" smtClean="0"/>
              <a:t>，其他为</a:t>
            </a:r>
            <a:r>
              <a:rPr lang="en-US" altLang="zh-CN" sz="2800" dirty="0" smtClean="0"/>
              <a:t>0.</a:t>
            </a:r>
            <a:endParaRPr lang="en-US" altLang="zh-CN" sz="2800" dirty="0"/>
          </a:p>
        </p:txBody>
      </p:sp>
      <p:graphicFrame>
        <p:nvGraphicFramePr>
          <p:cNvPr id="3" name="表格 2"/>
          <p:cNvGraphicFramePr>
            <a:graphicFrameLocks noGrp="1"/>
          </p:cNvGraphicFramePr>
          <p:nvPr/>
        </p:nvGraphicFramePr>
        <p:xfrm>
          <a:off x="1727200" y="1601788"/>
          <a:ext cx="5905500" cy="2474911"/>
        </p:xfrm>
        <a:graphic>
          <a:graphicData uri="http://schemas.openxmlformats.org/drawingml/2006/table">
            <a:tbl>
              <a:tblPr firstRow="1" firstCol="1" bandRow="1">
                <a:tableStyleId>{5C22544A-7EE6-4342-B048-85BDC9FD1C3A}</a:tableStyleId>
              </a:tblPr>
              <a:tblGrid>
                <a:gridCol w="1144945"/>
                <a:gridCol w="1142141"/>
                <a:gridCol w="938938"/>
                <a:gridCol w="1135134"/>
                <a:gridCol w="931930"/>
                <a:gridCol w="612412"/>
              </a:tblGrid>
              <a:tr h="576051">
                <a:tc>
                  <a:txBody>
                    <a:bodyPr/>
                    <a:lstStyle/>
                    <a:p>
                      <a:pPr algn="ctr">
                        <a:spcAft>
                          <a:spcPts val="0"/>
                        </a:spcAft>
                      </a:pPr>
                      <a:r>
                        <a:rPr lang="en-US" sz="2800" b="1" kern="100" dirty="0" smtClean="0">
                          <a:solidFill>
                            <a:schemeClr val="bg2"/>
                          </a:solidFill>
                          <a:effectLst/>
                        </a:rPr>
                        <a:t>A3</a:t>
                      </a:r>
                      <a:endParaRPr lang="zh-CN" sz="2800" b="1" kern="100" dirty="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dirty="0" smtClean="0">
                          <a:solidFill>
                            <a:schemeClr val="bg2"/>
                          </a:solidFill>
                          <a:effectLst/>
                        </a:rPr>
                        <a:t>A2</a:t>
                      </a:r>
                      <a:endParaRPr lang="zh-CN" sz="2800" b="1" kern="100" dirty="0">
                        <a:solidFill>
                          <a:schemeClr val="bg2"/>
                        </a:solidFill>
                        <a:effectLst/>
                        <a:latin typeface="Calibri"/>
                        <a:ea typeface="宋体"/>
                        <a:cs typeface="Times New Roman"/>
                      </a:endParaRPr>
                    </a:p>
                  </a:txBody>
                  <a:tcPr marL="68590" marR="68590" marT="0" marB="0">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dirty="0">
                          <a:solidFill>
                            <a:schemeClr val="bg2"/>
                          </a:solidFill>
                          <a:effectLst/>
                        </a:rPr>
                        <a:t>A1</a:t>
                      </a:r>
                      <a:endParaRPr lang="zh-CN" sz="2800" b="1" kern="100" dirty="0">
                        <a:solidFill>
                          <a:schemeClr val="bg2"/>
                        </a:solidFill>
                        <a:effectLst/>
                        <a:latin typeface="Calibri"/>
                        <a:ea typeface="宋体"/>
                        <a:cs typeface="Times New Roman"/>
                      </a:endParaRPr>
                    </a:p>
                  </a:txBody>
                  <a:tcPr marL="68590" marR="68590" marT="0" marB="0">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dirty="0">
                          <a:solidFill>
                            <a:schemeClr val="bg2"/>
                          </a:solidFill>
                          <a:effectLst/>
                        </a:rPr>
                        <a:t>A0</a:t>
                      </a:r>
                      <a:endParaRPr lang="zh-CN" sz="2800" b="1" kern="100" dirty="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dirty="0" smtClean="0">
                          <a:solidFill>
                            <a:schemeClr val="bg2"/>
                          </a:solidFill>
                          <a:effectLst/>
                        </a:rPr>
                        <a:t>B1</a:t>
                      </a:r>
                      <a:endParaRPr lang="zh-CN" sz="2800" b="1" kern="100" dirty="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dirty="0">
                          <a:solidFill>
                            <a:schemeClr val="bg2"/>
                          </a:solidFill>
                          <a:effectLst/>
                        </a:rPr>
                        <a:t>B0</a:t>
                      </a:r>
                      <a:endParaRPr lang="zh-CN" sz="2800" b="1" kern="100" dirty="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r>
              <a:tr h="474715">
                <a:tc>
                  <a:txBody>
                    <a:bodyPr/>
                    <a:lstStyle/>
                    <a:p>
                      <a:pPr algn="ctr">
                        <a:spcAft>
                          <a:spcPts val="0"/>
                        </a:spcAft>
                      </a:pPr>
                      <a:r>
                        <a:rPr lang="en-US" sz="2800" b="1" kern="100" dirty="0">
                          <a:solidFill>
                            <a:schemeClr val="bg2"/>
                          </a:solidFill>
                          <a:effectLst/>
                        </a:rPr>
                        <a:t>0</a:t>
                      </a:r>
                      <a:endParaRPr lang="zh-CN" sz="2800" b="1" kern="100" dirty="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lnT w="28575" cap="flat" cmpd="sng" algn="ctr">
                      <a:solidFill>
                        <a:schemeClr val="bg2"/>
                      </a:solidFill>
                      <a:prstDash val="solid"/>
                      <a:round/>
                      <a:headEnd type="none" w="med" len="med"/>
                      <a:tailEnd type="none" w="med" len="med"/>
                    </a:lnT>
                    <a:noFill/>
                  </a:tcPr>
                </a:tc>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lnT w="28575" cap="flat" cmpd="sng" algn="ctr">
                      <a:solidFill>
                        <a:schemeClr val="bg2"/>
                      </a:solidFill>
                      <a:prstDash val="solid"/>
                      <a:round/>
                      <a:headEnd type="none" w="med" len="med"/>
                      <a:tailEnd type="none" w="med" len="med"/>
                    </a:lnT>
                    <a:noFill/>
                  </a:tcPr>
                </a:tc>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lnT w="28575" cap="flat" cmpd="sng" algn="ctr">
                      <a:solidFill>
                        <a:schemeClr val="bg2"/>
                      </a:solidFill>
                      <a:prstDash val="solid"/>
                      <a:round/>
                      <a:headEnd type="none" w="med" len="med"/>
                      <a:tailEnd type="none" w="med" len="med"/>
                    </a:lnT>
                    <a:noFill/>
                  </a:tcPr>
                </a:tc>
                <a:tc>
                  <a:txBody>
                    <a:bodyPr/>
                    <a:lstStyle/>
                    <a:p>
                      <a:pPr algn="ctr">
                        <a:spcAft>
                          <a:spcPts val="0"/>
                        </a:spcAft>
                      </a:pPr>
                      <a:r>
                        <a:rPr lang="en-US" sz="2800" b="1" kern="100" dirty="0">
                          <a:solidFill>
                            <a:schemeClr val="bg2"/>
                          </a:solidFill>
                          <a:effectLst/>
                        </a:rPr>
                        <a:t>1</a:t>
                      </a:r>
                      <a:endParaRPr lang="zh-CN" sz="2800" b="1" kern="100" dirty="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noFill/>
                  </a:tcPr>
                </a:tc>
                <a:tc>
                  <a:txBody>
                    <a:bodyPr/>
                    <a:lstStyle/>
                    <a:p>
                      <a:pPr algn="ctr">
                        <a:spcAft>
                          <a:spcPts val="0"/>
                        </a:spcAft>
                      </a:pPr>
                      <a:r>
                        <a:rPr lang="en-US" sz="2800" b="1" kern="100" dirty="0">
                          <a:solidFill>
                            <a:schemeClr val="bg2"/>
                          </a:solidFill>
                          <a:effectLst/>
                        </a:rPr>
                        <a:t>0</a:t>
                      </a:r>
                      <a:endParaRPr lang="zh-CN" sz="2800" b="1" kern="100" dirty="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lnT w="28575" cap="flat" cmpd="sng" algn="ctr">
                      <a:solidFill>
                        <a:schemeClr val="bg2"/>
                      </a:solidFill>
                      <a:prstDash val="solid"/>
                      <a:round/>
                      <a:headEnd type="none" w="med" len="med"/>
                      <a:tailEnd type="none" w="med" len="med"/>
                    </a:lnT>
                    <a:noFill/>
                  </a:tcPr>
                </a:tc>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noFill/>
                  </a:tcPr>
                </a:tc>
              </a:tr>
              <a:tr h="474715">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noFill/>
                  </a:tcPr>
                </a:tc>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noFill/>
                  </a:tcPr>
                </a:tc>
                <a:tc>
                  <a:txBody>
                    <a:bodyPr/>
                    <a:lstStyle/>
                    <a:p>
                      <a:pPr algn="ctr">
                        <a:spcAft>
                          <a:spcPts val="0"/>
                        </a:spcAft>
                      </a:pPr>
                      <a:r>
                        <a:rPr lang="en-US" sz="2800" b="1" kern="100">
                          <a:solidFill>
                            <a:schemeClr val="bg2"/>
                          </a:solidFill>
                          <a:effectLst/>
                        </a:rPr>
                        <a:t>1</a:t>
                      </a:r>
                      <a:endParaRPr lang="zh-CN" sz="2800" b="1" kern="100">
                        <a:solidFill>
                          <a:schemeClr val="bg2"/>
                        </a:solidFill>
                        <a:effectLst/>
                        <a:latin typeface="Calibri"/>
                        <a:ea typeface="宋体"/>
                        <a:cs typeface="Times New Roman"/>
                      </a:endParaRPr>
                    </a:p>
                  </a:txBody>
                  <a:tcPr marL="68590" marR="68590" marT="0" marB="0">
                    <a:noFill/>
                  </a:tcPr>
                </a:tc>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noFill/>
                  </a:tcPr>
                </a:tc>
                <a:tc>
                  <a:txBody>
                    <a:bodyPr/>
                    <a:lstStyle/>
                    <a:p>
                      <a:pPr algn="ctr">
                        <a:spcAft>
                          <a:spcPts val="0"/>
                        </a:spcAft>
                      </a:pPr>
                      <a:r>
                        <a:rPr lang="en-US" sz="2800" b="1" kern="100" dirty="0">
                          <a:solidFill>
                            <a:schemeClr val="bg2"/>
                          </a:solidFill>
                          <a:effectLst/>
                        </a:rPr>
                        <a:t>0</a:t>
                      </a:r>
                      <a:endParaRPr lang="zh-CN" sz="2800" b="1" kern="100" dirty="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noFill/>
                  </a:tcPr>
                </a:tc>
                <a:tc>
                  <a:txBody>
                    <a:bodyPr/>
                    <a:lstStyle/>
                    <a:p>
                      <a:pPr algn="ctr">
                        <a:spcAft>
                          <a:spcPts val="0"/>
                        </a:spcAft>
                      </a:pPr>
                      <a:r>
                        <a:rPr lang="en-US" sz="2800" b="1" kern="100" dirty="0">
                          <a:solidFill>
                            <a:schemeClr val="bg2"/>
                          </a:solidFill>
                          <a:effectLst/>
                        </a:rPr>
                        <a:t>1</a:t>
                      </a:r>
                      <a:endParaRPr lang="zh-CN" sz="2800" b="1" kern="100" dirty="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noFill/>
                  </a:tcPr>
                </a:tc>
              </a:tr>
              <a:tr h="474715">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noFill/>
                  </a:tcPr>
                </a:tc>
                <a:tc>
                  <a:txBody>
                    <a:bodyPr/>
                    <a:lstStyle/>
                    <a:p>
                      <a:pPr algn="ctr">
                        <a:spcAft>
                          <a:spcPts val="0"/>
                        </a:spcAft>
                      </a:pPr>
                      <a:r>
                        <a:rPr lang="en-US" sz="2800" b="1" kern="100">
                          <a:solidFill>
                            <a:schemeClr val="bg2"/>
                          </a:solidFill>
                          <a:effectLst/>
                        </a:rPr>
                        <a:t>1</a:t>
                      </a:r>
                      <a:endParaRPr lang="zh-CN" sz="2800" b="1" kern="100">
                        <a:solidFill>
                          <a:schemeClr val="bg2"/>
                        </a:solidFill>
                        <a:effectLst/>
                        <a:latin typeface="Calibri"/>
                        <a:ea typeface="宋体"/>
                        <a:cs typeface="Times New Roman"/>
                      </a:endParaRPr>
                    </a:p>
                  </a:txBody>
                  <a:tcPr marL="68590" marR="68590" marT="0" marB="0">
                    <a:noFill/>
                  </a:tcPr>
                </a:tc>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noFill/>
                  </a:tcPr>
                </a:tc>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noFill/>
                  </a:tcPr>
                </a:tc>
                <a:tc>
                  <a:txBody>
                    <a:bodyPr/>
                    <a:lstStyle/>
                    <a:p>
                      <a:pPr algn="ctr">
                        <a:spcAft>
                          <a:spcPts val="0"/>
                        </a:spcAft>
                      </a:pPr>
                      <a:r>
                        <a:rPr lang="en-US" sz="2800" b="1" kern="100" dirty="0">
                          <a:solidFill>
                            <a:schemeClr val="bg2"/>
                          </a:solidFill>
                          <a:effectLst/>
                        </a:rPr>
                        <a:t>1</a:t>
                      </a:r>
                      <a:endParaRPr lang="zh-CN" sz="2800" b="1" kern="100" dirty="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noFill/>
                  </a:tcPr>
                </a:tc>
                <a:tc>
                  <a:txBody>
                    <a:bodyPr/>
                    <a:lstStyle/>
                    <a:p>
                      <a:pPr algn="ctr">
                        <a:spcAft>
                          <a:spcPts val="0"/>
                        </a:spcAft>
                      </a:pPr>
                      <a:r>
                        <a:rPr lang="en-US" sz="2800" b="1" kern="100" dirty="0">
                          <a:solidFill>
                            <a:schemeClr val="bg2"/>
                          </a:solidFill>
                          <a:effectLst/>
                        </a:rPr>
                        <a:t>0</a:t>
                      </a:r>
                      <a:endParaRPr lang="zh-CN" sz="2800" b="1" kern="100" dirty="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noFill/>
                  </a:tcPr>
                </a:tc>
              </a:tr>
              <a:tr h="474715">
                <a:tc>
                  <a:txBody>
                    <a:bodyPr/>
                    <a:lstStyle/>
                    <a:p>
                      <a:pPr algn="ctr">
                        <a:spcAft>
                          <a:spcPts val="0"/>
                        </a:spcAft>
                      </a:pPr>
                      <a:r>
                        <a:rPr lang="en-US" sz="2800" b="1" kern="100">
                          <a:solidFill>
                            <a:schemeClr val="bg2"/>
                          </a:solidFill>
                          <a:effectLst/>
                        </a:rPr>
                        <a:t>1</a:t>
                      </a:r>
                      <a:endParaRPr lang="zh-CN" sz="2800" b="1" kern="10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dirty="0">
                          <a:solidFill>
                            <a:schemeClr val="bg2"/>
                          </a:solidFill>
                          <a:effectLst/>
                        </a:rPr>
                        <a:t>0</a:t>
                      </a:r>
                      <a:endParaRPr lang="zh-CN" sz="2800" b="1" kern="100" dirty="0">
                        <a:solidFill>
                          <a:schemeClr val="bg2"/>
                        </a:solidFill>
                        <a:effectLst/>
                        <a:latin typeface="Calibri"/>
                        <a:ea typeface="宋体"/>
                        <a:cs typeface="Times New Roman"/>
                      </a:endParaRPr>
                    </a:p>
                  </a:txBody>
                  <a:tcPr marL="68590" marR="68590" marT="0" marB="0">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a:solidFill>
                            <a:schemeClr val="bg2"/>
                          </a:solidFill>
                          <a:effectLst/>
                        </a:rPr>
                        <a:t>0</a:t>
                      </a:r>
                      <a:endParaRPr lang="zh-CN" sz="2800" b="1" kern="10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dirty="0">
                          <a:solidFill>
                            <a:schemeClr val="bg2"/>
                          </a:solidFill>
                          <a:effectLst/>
                        </a:rPr>
                        <a:t>1</a:t>
                      </a:r>
                      <a:endParaRPr lang="zh-CN" sz="2800" b="1" kern="100" dirty="0">
                        <a:solidFill>
                          <a:schemeClr val="bg2"/>
                        </a:solidFill>
                        <a:effectLst/>
                        <a:latin typeface="Calibri"/>
                        <a:ea typeface="宋体"/>
                        <a:cs typeface="Times New Roman"/>
                      </a:endParaRPr>
                    </a:p>
                  </a:txBody>
                  <a:tcPr marL="68590" marR="68590" marT="0" marB="0">
                    <a:lnL w="28575" cap="flat" cmpd="sng" algn="ctr">
                      <a:solidFill>
                        <a:schemeClr val="bg2"/>
                      </a:solidFill>
                      <a:prstDash val="solid"/>
                      <a:round/>
                      <a:headEnd type="none" w="med" len="med"/>
                      <a:tailEnd type="none" w="med" len="med"/>
                    </a:lnL>
                    <a:lnB w="28575" cap="flat" cmpd="sng" algn="ctr">
                      <a:solidFill>
                        <a:schemeClr val="bg2"/>
                      </a:solidFill>
                      <a:prstDash val="solid"/>
                      <a:round/>
                      <a:headEnd type="none" w="med" len="med"/>
                      <a:tailEnd type="none" w="med" len="med"/>
                    </a:lnB>
                    <a:noFill/>
                  </a:tcPr>
                </a:tc>
                <a:tc>
                  <a:txBody>
                    <a:bodyPr/>
                    <a:lstStyle/>
                    <a:p>
                      <a:pPr algn="ctr">
                        <a:spcAft>
                          <a:spcPts val="0"/>
                        </a:spcAft>
                      </a:pPr>
                      <a:r>
                        <a:rPr lang="en-US" sz="2800" b="1" kern="100" dirty="0">
                          <a:solidFill>
                            <a:schemeClr val="bg2"/>
                          </a:solidFill>
                          <a:effectLst/>
                        </a:rPr>
                        <a:t>1</a:t>
                      </a:r>
                      <a:endParaRPr lang="zh-CN" sz="2800" b="1" kern="100" dirty="0">
                        <a:solidFill>
                          <a:schemeClr val="bg2"/>
                        </a:solidFill>
                        <a:effectLst/>
                        <a:latin typeface="Calibri"/>
                        <a:ea typeface="宋体"/>
                        <a:cs typeface="Times New Roman"/>
                      </a:endParaRPr>
                    </a:p>
                  </a:txBody>
                  <a:tcPr marL="68590" marR="68590" marT="0" marB="0">
                    <a:lnR w="28575" cap="flat" cmpd="sng" algn="ctr">
                      <a:solidFill>
                        <a:schemeClr val="bg2"/>
                      </a:solidFill>
                      <a:prstDash val="solid"/>
                      <a:round/>
                      <a:headEnd type="none" w="med" len="med"/>
                      <a:tailEnd type="none" w="med" len="med"/>
                    </a:lnR>
                    <a:lnB w="28575" cap="flat" cmpd="sng" algn="ctr">
                      <a:solidFill>
                        <a:schemeClr val="bg2"/>
                      </a:solidFill>
                      <a:prstDash val="solid"/>
                      <a:round/>
                      <a:headEnd type="none" w="med" len="med"/>
                      <a:tailEnd type="none" w="med" len="med"/>
                    </a:lnB>
                    <a:noFill/>
                  </a:tcPr>
                </a:tc>
              </a:tr>
            </a:tbl>
          </a:graphicData>
        </a:graphic>
      </p:graphicFrame>
      <p:sp>
        <p:nvSpPr>
          <p:cNvPr id="52275" name="Rectangle 10"/>
          <p:cNvSpPr>
            <a:spLocks noChangeArrowheads="1"/>
          </p:cNvSpPr>
          <p:nvPr/>
        </p:nvSpPr>
        <p:spPr bwMode="auto">
          <a:xfrm>
            <a:off x="3887788" y="1052513"/>
            <a:ext cx="20526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zh-CN" sz="2800" b="1">
                <a:solidFill>
                  <a:schemeClr val="bg2"/>
                </a:solidFill>
                <a:latin typeface="Calibri" panose="020F0502020204030204" pitchFamily="34" charset="0"/>
                <a:cs typeface="Times New Roman" panose="02020603050405020304" pitchFamily="18" charset="0"/>
              </a:rPr>
              <a:t>真值表</a:t>
            </a:r>
            <a:endParaRPr lang="zh-CN" altLang="zh-CN" sz="2800" b="1">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32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93838"/>
            <a:ext cx="8475663"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灯片编号占位符 1"/>
          <p:cNvSpPr>
            <a:spLocks noGrp="1"/>
          </p:cNvSpPr>
          <p:nvPr>
            <p:ph type="sldNum" sz="quarter" idx="12"/>
          </p:nvPr>
        </p:nvSpPr>
        <p:spPr>
          <a:xfrm>
            <a:off x="7059613" y="6248400"/>
            <a:ext cx="1905000" cy="457200"/>
          </a:xfrm>
        </p:spPr>
        <p:txBody>
          <a:bodyPr/>
          <a:lstStyle/>
          <a:p>
            <a:pPr>
              <a:defRPr/>
            </a:pPr>
            <a:fld id="{4619CE2B-4F05-416D-BB26-BA2D5B773C89}" type="slidenum">
              <a:rPr lang="en-US" altLang="zh-CN"/>
              <a:pPr>
                <a:defRPr/>
              </a:pPr>
              <a:t>43</a:t>
            </a:fld>
            <a:endParaRPr lang="en-US" altLang="zh-CN"/>
          </a:p>
        </p:txBody>
      </p:sp>
      <p:sp>
        <p:nvSpPr>
          <p:cNvPr id="53252" name="Text Box 171"/>
          <p:cNvSpPr txBox="1">
            <a:spLocks noChangeArrowheads="1"/>
          </p:cNvSpPr>
          <p:nvPr/>
        </p:nvSpPr>
        <p:spPr bwMode="auto">
          <a:xfrm>
            <a:off x="2843213" y="260350"/>
            <a:ext cx="396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b="1">
                <a:solidFill>
                  <a:schemeClr val="bg2"/>
                </a:solidFill>
                <a:latin typeface="Arial" panose="020B0604020202020204" pitchFamily="34" charset="0"/>
              </a:rPr>
              <a:t>例</a:t>
            </a:r>
            <a:r>
              <a:rPr kumimoji="0" lang="en-US" altLang="zh-CN" sz="2800" b="1">
                <a:solidFill>
                  <a:schemeClr val="bg2"/>
                </a:solidFill>
                <a:latin typeface="Arial" panose="020B0604020202020204" pitchFamily="34" charset="0"/>
              </a:rPr>
              <a:t>3——8-3 </a:t>
            </a:r>
            <a:r>
              <a:rPr kumimoji="0" lang="zh-CN" altLang="en-US" sz="2800" b="1">
                <a:solidFill>
                  <a:schemeClr val="bg2"/>
                </a:solidFill>
                <a:latin typeface="Arial" panose="020B0604020202020204" pitchFamily="34" charset="0"/>
              </a:rPr>
              <a:t>优先编码器</a:t>
            </a:r>
            <a:endParaRPr kumimoji="0" lang="en-US" altLang="zh-CN" sz="2800" b="1">
              <a:solidFill>
                <a:schemeClr val="bg2"/>
              </a:solidFill>
              <a:latin typeface="Arial" panose="020B0604020202020204" pitchFamily="34" charset="0"/>
            </a:endParaRPr>
          </a:p>
        </p:txBody>
      </p:sp>
      <p:pic>
        <p:nvPicPr>
          <p:cNvPr id="53253" name="Picture 175"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61"/>
          <p:cNvSpPr txBox="1">
            <a:spLocks noChangeArrowheads="1"/>
          </p:cNvSpPr>
          <p:nvPr/>
        </p:nvSpPr>
        <p:spPr bwMode="auto">
          <a:xfrm>
            <a:off x="107950" y="519113"/>
            <a:ext cx="935038"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3</a:t>
            </a:r>
            <a:r>
              <a:rPr lang="zh-CN" altLang="en-US" sz="2400" b="1">
                <a:solidFill>
                  <a:schemeClr val="bg1"/>
                </a:solidFill>
                <a:latin typeface="Arial" panose="020B0604020202020204" pitchFamily="34"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884740" name="Picture 4" descr="http://col.njtu.edu.cn/zskj/5004/digitsim_web/beike/users/szljdl/html/Log_42220.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19138" y="835025"/>
            <a:ext cx="48958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884741" name="Picture 5" descr="Log_42222.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724525" y="1412875"/>
            <a:ext cx="2519363"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884743" name="Picture 7" descr="Log_42221.jpg"/>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997075" y="4868863"/>
            <a:ext cx="19812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2" name="灯片编号占位符 1"/>
          <p:cNvSpPr>
            <a:spLocks noGrp="1"/>
          </p:cNvSpPr>
          <p:nvPr>
            <p:ph type="sldNum" sz="quarter" idx="12"/>
          </p:nvPr>
        </p:nvSpPr>
        <p:spPr>
          <a:xfrm>
            <a:off x="7059613" y="6248400"/>
            <a:ext cx="1905000" cy="457200"/>
          </a:xfrm>
        </p:spPr>
        <p:txBody>
          <a:bodyPr/>
          <a:lstStyle/>
          <a:p>
            <a:pPr>
              <a:defRPr/>
            </a:pPr>
            <a:fld id="{91464253-6B6A-4DFE-B2B4-4846DF24C9EB}" type="slidenum">
              <a:rPr lang="en-US" altLang="zh-CN"/>
              <a:pPr>
                <a:defRPr/>
              </a:pPr>
              <a:t>44</a:t>
            </a:fld>
            <a:endParaRPr lang="en-US" altLang="zh-CN"/>
          </a:p>
        </p:txBody>
      </p:sp>
      <p:sp>
        <p:nvSpPr>
          <p:cNvPr id="54278" name="Text Box 171"/>
          <p:cNvSpPr txBox="1">
            <a:spLocks noChangeArrowheads="1"/>
          </p:cNvSpPr>
          <p:nvPr/>
        </p:nvSpPr>
        <p:spPr bwMode="auto">
          <a:xfrm>
            <a:off x="2843213" y="260350"/>
            <a:ext cx="396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b="1">
                <a:solidFill>
                  <a:schemeClr val="bg2"/>
                </a:solidFill>
                <a:latin typeface="Arial" panose="020B0604020202020204" pitchFamily="34" charset="0"/>
              </a:rPr>
              <a:t>例</a:t>
            </a:r>
            <a:r>
              <a:rPr kumimoji="0" lang="en-US" altLang="zh-CN" sz="2800" b="1">
                <a:solidFill>
                  <a:schemeClr val="bg2"/>
                </a:solidFill>
                <a:latin typeface="Arial" panose="020B0604020202020204" pitchFamily="34" charset="0"/>
              </a:rPr>
              <a:t>4——4-2 </a:t>
            </a:r>
            <a:r>
              <a:rPr kumimoji="0" lang="zh-CN" altLang="en-US" sz="2800" b="1">
                <a:solidFill>
                  <a:schemeClr val="bg2"/>
                </a:solidFill>
                <a:latin typeface="Arial" panose="020B0604020202020204" pitchFamily="34" charset="0"/>
              </a:rPr>
              <a:t>优先编码器</a:t>
            </a:r>
            <a:endParaRPr kumimoji="0" lang="en-US" altLang="zh-CN" sz="2800" b="1">
              <a:solidFill>
                <a:schemeClr val="bg2"/>
              </a:solidFill>
              <a:latin typeface="Arial" panose="020B0604020202020204" pitchFamily="34" charset="0"/>
            </a:endParaRPr>
          </a:p>
        </p:txBody>
      </p:sp>
      <p:pic>
        <p:nvPicPr>
          <p:cNvPr id="54279" name="Picture 175" descr="ELEGLIN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 Box 61"/>
          <p:cNvSpPr txBox="1">
            <a:spLocks noChangeArrowheads="1"/>
          </p:cNvSpPr>
          <p:nvPr/>
        </p:nvSpPr>
        <p:spPr bwMode="auto">
          <a:xfrm>
            <a:off x="107950" y="519113"/>
            <a:ext cx="935038"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4</a:t>
            </a:r>
            <a:r>
              <a:rPr lang="zh-CN" altLang="en-US" sz="2400" b="1">
                <a:solidFill>
                  <a:schemeClr val="bg1"/>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884740"/>
                                        </p:tgtEl>
                                        <p:attrNameLst>
                                          <p:attrName>style.visibility</p:attrName>
                                        </p:attrNameLst>
                                      </p:cBhvr>
                                      <p:to>
                                        <p:strVal val="visible"/>
                                      </p:to>
                                    </p:set>
                                    <p:anim calcmode="lin" valueType="num">
                                      <p:cBhvr>
                                        <p:cTn id="7" dur="500" fill="hold"/>
                                        <p:tgtEl>
                                          <p:spTgt spid="884740"/>
                                        </p:tgtEl>
                                        <p:attrNameLst>
                                          <p:attrName>ppt_w</p:attrName>
                                        </p:attrNameLst>
                                      </p:cBhvr>
                                      <p:tavLst>
                                        <p:tav tm="0">
                                          <p:val>
                                            <p:fltVal val="0"/>
                                          </p:val>
                                        </p:tav>
                                        <p:tav tm="100000">
                                          <p:val>
                                            <p:strVal val="#ppt_w"/>
                                          </p:val>
                                        </p:tav>
                                      </p:tavLst>
                                    </p:anim>
                                    <p:anim calcmode="lin" valueType="num">
                                      <p:cBhvr>
                                        <p:cTn id="8" dur="500" fill="hold"/>
                                        <p:tgtEl>
                                          <p:spTgt spid="88474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884741"/>
                                        </p:tgtEl>
                                        <p:attrNameLst>
                                          <p:attrName>style.visibility</p:attrName>
                                        </p:attrNameLst>
                                      </p:cBhvr>
                                      <p:to>
                                        <p:strVal val="visible"/>
                                      </p:to>
                                    </p:set>
                                    <p:animEffect transition="in" filter="dissolve">
                                      <p:cBhvr>
                                        <p:cTn id="12" dur="500"/>
                                        <p:tgtEl>
                                          <p:spTgt spid="884741"/>
                                        </p:tgtEl>
                                      </p:cBhvr>
                                    </p:animEffect>
                                  </p:childTnLst>
                                </p:cTn>
                              </p:par>
                            </p:childTnLst>
                          </p:cTn>
                        </p:par>
                        <p:par>
                          <p:cTn id="13" fill="hold" nodeType="afterGroup">
                            <p:stCondLst>
                              <p:cond delay="1000"/>
                            </p:stCondLst>
                            <p:childTnLst>
                              <p:par>
                                <p:cTn id="14" presetID="3" presetClass="entr" presetSubtype="10" fill="hold" nodeType="afterEffect">
                                  <p:stCondLst>
                                    <p:cond delay="0"/>
                                  </p:stCondLst>
                                  <p:childTnLst>
                                    <p:set>
                                      <p:cBhvr>
                                        <p:cTn id="15" dur="1" fill="hold">
                                          <p:stCondLst>
                                            <p:cond delay="0"/>
                                          </p:stCondLst>
                                        </p:cTn>
                                        <p:tgtEl>
                                          <p:spTgt spid="884743"/>
                                        </p:tgtEl>
                                        <p:attrNameLst>
                                          <p:attrName>style.visibility</p:attrName>
                                        </p:attrNameLst>
                                      </p:cBhvr>
                                      <p:to>
                                        <p:strVal val="visible"/>
                                      </p:to>
                                    </p:set>
                                    <p:animEffect transition="in" filter="blinds(horizontal)">
                                      <p:cBhvr>
                                        <p:cTn id="16" dur="500"/>
                                        <p:tgtEl>
                                          <p:spTgt spid="884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5298" name="Text Box 15"/>
          <p:cNvSpPr txBox="1">
            <a:spLocks noChangeArrowheads="1"/>
          </p:cNvSpPr>
          <p:nvPr/>
        </p:nvSpPr>
        <p:spPr bwMode="auto">
          <a:xfrm>
            <a:off x="468313" y="549275"/>
            <a:ext cx="8424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4000" b="1">
                <a:solidFill>
                  <a:schemeClr val="bg2"/>
                </a:solidFill>
                <a:latin typeface="Arial" panose="020B0604020202020204" pitchFamily="34" charset="0"/>
              </a:rPr>
              <a:t>7. </a:t>
            </a:r>
            <a:r>
              <a:rPr lang="zh-CN" altLang="en-US" sz="4000" b="1">
                <a:solidFill>
                  <a:schemeClr val="bg2"/>
                </a:solidFill>
                <a:latin typeface="Arial" panose="020B0604020202020204" pitchFamily="34" charset="0"/>
              </a:rPr>
              <a:t>数据选择器和译码器</a:t>
            </a:r>
            <a:endParaRPr lang="en-US" altLang="zh-CN" sz="4000" b="1">
              <a:solidFill>
                <a:schemeClr val="bg2"/>
              </a:solidFill>
              <a:latin typeface="Arial" panose="020B0604020202020204" pitchFamily="34" charset="0"/>
            </a:endParaRPr>
          </a:p>
        </p:txBody>
      </p:sp>
      <p:sp>
        <p:nvSpPr>
          <p:cNvPr id="55299" name="Text Box 4"/>
          <p:cNvSpPr txBox="1">
            <a:spLocks noChangeArrowheads="1"/>
          </p:cNvSpPr>
          <p:nvPr/>
        </p:nvSpPr>
        <p:spPr bwMode="auto">
          <a:xfrm>
            <a:off x="2195513" y="1997075"/>
            <a:ext cx="554513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6600"/>
              </a:buClr>
              <a:buSzPct val="65000"/>
              <a:buFont typeface="Wingdings" panose="05000000000000000000" pitchFamily="2" charset="2"/>
              <a:buChar char="n"/>
            </a:pPr>
            <a:r>
              <a:rPr lang="zh-CN" altLang="en-US">
                <a:solidFill>
                  <a:schemeClr val="bg1"/>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数据选择器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zh-CN" altLang="en-US">
                <a:solidFill>
                  <a:schemeClr val="bg2"/>
                </a:solidFill>
                <a:latin typeface="微软雅黑" panose="020B0503020204020204" pitchFamily="34" charset="-122"/>
                <a:ea typeface="微软雅黑" panose="020B0503020204020204" pitchFamily="34" charset="-122"/>
              </a:rPr>
              <a:t> 译码器</a:t>
            </a:r>
            <a:r>
              <a:rPr lang="en-US" altLang="zh-CN">
                <a:solidFill>
                  <a:schemeClr val="bg2"/>
                </a:solidFill>
                <a:latin typeface="微软雅黑" panose="020B0503020204020204" pitchFamily="34" charset="-122"/>
                <a:ea typeface="微软雅黑" panose="020B0503020204020204" pitchFamily="34" charset="-122"/>
              </a:rPr>
              <a:t> </a:t>
            </a: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编码器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en-US" altLang="zh-CN">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使用</a:t>
            </a:r>
            <a:r>
              <a:rPr lang="en-US" altLang="zh-CN">
                <a:solidFill>
                  <a:schemeClr val="bg1"/>
                </a:solidFill>
                <a:latin typeface="微软雅黑" panose="020B0503020204020204" pitchFamily="34" charset="-122"/>
                <a:ea typeface="微软雅黑" panose="020B0503020204020204" pitchFamily="34" charset="-122"/>
              </a:rPr>
              <a:t> MSI </a:t>
            </a:r>
            <a:r>
              <a:rPr lang="zh-CN" altLang="en-US">
                <a:solidFill>
                  <a:schemeClr val="bg1"/>
                </a:solidFill>
                <a:latin typeface="微软雅黑" panose="020B0503020204020204" pitchFamily="34" charset="-122"/>
                <a:ea typeface="微软雅黑" panose="020B0503020204020204" pitchFamily="34" charset="-122"/>
              </a:rPr>
              <a:t>块设计</a:t>
            </a:r>
            <a:endParaRPr lang="en-US" altLang="zh-CN">
              <a:solidFill>
                <a:schemeClr val="bg1"/>
              </a:solidFill>
              <a:latin typeface="微软雅黑" panose="020B0503020204020204" pitchFamily="34" charset="-122"/>
              <a:ea typeface="微软雅黑" panose="020B0503020204020204" pitchFamily="34" charset="-122"/>
            </a:endParaRPr>
          </a:p>
        </p:txBody>
      </p:sp>
      <p:graphicFrame>
        <p:nvGraphicFramePr>
          <p:cNvPr id="10" name="Object 21"/>
          <p:cNvGraphicFramePr>
            <a:graphicFrameLocks noChangeAspect="1"/>
          </p:cNvGraphicFramePr>
          <p:nvPr/>
        </p:nvGraphicFramePr>
        <p:xfrm>
          <a:off x="1258888" y="4473575"/>
          <a:ext cx="762000" cy="395288"/>
        </p:xfrm>
        <a:graphic>
          <a:graphicData uri="http://schemas.openxmlformats.org/presentationml/2006/ole">
            <mc:AlternateContent xmlns:mc="http://schemas.openxmlformats.org/markup-compatibility/2006">
              <mc:Choice xmlns:v="urn:schemas-microsoft-com:vml" Requires="v">
                <p:oleObj spid="_x0000_s55320" name="Clip" r:id="rId3" imgW="419048" imgH="218874" progId="MS_ClipArt_Gallery.2">
                  <p:embed/>
                </p:oleObj>
              </mc:Choice>
              <mc:Fallback>
                <p:oleObj name="Clip" r:id="rId3" imgW="419048" imgH="218874" progId="MS_ClipArt_Gallery.2">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473575"/>
                        <a:ext cx="762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5301" name="Picture 79" descr="ELEG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3938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a:xfrm>
            <a:off x="7059613" y="6248400"/>
            <a:ext cx="1905000" cy="457200"/>
          </a:xfrm>
        </p:spPr>
        <p:txBody>
          <a:bodyPr/>
          <a:lstStyle/>
          <a:p>
            <a:pPr>
              <a:defRPr/>
            </a:pPr>
            <a:fld id="{FCE1CA56-27D4-482F-AF43-F8D1136E2B82}" type="slidenum">
              <a:rPr lang="en-US" altLang="zh-CN"/>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56322" name="Group 9"/>
          <p:cNvGrpSpPr>
            <a:grpSpLocks/>
          </p:cNvGrpSpPr>
          <p:nvPr/>
        </p:nvGrpSpPr>
        <p:grpSpPr bwMode="auto">
          <a:xfrm>
            <a:off x="1643063" y="4365625"/>
            <a:ext cx="5075237" cy="1169988"/>
            <a:chOff x="431" y="2971"/>
            <a:chExt cx="3197" cy="737"/>
          </a:xfrm>
        </p:grpSpPr>
        <p:sp>
          <p:nvSpPr>
            <p:cNvPr id="56329" name="Text Box 6"/>
            <p:cNvSpPr txBox="1">
              <a:spLocks noChangeArrowheads="1"/>
            </p:cNvSpPr>
            <p:nvPr/>
          </p:nvSpPr>
          <p:spPr bwMode="auto">
            <a:xfrm>
              <a:off x="2018" y="2971"/>
              <a:ext cx="1610"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Char char="§"/>
              </a:pPr>
              <a:r>
                <a:rPr lang="en-US" altLang="zh-CN" sz="2800">
                  <a:solidFill>
                    <a:schemeClr val="bg1"/>
                  </a:solidFill>
                </a:rPr>
                <a:t> </a:t>
              </a:r>
              <a:r>
                <a:rPr lang="zh-CN" altLang="en-US" sz="2800" b="1">
                  <a:solidFill>
                    <a:schemeClr val="bg1"/>
                  </a:solidFill>
                </a:rPr>
                <a:t>数据选择器</a:t>
              </a:r>
              <a:endParaRPr lang="en-US" altLang="zh-CN" sz="2800" b="1">
                <a:solidFill>
                  <a:schemeClr val="bg1"/>
                </a:solidFill>
              </a:endParaRPr>
            </a:p>
            <a:p>
              <a:pPr eaLnBrk="1" hangingPunct="1">
                <a:spcBef>
                  <a:spcPct val="50000"/>
                </a:spcBef>
                <a:buClrTx/>
                <a:buSzTx/>
                <a:buFont typeface="Wingdings" panose="05000000000000000000" pitchFamily="2" charset="2"/>
                <a:buChar char="§"/>
              </a:pPr>
              <a:r>
                <a:rPr lang="en-US" altLang="zh-CN" sz="2800" b="1">
                  <a:solidFill>
                    <a:schemeClr val="bg2"/>
                  </a:solidFill>
                </a:rPr>
                <a:t> </a:t>
              </a:r>
              <a:r>
                <a:rPr lang="zh-CN" altLang="en-US" sz="2800" b="1">
                  <a:solidFill>
                    <a:schemeClr val="bg2"/>
                  </a:solidFill>
                </a:rPr>
                <a:t>译码器</a:t>
              </a:r>
              <a:endParaRPr lang="en-US" altLang="zh-CN" sz="2800" b="1">
                <a:solidFill>
                  <a:schemeClr val="bg2"/>
                </a:solidFill>
              </a:endParaRPr>
            </a:p>
          </p:txBody>
        </p:sp>
        <p:sp>
          <p:nvSpPr>
            <p:cNvPr id="56330" name="Text Box 7"/>
            <p:cNvSpPr txBox="1">
              <a:spLocks noChangeArrowheads="1"/>
            </p:cNvSpPr>
            <p:nvPr/>
          </p:nvSpPr>
          <p:spPr bwMode="auto">
            <a:xfrm>
              <a:off x="431" y="3148"/>
              <a:ext cx="12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latin typeface="Arial" panose="020B0604020202020204" pitchFamily="34" charset="0"/>
                </a:rPr>
                <a:t>MSI blocks</a:t>
              </a:r>
            </a:p>
          </p:txBody>
        </p:sp>
        <p:sp>
          <p:nvSpPr>
            <p:cNvPr id="56331" name="AutoShape 8"/>
            <p:cNvSpPr>
              <a:spLocks/>
            </p:cNvSpPr>
            <p:nvPr/>
          </p:nvSpPr>
          <p:spPr bwMode="auto">
            <a:xfrm>
              <a:off x="1701" y="3113"/>
              <a:ext cx="226" cy="453"/>
            </a:xfrm>
            <a:prstGeom prst="leftBrace">
              <a:avLst>
                <a:gd name="adj1" fmla="val 16704"/>
                <a:gd name="adj2"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56323" name="Text Box 10"/>
          <p:cNvSpPr txBox="1">
            <a:spLocks noChangeArrowheads="1"/>
          </p:cNvSpPr>
          <p:nvPr/>
        </p:nvSpPr>
        <p:spPr bwMode="auto">
          <a:xfrm>
            <a:off x="900113" y="188913"/>
            <a:ext cx="7488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3600" b="1">
                <a:solidFill>
                  <a:schemeClr val="bg2"/>
                </a:solidFill>
                <a:latin typeface="Arial" panose="020B0604020202020204" pitchFamily="34" charset="0"/>
              </a:rPr>
              <a:t>要求</a:t>
            </a:r>
            <a:endParaRPr lang="en-US" altLang="zh-CN" sz="3600" b="1">
              <a:solidFill>
                <a:schemeClr val="bg2"/>
              </a:solidFill>
              <a:latin typeface="Arial" panose="020B0604020202020204" pitchFamily="34" charset="0"/>
            </a:endParaRPr>
          </a:p>
        </p:txBody>
      </p:sp>
      <p:pic>
        <p:nvPicPr>
          <p:cNvPr id="56324" name="Picture 11"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
          <p:cNvSpPr txBox="1">
            <a:spLocks noChangeArrowheads="1"/>
          </p:cNvSpPr>
          <p:nvPr/>
        </p:nvSpPr>
        <p:spPr bwMode="auto">
          <a:xfrm>
            <a:off x="1185863" y="1177925"/>
            <a:ext cx="66246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b="1">
                <a:solidFill>
                  <a:schemeClr val="bg2"/>
                </a:solidFill>
                <a:latin typeface="黑体" panose="02010609060101010101" pitchFamily="49" charset="-122"/>
                <a:ea typeface="黑体" panose="02010609060101010101" pitchFamily="49" charset="-122"/>
              </a:rPr>
              <a:t>① </a:t>
            </a:r>
            <a:r>
              <a:rPr kumimoji="0" lang="zh-CN" altLang="en-US" b="1">
                <a:solidFill>
                  <a:schemeClr val="bg2"/>
                </a:solidFill>
                <a:latin typeface="黑体" panose="02010609060101010101" pitchFamily="49" charset="-122"/>
                <a:ea typeface="黑体" panose="02010609060101010101" pitchFamily="49" charset="-122"/>
              </a:rPr>
              <a:t>了解各类典型集成电路芯片的功</a:t>
            </a:r>
          </a:p>
          <a:p>
            <a:pPr eaLnBrk="1" hangingPunct="1">
              <a:spcBef>
                <a:spcPct val="0"/>
              </a:spcBef>
              <a:buClrTx/>
              <a:buSzTx/>
              <a:buFontTx/>
              <a:buNone/>
            </a:pPr>
            <a:r>
              <a:rPr kumimoji="0" lang="zh-CN" altLang="en-US" b="1">
                <a:solidFill>
                  <a:schemeClr val="bg2"/>
                </a:solidFill>
                <a:latin typeface="黑体" panose="02010609060101010101" pitchFamily="49" charset="-122"/>
                <a:ea typeface="黑体" panose="02010609060101010101" pitchFamily="49" charset="-122"/>
              </a:rPr>
              <a:t>   能、外特性；</a:t>
            </a:r>
          </a:p>
        </p:txBody>
      </p:sp>
      <p:sp>
        <p:nvSpPr>
          <p:cNvPr id="12" name="Text Box 4"/>
          <p:cNvSpPr txBox="1">
            <a:spLocks noChangeArrowheads="1"/>
          </p:cNvSpPr>
          <p:nvPr/>
        </p:nvSpPr>
        <p:spPr bwMode="auto">
          <a:xfrm>
            <a:off x="1185863" y="2401888"/>
            <a:ext cx="66246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b="1">
                <a:solidFill>
                  <a:schemeClr val="bg2"/>
                </a:solidFill>
                <a:latin typeface="黑体" panose="02010609060101010101" pitchFamily="49" charset="-122"/>
                <a:ea typeface="黑体" panose="02010609060101010101" pitchFamily="49" charset="-122"/>
              </a:rPr>
              <a:t>② </a:t>
            </a:r>
            <a:r>
              <a:rPr kumimoji="0" lang="zh-CN" altLang="en-US" b="1">
                <a:solidFill>
                  <a:schemeClr val="bg2"/>
                </a:solidFill>
                <a:latin typeface="黑体" panose="02010609060101010101" pitchFamily="49" charset="-122"/>
                <a:ea typeface="黑体" panose="02010609060101010101" pitchFamily="49" charset="-122"/>
              </a:rPr>
              <a:t>学会查阅器件资料；</a:t>
            </a:r>
          </a:p>
        </p:txBody>
      </p:sp>
      <p:sp>
        <p:nvSpPr>
          <p:cNvPr id="13" name="Text Box 5"/>
          <p:cNvSpPr txBox="1">
            <a:spLocks noChangeArrowheads="1"/>
          </p:cNvSpPr>
          <p:nvPr/>
        </p:nvSpPr>
        <p:spPr bwMode="auto">
          <a:xfrm>
            <a:off x="1185863" y="3338513"/>
            <a:ext cx="66246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b="1">
                <a:solidFill>
                  <a:schemeClr val="bg2"/>
                </a:solidFill>
                <a:latin typeface="黑体" panose="02010609060101010101" pitchFamily="49" charset="-122"/>
                <a:ea typeface="黑体" panose="02010609060101010101" pitchFamily="49" charset="-122"/>
              </a:rPr>
              <a:t>③ </a:t>
            </a:r>
            <a:r>
              <a:rPr kumimoji="0" lang="zh-CN" altLang="en-US" b="1">
                <a:solidFill>
                  <a:schemeClr val="bg2"/>
                </a:solidFill>
                <a:latin typeface="黑体" panose="02010609060101010101" pitchFamily="49" charset="-122"/>
                <a:ea typeface="黑体" panose="02010609060101010101" pitchFamily="49" charset="-122"/>
              </a:rPr>
              <a:t>能灵活运用，完成设计。</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F23BF590-E8BB-4382-A9AA-6F2C8AAE5917}" type="slidenum">
              <a:rPr lang="en-US" altLang="zh-CN"/>
              <a:pPr>
                <a:defRPr/>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42060" name="Text Box 12"/>
          <p:cNvSpPr txBox="1">
            <a:spLocks noChangeArrowheads="1"/>
          </p:cNvSpPr>
          <p:nvPr/>
        </p:nvSpPr>
        <p:spPr bwMode="auto">
          <a:xfrm>
            <a:off x="457200" y="990600"/>
            <a:ext cx="281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a:solidFill>
                  <a:schemeClr val="bg2"/>
                </a:solidFill>
                <a:latin typeface="Arial" panose="020B0604020202020204" pitchFamily="34" charset="0"/>
              </a:rPr>
              <a:t>(</a:t>
            </a:r>
            <a:r>
              <a:rPr lang="en-US" altLang="zh-CN">
                <a:solidFill>
                  <a:schemeClr val="bg2"/>
                </a:solidFill>
                <a:latin typeface="Arial" panose="020B0604020202020204" pitchFamily="34" charset="0"/>
                <a:cs typeface="Times New Roman" panose="02020603050405020304" pitchFamily="18" charset="0"/>
              </a:rPr>
              <a:t>1) </a:t>
            </a:r>
            <a:r>
              <a:rPr lang="en-US" altLang="zh-CN">
                <a:solidFill>
                  <a:schemeClr val="bg2"/>
                </a:solidFill>
                <a:latin typeface="Arial" panose="020B0604020202020204" pitchFamily="34" charset="0"/>
              </a:rPr>
              <a:t>m = n</a:t>
            </a:r>
            <a:endParaRPr lang="en-US" altLang="zh-CN">
              <a:solidFill>
                <a:schemeClr val="bg2"/>
              </a:solidFill>
              <a:latin typeface="Arial" panose="020B0604020202020204" pitchFamily="34" charset="0"/>
              <a:cs typeface="Times New Roman" panose="02020603050405020304" pitchFamily="18" charset="0"/>
            </a:endParaRPr>
          </a:p>
        </p:txBody>
      </p:sp>
      <p:sp>
        <p:nvSpPr>
          <p:cNvPr id="642062" name="Text Box 14"/>
          <p:cNvSpPr txBox="1">
            <a:spLocks noChangeArrowheads="1"/>
          </p:cNvSpPr>
          <p:nvPr/>
        </p:nvSpPr>
        <p:spPr bwMode="auto">
          <a:xfrm>
            <a:off x="2432050" y="2205038"/>
            <a:ext cx="5256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chemeClr val="bg2"/>
                </a:solidFill>
                <a:latin typeface="Arial" panose="020B0604020202020204" pitchFamily="34" charset="0"/>
              </a:rPr>
              <a:t>组合电路的输入变量个数</a:t>
            </a:r>
            <a:endParaRPr lang="en-US" altLang="zh-CN" sz="2800" b="1">
              <a:solidFill>
                <a:schemeClr val="bg2"/>
              </a:solidFill>
              <a:latin typeface="Arial" panose="020B0604020202020204" pitchFamily="34" charset="0"/>
            </a:endParaRPr>
          </a:p>
        </p:txBody>
      </p:sp>
      <p:sp>
        <p:nvSpPr>
          <p:cNvPr id="642063" name="Text Box 15"/>
          <p:cNvSpPr txBox="1">
            <a:spLocks noChangeArrowheads="1"/>
          </p:cNvSpPr>
          <p:nvPr/>
        </p:nvSpPr>
        <p:spPr bwMode="auto">
          <a:xfrm>
            <a:off x="3224213" y="1557338"/>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chemeClr val="bg2"/>
                </a:solidFill>
                <a:latin typeface="Arial" panose="020B0604020202020204" pitchFamily="34" charset="0"/>
              </a:rPr>
              <a:t>数据选择器的控制端个数</a:t>
            </a:r>
            <a:endParaRPr lang="en-US" altLang="zh-CN" sz="2800" b="1">
              <a:solidFill>
                <a:schemeClr val="bg2"/>
              </a:solidFill>
              <a:latin typeface="Arial" panose="020B0604020202020204" pitchFamily="34" charset="0"/>
            </a:endParaRPr>
          </a:p>
        </p:txBody>
      </p:sp>
      <p:grpSp>
        <p:nvGrpSpPr>
          <p:cNvPr id="2" name="Group 21"/>
          <p:cNvGrpSpPr>
            <a:grpSpLocks/>
          </p:cNvGrpSpPr>
          <p:nvPr/>
        </p:nvGrpSpPr>
        <p:grpSpPr bwMode="auto">
          <a:xfrm>
            <a:off x="2093913" y="1524000"/>
            <a:ext cx="1066800" cy="304800"/>
            <a:chOff x="1488" y="960"/>
            <a:chExt cx="672" cy="192"/>
          </a:xfrm>
        </p:grpSpPr>
        <p:sp>
          <p:nvSpPr>
            <p:cNvPr id="57365" name="Line 16"/>
            <p:cNvSpPr>
              <a:spLocks noChangeShapeType="1"/>
            </p:cNvSpPr>
            <p:nvPr/>
          </p:nvSpPr>
          <p:spPr bwMode="auto">
            <a:xfrm>
              <a:off x="1488" y="960"/>
              <a:ext cx="0" cy="192"/>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66" name="Line 17"/>
            <p:cNvSpPr>
              <a:spLocks noChangeShapeType="1"/>
            </p:cNvSpPr>
            <p:nvPr/>
          </p:nvSpPr>
          <p:spPr bwMode="auto">
            <a:xfrm>
              <a:off x="1488" y="1152"/>
              <a:ext cx="672" cy="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22"/>
          <p:cNvGrpSpPr>
            <a:grpSpLocks/>
          </p:cNvGrpSpPr>
          <p:nvPr/>
        </p:nvGrpSpPr>
        <p:grpSpPr bwMode="auto">
          <a:xfrm>
            <a:off x="1331913" y="1524000"/>
            <a:ext cx="990600" cy="914400"/>
            <a:chOff x="1008" y="960"/>
            <a:chExt cx="624" cy="576"/>
          </a:xfrm>
        </p:grpSpPr>
        <p:sp>
          <p:nvSpPr>
            <p:cNvPr id="57363" name="Line 18"/>
            <p:cNvSpPr>
              <a:spLocks noChangeShapeType="1"/>
            </p:cNvSpPr>
            <p:nvPr/>
          </p:nvSpPr>
          <p:spPr bwMode="auto">
            <a:xfrm>
              <a:off x="1008" y="960"/>
              <a:ext cx="0" cy="576"/>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64" name="Line 19"/>
            <p:cNvSpPr>
              <a:spLocks noChangeShapeType="1"/>
            </p:cNvSpPr>
            <p:nvPr/>
          </p:nvSpPr>
          <p:spPr bwMode="auto">
            <a:xfrm>
              <a:off x="1008" y="1536"/>
              <a:ext cx="624" cy="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7351" name="Text Box 25"/>
          <p:cNvSpPr txBox="1">
            <a:spLocks noChangeArrowheads="1"/>
          </p:cNvSpPr>
          <p:nvPr/>
        </p:nvSpPr>
        <p:spPr bwMode="auto">
          <a:xfrm>
            <a:off x="395288" y="260350"/>
            <a:ext cx="845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en-US" altLang="zh-CN" sz="2800" b="1">
                <a:solidFill>
                  <a:schemeClr val="bg2"/>
                </a:solidFill>
                <a:latin typeface="Arial" panose="020B0604020202020204" pitchFamily="34" charset="0"/>
              </a:rPr>
              <a:t>4.1 </a:t>
            </a:r>
            <a:r>
              <a:rPr kumimoji="0" lang="zh-CN" altLang="en-US" sz="2800" b="1">
                <a:solidFill>
                  <a:schemeClr val="bg2"/>
                </a:solidFill>
                <a:latin typeface="Arial" panose="020B0604020202020204" pitchFamily="34" charset="0"/>
              </a:rPr>
              <a:t>用数据选择器</a:t>
            </a:r>
            <a:r>
              <a:rPr kumimoji="0" lang="en-US" altLang="zh-CN" sz="2800" b="1">
                <a:solidFill>
                  <a:schemeClr val="bg2"/>
                </a:solidFill>
                <a:latin typeface="Arial" panose="020B0604020202020204" pitchFamily="34" charset="0"/>
              </a:rPr>
              <a:t>MUX</a:t>
            </a:r>
            <a:r>
              <a:rPr kumimoji="0" lang="zh-CN" altLang="en-US" sz="2800" b="1">
                <a:solidFill>
                  <a:schemeClr val="bg2"/>
                </a:solidFill>
                <a:latin typeface="Arial" panose="020B0604020202020204" pitchFamily="34" charset="0"/>
              </a:rPr>
              <a:t>设计组合逻辑</a:t>
            </a:r>
            <a:endParaRPr kumimoji="0" lang="en-US" altLang="zh-CN" sz="2800" b="1">
              <a:solidFill>
                <a:schemeClr val="bg2"/>
              </a:solidFill>
              <a:latin typeface="Arial" panose="020B0604020202020204" pitchFamily="34" charset="0"/>
            </a:endParaRPr>
          </a:p>
        </p:txBody>
      </p:sp>
      <p:pic>
        <p:nvPicPr>
          <p:cNvPr id="57352" name="Picture 26"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963" y="2933700"/>
            <a:ext cx="2986087"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57354" name="组合 23"/>
          <p:cNvGrpSpPr>
            <a:grpSpLocks/>
          </p:cNvGrpSpPr>
          <p:nvPr/>
        </p:nvGrpSpPr>
        <p:grpSpPr bwMode="auto">
          <a:xfrm>
            <a:off x="611188" y="3592513"/>
            <a:ext cx="3889375" cy="1439862"/>
            <a:chOff x="4644008" y="3645024"/>
            <a:chExt cx="3888432" cy="1440159"/>
          </a:xfrm>
        </p:grpSpPr>
        <p:sp>
          <p:nvSpPr>
            <p:cNvPr id="57356" name="Rectangle 16"/>
            <p:cNvSpPr>
              <a:spLocks noChangeArrowheads="1"/>
            </p:cNvSpPr>
            <p:nvPr/>
          </p:nvSpPr>
          <p:spPr bwMode="auto">
            <a:xfrm>
              <a:off x="6084888" y="3645024"/>
              <a:ext cx="1079400" cy="1440159"/>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a:solidFill>
                    <a:schemeClr val="bg2"/>
                  </a:solidFill>
                  <a:latin typeface="Arial" panose="020B0604020202020204" pitchFamily="34" charset="0"/>
                </a:rPr>
                <a:t>待设计</a:t>
              </a:r>
              <a:endParaRPr lang="en-US" altLang="zh-CN" sz="2400" b="1">
                <a:solidFill>
                  <a:schemeClr val="bg2"/>
                </a:solidFill>
                <a:latin typeface="Arial" panose="020B0604020202020204" pitchFamily="34" charset="0"/>
              </a:endParaRPr>
            </a:p>
            <a:p>
              <a:pPr algn="ctr" eaLnBrk="1" hangingPunct="1">
                <a:spcBef>
                  <a:spcPct val="0"/>
                </a:spcBef>
                <a:buClrTx/>
                <a:buSzTx/>
                <a:buFontTx/>
                <a:buNone/>
              </a:pPr>
              <a:r>
                <a:rPr lang="zh-CN" altLang="en-US" sz="2400" b="1">
                  <a:solidFill>
                    <a:schemeClr val="bg2"/>
                  </a:solidFill>
                  <a:latin typeface="Arial" panose="020B0604020202020204" pitchFamily="34" charset="0"/>
                </a:rPr>
                <a:t>的组合</a:t>
              </a:r>
              <a:endParaRPr lang="en-US" altLang="zh-CN" sz="2400" b="1">
                <a:solidFill>
                  <a:schemeClr val="bg2"/>
                </a:solidFill>
                <a:latin typeface="Arial" panose="020B0604020202020204" pitchFamily="34" charset="0"/>
              </a:endParaRPr>
            </a:p>
            <a:p>
              <a:pPr algn="ctr" eaLnBrk="1" hangingPunct="1">
                <a:spcBef>
                  <a:spcPct val="0"/>
                </a:spcBef>
                <a:buClrTx/>
                <a:buSzTx/>
                <a:buFontTx/>
                <a:buNone/>
              </a:pPr>
              <a:r>
                <a:rPr lang="zh-CN" altLang="en-US" sz="2400" b="1">
                  <a:solidFill>
                    <a:schemeClr val="bg2"/>
                  </a:solidFill>
                  <a:latin typeface="Arial" panose="020B0604020202020204" pitchFamily="34" charset="0"/>
                </a:rPr>
                <a:t>电路</a:t>
              </a:r>
            </a:p>
          </p:txBody>
        </p:sp>
        <p:sp>
          <p:nvSpPr>
            <p:cNvPr id="57357" name="Line 17"/>
            <p:cNvSpPr>
              <a:spLocks noChangeShapeType="1"/>
            </p:cNvSpPr>
            <p:nvPr/>
          </p:nvSpPr>
          <p:spPr bwMode="auto">
            <a:xfrm>
              <a:off x="5580063" y="3933056"/>
              <a:ext cx="504825"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8" name="Line 18"/>
            <p:cNvSpPr>
              <a:spLocks noChangeShapeType="1"/>
            </p:cNvSpPr>
            <p:nvPr/>
          </p:nvSpPr>
          <p:spPr bwMode="auto">
            <a:xfrm>
              <a:off x="5580063" y="4797425"/>
              <a:ext cx="504825"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9" name="Text Box 19"/>
            <p:cNvSpPr txBox="1">
              <a:spLocks noChangeArrowheads="1"/>
            </p:cNvSpPr>
            <p:nvPr/>
          </p:nvSpPr>
          <p:spPr bwMode="auto">
            <a:xfrm>
              <a:off x="5651501" y="4149080"/>
              <a:ext cx="4587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solidFill>
                    <a:schemeClr val="bg2"/>
                  </a:solidFill>
                  <a:latin typeface="Arial" panose="020B0604020202020204" pitchFamily="34" charset="0"/>
                </a:rPr>
                <a:t>……</a:t>
              </a:r>
            </a:p>
          </p:txBody>
        </p:sp>
        <p:sp>
          <p:nvSpPr>
            <p:cNvPr id="57360" name="Line 20"/>
            <p:cNvSpPr>
              <a:spLocks noChangeShapeType="1"/>
            </p:cNvSpPr>
            <p:nvPr/>
          </p:nvSpPr>
          <p:spPr bwMode="auto">
            <a:xfrm>
              <a:off x="7308477" y="4437063"/>
              <a:ext cx="647700" cy="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1" name="Text Box 21"/>
            <p:cNvSpPr txBox="1">
              <a:spLocks noChangeArrowheads="1"/>
            </p:cNvSpPr>
            <p:nvPr/>
          </p:nvSpPr>
          <p:spPr bwMode="auto">
            <a:xfrm>
              <a:off x="4644008" y="4149080"/>
              <a:ext cx="1368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solidFill>
                    <a:schemeClr val="bg2"/>
                  </a:solidFill>
                  <a:latin typeface="Arial" panose="020B0604020202020204" pitchFamily="34" charset="0"/>
                </a:rPr>
                <a:t>m </a:t>
              </a:r>
              <a:r>
                <a:rPr lang="zh-CN" altLang="en-US" sz="1800" b="1">
                  <a:solidFill>
                    <a:schemeClr val="bg2"/>
                  </a:solidFill>
                  <a:latin typeface="Arial" panose="020B0604020202020204" pitchFamily="34" charset="0"/>
                </a:rPr>
                <a:t>个输入</a:t>
              </a:r>
              <a:endParaRPr lang="en-US" altLang="zh-CN" sz="1800" b="1">
                <a:solidFill>
                  <a:schemeClr val="bg2"/>
                </a:solidFill>
                <a:latin typeface="Arial" panose="020B0604020202020204" pitchFamily="34" charset="0"/>
              </a:endParaRPr>
            </a:p>
          </p:txBody>
        </p:sp>
        <p:sp>
          <p:nvSpPr>
            <p:cNvPr id="57362" name="Text Box 22"/>
            <p:cNvSpPr txBox="1">
              <a:spLocks noChangeArrowheads="1"/>
            </p:cNvSpPr>
            <p:nvPr/>
          </p:nvSpPr>
          <p:spPr bwMode="auto">
            <a:xfrm>
              <a:off x="7956177" y="4221330"/>
              <a:ext cx="576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solidFill>
                    <a:schemeClr val="bg2"/>
                  </a:solidFill>
                  <a:latin typeface="Arial" panose="020B0604020202020204" pitchFamily="34" charset="0"/>
                </a:rPr>
                <a:t>Z</a:t>
              </a:r>
            </a:p>
          </p:txBody>
        </p:sp>
      </p:grpSp>
      <p:sp>
        <p:nvSpPr>
          <p:cNvPr id="4" name="灯片编号占位符 3"/>
          <p:cNvSpPr>
            <a:spLocks noGrp="1"/>
          </p:cNvSpPr>
          <p:nvPr>
            <p:ph type="sldNum" sz="quarter" idx="12"/>
          </p:nvPr>
        </p:nvSpPr>
        <p:spPr>
          <a:xfrm>
            <a:off x="6948488" y="6248400"/>
            <a:ext cx="1905000" cy="457200"/>
          </a:xfrm>
        </p:spPr>
        <p:txBody>
          <a:bodyPr/>
          <a:lstStyle/>
          <a:p>
            <a:pPr>
              <a:defRPr/>
            </a:pPr>
            <a:fld id="{43F6FA08-1DE5-47BD-9AFA-0AAD989BCBAC}" type="slidenum">
              <a:rPr lang="en-US" altLang="zh-CN"/>
              <a:pPr>
                <a:defRPr/>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060"/>
                                        </p:tgtEl>
                                        <p:attrNameLst>
                                          <p:attrName>style.visibility</p:attrName>
                                        </p:attrNameLst>
                                      </p:cBhvr>
                                      <p:to>
                                        <p:strVal val="visible"/>
                                      </p:to>
                                    </p:set>
                                    <p:animEffect transition="in" filter="blinds(horizontal)">
                                      <p:cBhvr>
                                        <p:cTn id="7" dur="500"/>
                                        <p:tgtEl>
                                          <p:spTgt spid="642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2062"/>
                                        </p:tgtEl>
                                        <p:attrNameLst>
                                          <p:attrName>style.visibility</p:attrName>
                                        </p:attrNameLst>
                                      </p:cBhvr>
                                      <p:to>
                                        <p:strVal val="visible"/>
                                      </p:to>
                                    </p:set>
                                    <p:animEffect transition="in" filter="blinds(horizontal)">
                                      <p:cBhvr>
                                        <p:cTn id="17" dur="500"/>
                                        <p:tgtEl>
                                          <p:spTgt spid="642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42063"/>
                                        </p:tgtEl>
                                        <p:attrNameLst>
                                          <p:attrName>style.visibility</p:attrName>
                                        </p:attrNameLst>
                                      </p:cBhvr>
                                      <p:to>
                                        <p:strVal val="visible"/>
                                      </p:to>
                                    </p:set>
                                    <p:animEffect transition="in" filter="dissolve">
                                      <p:cBhvr>
                                        <p:cTn id="27" dur="500"/>
                                        <p:tgtEl>
                                          <p:spTgt spid="64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60" grpId="0" autoUpdateAnimBg="0"/>
      <p:bldP spid="642062" grpId="0" autoUpdateAnimBg="0"/>
      <p:bldP spid="64206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88" name="Group 12"/>
          <p:cNvGrpSpPr>
            <a:grpSpLocks/>
          </p:cNvGrpSpPr>
          <p:nvPr/>
        </p:nvGrpSpPr>
        <p:grpSpPr bwMode="auto">
          <a:xfrm>
            <a:off x="609600" y="1268413"/>
            <a:ext cx="1795463" cy="4062412"/>
            <a:chOff x="384" y="1008"/>
            <a:chExt cx="1131" cy="2559"/>
          </a:xfrm>
        </p:grpSpPr>
        <p:sp>
          <p:nvSpPr>
            <p:cNvPr id="89" name="Text Box 9"/>
            <p:cNvSpPr txBox="1">
              <a:spLocks noChangeArrowheads="1"/>
            </p:cNvSpPr>
            <p:nvPr/>
          </p:nvSpPr>
          <p:spPr bwMode="auto">
            <a:xfrm>
              <a:off x="384" y="1008"/>
              <a:ext cx="1104" cy="2559"/>
            </a:xfrm>
            <a:prstGeom prst="rect">
              <a:avLst/>
            </a:prstGeom>
            <a:solidFill>
              <a:schemeClr val="tx1"/>
            </a:solidFill>
            <a:ln w="38100">
              <a:solidFill>
                <a:srgbClr val="CC0066"/>
              </a:solidFill>
              <a:miter lim="800000"/>
              <a:headEnd/>
              <a:tailEnd/>
            </a:ln>
            <a:effectLst/>
          </p:spPr>
          <p:txBody>
            <a:bodyPr>
              <a:spAutoFit/>
            </a:bodyPr>
            <a:lstStyle/>
            <a:p>
              <a:pPr>
                <a:lnSpc>
                  <a:spcPct val="75000"/>
                </a:lnSpc>
                <a:spcBef>
                  <a:spcPct val="50000"/>
                </a:spcBef>
                <a:defRPr/>
              </a:pP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2</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1</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0</a:t>
              </a:r>
              <a:r>
                <a:rPr lang="en-US" altLang="zh-CN" b="1">
                  <a:solidFill>
                    <a:schemeClr val="tx1"/>
                  </a:solidFill>
                  <a:effectLst>
                    <a:outerShdw blurRad="38100" dist="38100" dir="2700000" algn="tl">
                      <a:srgbClr val="C0C0C0"/>
                    </a:outerShdw>
                  </a:effectLst>
                  <a:latin typeface="Times New Roman" pitchFamily="18" charset="0"/>
                </a:rPr>
                <a:t>  </a:t>
              </a:r>
              <a:r>
                <a:rPr lang="en-US" altLang="zh-CN" b="1">
                  <a:solidFill>
                    <a:srgbClr val="FF33CC"/>
                  </a:solidFill>
                  <a:effectLst>
                    <a:outerShdw blurRad="38100" dist="38100" dir="2700000" algn="tl">
                      <a:srgbClr val="C0C0C0"/>
                    </a:outerShdw>
                  </a:effectLst>
                  <a:latin typeface="Times New Roman" pitchFamily="18" charset="0"/>
                </a:rPr>
                <a:t>  </a:t>
              </a:r>
              <a:r>
                <a:rPr lang="en-US" altLang="zh-CN" b="1">
                  <a:solidFill>
                    <a:srgbClr val="A50021"/>
                  </a:solidFill>
                  <a:effectLst>
                    <a:outerShdw blurRad="38100" dist="38100" dir="2700000" algn="tl">
                      <a:srgbClr val="C0C0C0"/>
                    </a:outerShdw>
                  </a:effectLst>
                  <a:latin typeface="Times New Roman" pitchFamily="18" charset="0"/>
                </a:rPr>
                <a:t>y</a:t>
              </a:r>
              <a:r>
                <a:rPr lang="en-US" altLang="zh-CN" b="1" baseline="-30000">
                  <a:solidFill>
                    <a:srgbClr val="A50021"/>
                  </a:solidFill>
                  <a:effectLst>
                    <a:outerShdw blurRad="38100" dist="38100" dir="2700000" algn="tl">
                      <a:srgbClr val="C0C0C0"/>
                    </a:outerShdw>
                  </a:effectLst>
                  <a:latin typeface="Times New Roman" pitchFamily="18" charset="0"/>
                </a:rPr>
                <a:t> </a:t>
              </a:r>
              <a:endParaRPr lang="en-US" altLang="zh-CN" b="1">
                <a:solidFill>
                  <a:srgbClr val="FF33CC"/>
                </a:solidFill>
                <a:effectLst>
                  <a:outerShdw blurRad="38100" dist="38100" dir="2700000" algn="tl">
                    <a:srgbClr val="C0C0C0"/>
                  </a:outerShdw>
                </a:effectLst>
                <a:latin typeface="Times New Roman" pitchFamily="18" charset="0"/>
              </a:endParaRPr>
            </a:p>
            <a:p>
              <a:pPr>
                <a:lnSpc>
                  <a:spcPct val="75000"/>
                </a:lnSpc>
                <a:spcBef>
                  <a:spcPct val="50000"/>
                </a:spcBef>
                <a:defRPr/>
              </a:pPr>
              <a:r>
                <a:rPr lang="en-US" altLang="zh-CN" b="1">
                  <a:effectLst>
                    <a:outerShdw blurRad="38100" dist="38100" dir="2700000" algn="tl">
                      <a:srgbClr val="C0C0C0"/>
                    </a:outerShdw>
                  </a:effectLst>
                  <a:latin typeface="Times New Roman" pitchFamily="18" charset="0"/>
                </a:rPr>
                <a:t>0  0  0     </a:t>
              </a:r>
              <a:r>
                <a:rPr lang="en-US" altLang="zh-CN" b="1">
                  <a:effectLst>
                    <a:outerShdw blurRad="38100" dist="38100" dir="2700000" algn="tl">
                      <a:srgbClr val="C0C0C0"/>
                    </a:outerShdw>
                  </a:effectLst>
                  <a:latin typeface="Times New Roman" pitchFamily="18" charset="0"/>
                  <a:cs typeface="Times New Roman" pitchFamily="18" charset="0"/>
                </a:rPr>
                <a:t>D</a:t>
              </a:r>
              <a:r>
                <a:rPr lang="en-US" altLang="zh-CN" b="1" baseline="-30000">
                  <a:effectLst>
                    <a:outerShdw blurRad="38100" dist="38100" dir="2700000" algn="tl">
                      <a:srgbClr val="C0C0C0"/>
                    </a:outerShdw>
                  </a:effectLst>
                  <a:latin typeface="Times New Roman" pitchFamily="18" charset="0"/>
                  <a:cs typeface="Times New Roman" pitchFamily="18" charset="0"/>
                </a:rPr>
                <a:t>0</a:t>
              </a:r>
              <a:r>
                <a:rPr lang="en-US" altLang="zh-CN" b="1">
                  <a:effectLst>
                    <a:outerShdw blurRad="38100" dist="38100" dir="2700000" algn="tl">
                      <a:srgbClr val="C0C0C0"/>
                    </a:outerShdw>
                  </a:effectLst>
                  <a:latin typeface="Times New Roman" pitchFamily="18" charset="0"/>
                </a:rPr>
                <a:t>    </a:t>
              </a:r>
            </a:p>
            <a:p>
              <a:pPr>
                <a:lnSpc>
                  <a:spcPct val="75000"/>
                </a:lnSpc>
                <a:spcBef>
                  <a:spcPct val="50000"/>
                </a:spcBef>
                <a:defRPr/>
              </a:pPr>
              <a:r>
                <a:rPr lang="en-US" altLang="zh-CN" b="1">
                  <a:effectLst>
                    <a:outerShdw blurRad="38100" dist="38100" dir="2700000" algn="tl">
                      <a:srgbClr val="C0C0C0"/>
                    </a:outerShdw>
                  </a:effectLst>
                  <a:latin typeface="Times New Roman" pitchFamily="18" charset="0"/>
                </a:rPr>
                <a:t>0  0  1     </a:t>
              </a:r>
              <a:r>
                <a:rPr lang="en-US" altLang="zh-CN" b="1">
                  <a:effectLst>
                    <a:outerShdw blurRad="38100" dist="38100" dir="2700000" algn="tl">
                      <a:srgbClr val="C0C0C0"/>
                    </a:outerShdw>
                  </a:effectLst>
                  <a:latin typeface="Times New Roman" pitchFamily="18" charset="0"/>
                  <a:cs typeface="Times New Roman" pitchFamily="18" charset="0"/>
                </a:rPr>
                <a:t>D</a:t>
              </a:r>
              <a:r>
                <a:rPr lang="en-US" altLang="zh-CN" b="1" baseline="-30000">
                  <a:effectLst>
                    <a:outerShdw blurRad="38100" dist="38100" dir="2700000" algn="tl">
                      <a:srgbClr val="C0C0C0"/>
                    </a:outerShdw>
                  </a:effectLst>
                  <a:latin typeface="Times New Roman" pitchFamily="18" charset="0"/>
                  <a:cs typeface="Times New Roman" pitchFamily="18" charset="0"/>
                </a:rPr>
                <a:t>1</a:t>
              </a:r>
              <a:r>
                <a:rPr lang="en-US" altLang="zh-CN" b="1">
                  <a:effectLst>
                    <a:outerShdw blurRad="38100" dist="38100" dir="2700000" algn="tl">
                      <a:srgbClr val="C0C0C0"/>
                    </a:outerShdw>
                  </a:effectLst>
                  <a:latin typeface="Times New Roman" pitchFamily="18" charset="0"/>
                </a:rPr>
                <a:t> </a:t>
              </a:r>
            </a:p>
            <a:p>
              <a:pPr>
                <a:lnSpc>
                  <a:spcPct val="75000"/>
                </a:lnSpc>
                <a:spcBef>
                  <a:spcPct val="50000"/>
                </a:spcBef>
                <a:defRPr/>
              </a:pPr>
              <a:r>
                <a:rPr lang="en-US" altLang="zh-CN" b="1">
                  <a:effectLst>
                    <a:outerShdw blurRad="38100" dist="38100" dir="2700000" algn="tl">
                      <a:srgbClr val="C0C0C0"/>
                    </a:outerShdw>
                  </a:effectLst>
                  <a:latin typeface="Times New Roman" pitchFamily="18" charset="0"/>
                </a:rPr>
                <a:t>0  1  0     </a:t>
              </a:r>
              <a:r>
                <a:rPr lang="en-US" altLang="zh-CN" b="1">
                  <a:effectLst>
                    <a:outerShdw blurRad="38100" dist="38100" dir="2700000" algn="tl">
                      <a:srgbClr val="C0C0C0"/>
                    </a:outerShdw>
                  </a:effectLst>
                  <a:latin typeface="Times New Roman" pitchFamily="18" charset="0"/>
                  <a:cs typeface="Times New Roman" pitchFamily="18" charset="0"/>
                </a:rPr>
                <a:t>D</a:t>
              </a:r>
              <a:r>
                <a:rPr lang="en-US" altLang="zh-CN" b="1" baseline="-30000">
                  <a:effectLst>
                    <a:outerShdw blurRad="38100" dist="38100" dir="2700000" algn="tl">
                      <a:srgbClr val="C0C0C0"/>
                    </a:outerShdw>
                  </a:effectLst>
                  <a:latin typeface="Times New Roman" pitchFamily="18" charset="0"/>
                  <a:cs typeface="Times New Roman" pitchFamily="18" charset="0"/>
                </a:rPr>
                <a:t>2</a:t>
              </a:r>
              <a:r>
                <a:rPr lang="en-US" altLang="zh-CN" b="1">
                  <a:effectLst>
                    <a:outerShdw blurRad="38100" dist="38100" dir="2700000" algn="tl">
                      <a:srgbClr val="C0C0C0"/>
                    </a:outerShdw>
                  </a:effectLst>
                  <a:latin typeface="Times New Roman" pitchFamily="18" charset="0"/>
                </a:rPr>
                <a:t> </a:t>
              </a:r>
            </a:p>
            <a:p>
              <a:pPr>
                <a:lnSpc>
                  <a:spcPct val="75000"/>
                </a:lnSpc>
                <a:spcBef>
                  <a:spcPct val="50000"/>
                </a:spcBef>
                <a:defRPr/>
              </a:pPr>
              <a:r>
                <a:rPr lang="en-US" altLang="zh-CN" b="1">
                  <a:effectLst>
                    <a:outerShdw blurRad="38100" dist="38100" dir="2700000" algn="tl">
                      <a:srgbClr val="C0C0C0"/>
                    </a:outerShdw>
                  </a:effectLst>
                  <a:latin typeface="Times New Roman" pitchFamily="18" charset="0"/>
                </a:rPr>
                <a:t>0  1  1     </a:t>
              </a:r>
              <a:r>
                <a:rPr lang="en-US" altLang="zh-CN" b="1">
                  <a:effectLst>
                    <a:outerShdw blurRad="38100" dist="38100" dir="2700000" algn="tl">
                      <a:srgbClr val="C0C0C0"/>
                    </a:outerShdw>
                  </a:effectLst>
                  <a:latin typeface="Times New Roman" pitchFamily="18" charset="0"/>
                  <a:cs typeface="Times New Roman" pitchFamily="18" charset="0"/>
                </a:rPr>
                <a:t>D</a:t>
              </a:r>
              <a:r>
                <a:rPr lang="en-US" altLang="zh-CN" b="1" baseline="-30000">
                  <a:effectLst>
                    <a:outerShdw blurRad="38100" dist="38100" dir="2700000" algn="tl">
                      <a:srgbClr val="C0C0C0"/>
                    </a:outerShdw>
                  </a:effectLst>
                  <a:latin typeface="Times New Roman" pitchFamily="18" charset="0"/>
                  <a:cs typeface="Times New Roman" pitchFamily="18" charset="0"/>
                </a:rPr>
                <a:t>3</a:t>
              </a:r>
              <a:r>
                <a:rPr lang="en-US" altLang="zh-CN" b="1">
                  <a:effectLst>
                    <a:outerShdw blurRad="38100" dist="38100" dir="2700000" algn="tl">
                      <a:srgbClr val="C0C0C0"/>
                    </a:outerShdw>
                  </a:effectLst>
                  <a:latin typeface="Times New Roman" pitchFamily="18" charset="0"/>
                </a:rPr>
                <a:t> </a:t>
              </a:r>
            </a:p>
            <a:p>
              <a:pPr>
                <a:lnSpc>
                  <a:spcPct val="75000"/>
                </a:lnSpc>
                <a:spcBef>
                  <a:spcPct val="50000"/>
                </a:spcBef>
                <a:defRPr/>
              </a:pPr>
              <a:r>
                <a:rPr lang="en-US" altLang="zh-CN" b="1">
                  <a:effectLst>
                    <a:outerShdw blurRad="38100" dist="38100" dir="2700000" algn="tl">
                      <a:srgbClr val="C0C0C0"/>
                    </a:outerShdw>
                  </a:effectLst>
                  <a:latin typeface="Times New Roman" pitchFamily="18" charset="0"/>
                </a:rPr>
                <a:t>1  0  0     </a:t>
              </a:r>
              <a:r>
                <a:rPr lang="en-US" altLang="zh-CN" b="1">
                  <a:effectLst>
                    <a:outerShdw blurRad="38100" dist="38100" dir="2700000" algn="tl">
                      <a:srgbClr val="C0C0C0"/>
                    </a:outerShdw>
                  </a:effectLst>
                  <a:latin typeface="Times New Roman" pitchFamily="18" charset="0"/>
                  <a:cs typeface="Times New Roman" pitchFamily="18" charset="0"/>
                </a:rPr>
                <a:t>D</a:t>
              </a:r>
              <a:r>
                <a:rPr lang="en-US" altLang="zh-CN" b="1" baseline="-30000">
                  <a:effectLst>
                    <a:outerShdw blurRad="38100" dist="38100" dir="2700000" algn="tl">
                      <a:srgbClr val="C0C0C0"/>
                    </a:outerShdw>
                  </a:effectLst>
                  <a:latin typeface="Times New Roman" pitchFamily="18" charset="0"/>
                  <a:cs typeface="Times New Roman" pitchFamily="18" charset="0"/>
                </a:rPr>
                <a:t>4</a:t>
              </a:r>
              <a:endParaRPr lang="en-US" altLang="zh-CN" b="1">
                <a:effectLst>
                  <a:outerShdw blurRad="38100" dist="38100" dir="2700000" algn="tl">
                    <a:srgbClr val="C0C0C0"/>
                  </a:outerShdw>
                </a:effectLst>
                <a:latin typeface="Times New Roman" pitchFamily="18" charset="0"/>
              </a:endParaRPr>
            </a:p>
            <a:p>
              <a:pPr>
                <a:lnSpc>
                  <a:spcPct val="75000"/>
                </a:lnSpc>
                <a:spcBef>
                  <a:spcPct val="50000"/>
                </a:spcBef>
                <a:defRPr/>
              </a:pPr>
              <a:r>
                <a:rPr lang="en-US" altLang="zh-CN" b="1">
                  <a:effectLst>
                    <a:outerShdw blurRad="38100" dist="38100" dir="2700000" algn="tl">
                      <a:srgbClr val="C0C0C0"/>
                    </a:outerShdw>
                  </a:effectLst>
                  <a:latin typeface="Times New Roman" pitchFamily="18" charset="0"/>
                </a:rPr>
                <a:t>1  0  1     </a:t>
              </a:r>
              <a:r>
                <a:rPr lang="en-US" altLang="zh-CN" b="1">
                  <a:effectLst>
                    <a:outerShdw blurRad="38100" dist="38100" dir="2700000" algn="tl">
                      <a:srgbClr val="C0C0C0"/>
                    </a:outerShdw>
                  </a:effectLst>
                  <a:latin typeface="Times New Roman" pitchFamily="18" charset="0"/>
                  <a:cs typeface="Times New Roman" pitchFamily="18" charset="0"/>
                </a:rPr>
                <a:t>D</a:t>
              </a:r>
              <a:r>
                <a:rPr lang="en-US" altLang="zh-CN" b="1" baseline="-30000">
                  <a:effectLst>
                    <a:outerShdw blurRad="38100" dist="38100" dir="2700000" algn="tl">
                      <a:srgbClr val="C0C0C0"/>
                    </a:outerShdw>
                  </a:effectLst>
                  <a:latin typeface="Times New Roman" pitchFamily="18" charset="0"/>
                  <a:cs typeface="Times New Roman" pitchFamily="18" charset="0"/>
                </a:rPr>
                <a:t>5</a:t>
              </a:r>
              <a:r>
                <a:rPr lang="en-US" altLang="zh-CN" b="1">
                  <a:effectLst>
                    <a:outerShdw blurRad="38100" dist="38100" dir="2700000" algn="tl">
                      <a:srgbClr val="C0C0C0"/>
                    </a:outerShdw>
                  </a:effectLst>
                  <a:latin typeface="Times New Roman" pitchFamily="18" charset="0"/>
                </a:rPr>
                <a:t> </a:t>
              </a:r>
            </a:p>
            <a:p>
              <a:pPr>
                <a:lnSpc>
                  <a:spcPct val="75000"/>
                </a:lnSpc>
                <a:spcBef>
                  <a:spcPct val="50000"/>
                </a:spcBef>
                <a:defRPr/>
              </a:pPr>
              <a:r>
                <a:rPr lang="en-US" altLang="zh-CN" b="1">
                  <a:effectLst>
                    <a:outerShdw blurRad="38100" dist="38100" dir="2700000" algn="tl">
                      <a:srgbClr val="C0C0C0"/>
                    </a:outerShdw>
                  </a:effectLst>
                  <a:latin typeface="Times New Roman" pitchFamily="18" charset="0"/>
                </a:rPr>
                <a:t>1  1  0     </a:t>
              </a:r>
              <a:r>
                <a:rPr lang="en-US" altLang="zh-CN" b="1">
                  <a:effectLst>
                    <a:outerShdw blurRad="38100" dist="38100" dir="2700000" algn="tl">
                      <a:srgbClr val="C0C0C0"/>
                    </a:outerShdw>
                  </a:effectLst>
                  <a:latin typeface="Times New Roman" pitchFamily="18" charset="0"/>
                  <a:cs typeface="Times New Roman" pitchFamily="18" charset="0"/>
                </a:rPr>
                <a:t>D</a:t>
              </a:r>
              <a:r>
                <a:rPr lang="en-US" altLang="zh-CN" b="1" baseline="-30000">
                  <a:effectLst>
                    <a:outerShdw blurRad="38100" dist="38100" dir="2700000" algn="tl">
                      <a:srgbClr val="C0C0C0"/>
                    </a:outerShdw>
                  </a:effectLst>
                  <a:latin typeface="Times New Roman" pitchFamily="18" charset="0"/>
                  <a:cs typeface="Times New Roman" pitchFamily="18" charset="0"/>
                </a:rPr>
                <a:t>6</a:t>
              </a:r>
              <a:r>
                <a:rPr lang="en-US" altLang="zh-CN" b="1">
                  <a:effectLst>
                    <a:outerShdw blurRad="38100" dist="38100" dir="2700000" algn="tl">
                      <a:srgbClr val="C0C0C0"/>
                    </a:outerShdw>
                  </a:effectLst>
                  <a:latin typeface="Times New Roman" pitchFamily="18" charset="0"/>
                </a:rPr>
                <a:t> </a:t>
              </a:r>
            </a:p>
            <a:p>
              <a:pPr>
                <a:lnSpc>
                  <a:spcPct val="75000"/>
                </a:lnSpc>
                <a:spcBef>
                  <a:spcPct val="50000"/>
                </a:spcBef>
                <a:defRPr/>
              </a:pPr>
              <a:r>
                <a:rPr lang="en-US" altLang="zh-CN" b="1">
                  <a:effectLst>
                    <a:outerShdw blurRad="38100" dist="38100" dir="2700000" algn="tl">
                      <a:srgbClr val="C0C0C0"/>
                    </a:outerShdw>
                  </a:effectLst>
                  <a:latin typeface="Times New Roman" pitchFamily="18" charset="0"/>
                </a:rPr>
                <a:t>1  1  1     </a:t>
              </a:r>
              <a:r>
                <a:rPr lang="en-US" altLang="zh-CN" b="1">
                  <a:effectLst>
                    <a:outerShdw blurRad="38100" dist="38100" dir="2700000" algn="tl">
                      <a:srgbClr val="C0C0C0"/>
                    </a:outerShdw>
                  </a:effectLst>
                  <a:latin typeface="Times New Roman" pitchFamily="18" charset="0"/>
                  <a:cs typeface="Times New Roman" pitchFamily="18" charset="0"/>
                </a:rPr>
                <a:t>D</a:t>
              </a:r>
              <a:r>
                <a:rPr lang="en-US" altLang="zh-CN" b="1" baseline="-30000">
                  <a:effectLst>
                    <a:outerShdw blurRad="38100" dist="38100" dir="2700000" algn="tl">
                      <a:srgbClr val="C0C0C0"/>
                    </a:outerShdw>
                  </a:effectLst>
                  <a:latin typeface="Times New Roman" pitchFamily="18" charset="0"/>
                  <a:cs typeface="Times New Roman" pitchFamily="18" charset="0"/>
                </a:rPr>
                <a:t>7</a:t>
              </a:r>
              <a:r>
                <a:rPr lang="en-US" altLang="zh-CN" b="1">
                  <a:effectLst>
                    <a:outerShdw blurRad="38100" dist="38100" dir="2700000" algn="tl">
                      <a:srgbClr val="C0C0C0"/>
                    </a:outerShdw>
                  </a:effectLst>
                  <a:latin typeface="Times New Roman" pitchFamily="18" charset="0"/>
                </a:rPr>
                <a:t> </a:t>
              </a:r>
            </a:p>
          </p:txBody>
        </p:sp>
        <p:sp>
          <p:nvSpPr>
            <p:cNvPr id="58456" name="Line 10"/>
            <p:cNvSpPr>
              <a:spLocks noChangeShapeType="1"/>
            </p:cNvSpPr>
            <p:nvPr/>
          </p:nvSpPr>
          <p:spPr bwMode="auto">
            <a:xfrm>
              <a:off x="1104" y="1023"/>
              <a:ext cx="0" cy="253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7" name="Line 11"/>
            <p:cNvSpPr>
              <a:spLocks noChangeShapeType="1"/>
            </p:cNvSpPr>
            <p:nvPr/>
          </p:nvSpPr>
          <p:spPr bwMode="auto">
            <a:xfrm>
              <a:off x="384" y="1278"/>
              <a:ext cx="1131"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 name="Group 26"/>
          <p:cNvGrpSpPr>
            <a:grpSpLocks/>
          </p:cNvGrpSpPr>
          <p:nvPr/>
        </p:nvGrpSpPr>
        <p:grpSpPr bwMode="auto">
          <a:xfrm>
            <a:off x="3563938" y="1031875"/>
            <a:ext cx="3962400" cy="2181225"/>
            <a:chOff x="1824" y="2233"/>
            <a:chExt cx="2496" cy="1374"/>
          </a:xfrm>
        </p:grpSpPr>
        <p:sp>
          <p:nvSpPr>
            <p:cNvPr id="93" name="Rectangle 13"/>
            <p:cNvSpPr>
              <a:spLocks noChangeArrowheads="1"/>
            </p:cNvSpPr>
            <p:nvPr/>
          </p:nvSpPr>
          <p:spPr bwMode="auto">
            <a:xfrm>
              <a:off x="2160" y="2462"/>
              <a:ext cx="2160" cy="850"/>
            </a:xfrm>
            <a:prstGeom prst="rect">
              <a:avLst/>
            </a:prstGeom>
            <a:noFill/>
            <a:ln w="9525">
              <a:solidFill>
                <a:schemeClr val="bg2"/>
              </a:solidFill>
              <a:miter lim="800000"/>
              <a:headEnd/>
              <a:tailEnd/>
            </a:ln>
            <a:effectLst/>
          </p:spPr>
          <p:txBody>
            <a:bodyPr wrap="none" anchor="ctr"/>
            <a:lstStyle/>
            <a:p>
              <a:pPr>
                <a:defRPr/>
              </a:pPr>
              <a:r>
                <a:rPr lang="en-US" altLang="zh-CN" b="1" dirty="0">
                  <a:effectLst>
                    <a:outerShdw blurRad="38100" dist="38100" dir="2700000" algn="tl">
                      <a:srgbClr val="C0C0C0"/>
                    </a:outerShdw>
                  </a:effectLst>
                  <a:latin typeface="Times New Roman" pitchFamily="18" charset="0"/>
                </a:rPr>
                <a:t>                    </a:t>
              </a:r>
            </a:p>
            <a:p>
              <a:pPr>
                <a:defRPr/>
              </a:pPr>
              <a:endParaRPr lang="en-US" altLang="zh-CN" sz="3600" b="1" dirty="0">
                <a:effectLst>
                  <a:outerShdw blurRad="38100" dist="38100" dir="2700000" algn="tl">
                    <a:srgbClr val="C0C0C0"/>
                  </a:outerShdw>
                </a:effectLst>
                <a:latin typeface="Times New Roman" pitchFamily="18" charset="0"/>
                <a:cs typeface="Times New Roman" pitchFamily="18" charset="0"/>
              </a:endParaRPr>
            </a:p>
            <a:p>
              <a:pPr>
                <a:defRPr/>
              </a:pPr>
              <a:r>
                <a:rPr lang="en-US" altLang="zh-CN" sz="2200" b="1" dirty="0">
                  <a:effectLst>
                    <a:outerShdw blurRad="38100" dist="38100" dir="2700000" algn="tl">
                      <a:srgbClr val="C0C0C0"/>
                    </a:outerShdw>
                  </a:effectLst>
                  <a:latin typeface="Times New Roman" pitchFamily="18" charset="0"/>
                  <a:cs typeface="Times New Roman" pitchFamily="18" charset="0"/>
                </a:rPr>
                <a:t>     D</a:t>
              </a:r>
              <a:r>
                <a:rPr lang="en-US" altLang="zh-CN" sz="2200" b="1" baseline="-30000" dirty="0">
                  <a:effectLst>
                    <a:outerShdw blurRad="38100" dist="38100" dir="2700000" algn="tl">
                      <a:srgbClr val="C0C0C0"/>
                    </a:outerShdw>
                  </a:effectLst>
                  <a:latin typeface="Times New Roman" pitchFamily="18" charset="0"/>
                  <a:cs typeface="Times New Roman" pitchFamily="18" charset="0"/>
                </a:rPr>
                <a:t>0</a:t>
              </a:r>
              <a:r>
                <a:rPr lang="en-US" altLang="zh-CN" sz="2200" b="1" dirty="0">
                  <a:effectLst>
                    <a:outerShdw blurRad="38100" dist="38100" dir="2700000" algn="tl">
                      <a:srgbClr val="C0C0C0"/>
                    </a:outerShdw>
                  </a:effectLst>
                  <a:latin typeface="Times New Roman" pitchFamily="18" charset="0"/>
                </a:rPr>
                <a:t> </a:t>
              </a:r>
              <a:r>
                <a:rPr lang="en-US" altLang="zh-CN" sz="2200" b="1" dirty="0">
                  <a:effectLst>
                    <a:outerShdw blurRad="38100" dist="38100" dir="2700000" algn="tl">
                      <a:srgbClr val="C0C0C0"/>
                    </a:outerShdw>
                  </a:effectLst>
                  <a:latin typeface="Times New Roman" pitchFamily="18" charset="0"/>
                  <a:cs typeface="Times New Roman" pitchFamily="18" charset="0"/>
                </a:rPr>
                <a:t>D</a:t>
              </a:r>
              <a:r>
                <a:rPr lang="en-US" altLang="zh-CN" sz="2200" b="1" baseline="-30000" dirty="0">
                  <a:effectLst>
                    <a:outerShdw blurRad="38100" dist="38100" dir="2700000" algn="tl">
                      <a:srgbClr val="C0C0C0"/>
                    </a:outerShdw>
                  </a:effectLst>
                  <a:latin typeface="Times New Roman" pitchFamily="18" charset="0"/>
                  <a:cs typeface="Times New Roman" pitchFamily="18" charset="0"/>
                </a:rPr>
                <a:t>1</a:t>
              </a:r>
              <a:r>
                <a:rPr lang="en-US" altLang="zh-CN" sz="2200" b="1" dirty="0">
                  <a:effectLst>
                    <a:outerShdw blurRad="38100" dist="38100" dir="2700000" algn="tl">
                      <a:srgbClr val="C0C0C0"/>
                    </a:outerShdw>
                  </a:effectLst>
                  <a:latin typeface="Times New Roman" pitchFamily="18" charset="0"/>
                </a:rPr>
                <a:t> </a:t>
              </a:r>
              <a:r>
                <a:rPr lang="en-US" altLang="zh-CN" sz="2200" b="1" dirty="0">
                  <a:effectLst>
                    <a:outerShdw blurRad="38100" dist="38100" dir="2700000" algn="tl">
                      <a:srgbClr val="C0C0C0"/>
                    </a:outerShdw>
                  </a:effectLst>
                  <a:latin typeface="Times New Roman" pitchFamily="18" charset="0"/>
                  <a:cs typeface="Times New Roman" pitchFamily="18" charset="0"/>
                </a:rPr>
                <a:t>D</a:t>
              </a:r>
              <a:r>
                <a:rPr lang="en-US" altLang="zh-CN" sz="2200" b="1" baseline="-30000" dirty="0">
                  <a:effectLst>
                    <a:outerShdw blurRad="38100" dist="38100" dir="2700000" algn="tl">
                      <a:srgbClr val="C0C0C0"/>
                    </a:outerShdw>
                  </a:effectLst>
                  <a:latin typeface="Times New Roman" pitchFamily="18" charset="0"/>
                  <a:cs typeface="Times New Roman" pitchFamily="18" charset="0"/>
                </a:rPr>
                <a:t>2</a:t>
              </a:r>
              <a:r>
                <a:rPr lang="en-US" altLang="zh-CN" sz="2200" b="1" dirty="0">
                  <a:effectLst>
                    <a:outerShdw blurRad="38100" dist="38100" dir="2700000" algn="tl">
                      <a:srgbClr val="C0C0C0"/>
                    </a:outerShdw>
                  </a:effectLst>
                  <a:latin typeface="Times New Roman" pitchFamily="18" charset="0"/>
                </a:rPr>
                <a:t> </a:t>
              </a:r>
              <a:r>
                <a:rPr lang="en-US" altLang="zh-CN" sz="2200" b="1" dirty="0">
                  <a:effectLst>
                    <a:outerShdw blurRad="38100" dist="38100" dir="2700000" algn="tl">
                      <a:srgbClr val="C0C0C0"/>
                    </a:outerShdw>
                  </a:effectLst>
                  <a:latin typeface="Times New Roman" pitchFamily="18" charset="0"/>
                  <a:cs typeface="Times New Roman" pitchFamily="18" charset="0"/>
                </a:rPr>
                <a:t>D</a:t>
              </a:r>
              <a:r>
                <a:rPr lang="en-US" altLang="zh-CN" sz="2200" b="1" baseline="-30000" dirty="0">
                  <a:effectLst>
                    <a:outerShdw blurRad="38100" dist="38100" dir="2700000" algn="tl">
                      <a:srgbClr val="C0C0C0"/>
                    </a:outerShdw>
                  </a:effectLst>
                  <a:latin typeface="Times New Roman" pitchFamily="18" charset="0"/>
                  <a:cs typeface="Times New Roman" pitchFamily="18" charset="0"/>
                </a:rPr>
                <a:t>3</a:t>
              </a:r>
              <a:r>
                <a:rPr lang="en-US" altLang="zh-CN" sz="2200" b="1" dirty="0">
                  <a:effectLst>
                    <a:outerShdw blurRad="38100" dist="38100" dir="2700000" algn="tl">
                      <a:srgbClr val="C0C0C0"/>
                    </a:outerShdw>
                  </a:effectLst>
                  <a:latin typeface="Times New Roman" pitchFamily="18" charset="0"/>
                </a:rPr>
                <a:t> </a:t>
              </a:r>
              <a:r>
                <a:rPr lang="en-US" altLang="zh-CN" sz="2200" b="1" dirty="0">
                  <a:effectLst>
                    <a:outerShdw blurRad="38100" dist="38100" dir="2700000" algn="tl">
                      <a:srgbClr val="C0C0C0"/>
                    </a:outerShdw>
                  </a:effectLst>
                  <a:latin typeface="Times New Roman" pitchFamily="18" charset="0"/>
                  <a:cs typeface="Times New Roman" pitchFamily="18" charset="0"/>
                </a:rPr>
                <a:t>D</a:t>
              </a:r>
              <a:r>
                <a:rPr lang="en-US" altLang="zh-CN" sz="2200" b="1" baseline="-30000" dirty="0">
                  <a:effectLst>
                    <a:outerShdw blurRad="38100" dist="38100" dir="2700000" algn="tl">
                      <a:srgbClr val="C0C0C0"/>
                    </a:outerShdw>
                  </a:effectLst>
                  <a:latin typeface="Times New Roman" pitchFamily="18" charset="0"/>
                  <a:cs typeface="Times New Roman" pitchFamily="18" charset="0"/>
                </a:rPr>
                <a:t>4</a:t>
              </a:r>
              <a:r>
                <a:rPr lang="en-US" altLang="zh-CN" sz="2200" b="1" dirty="0">
                  <a:effectLst>
                    <a:outerShdw blurRad="38100" dist="38100" dir="2700000" algn="tl">
                      <a:srgbClr val="C0C0C0"/>
                    </a:outerShdw>
                  </a:effectLst>
                  <a:latin typeface="Times New Roman" pitchFamily="18" charset="0"/>
                </a:rPr>
                <a:t> </a:t>
              </a:r>
              <a:r>
                <a:rPr lang="en-US" altLang="zh-CN" sz="2200" b="1" dirty="0">
                  <a:effectLst>
                    <a:outerShdw blurRad="38100" dist="38100" dir="2700000" algn="tl">
                      <a:srgbClr val="C0C0C0"/>
                    </a:outerShdw>
                  </a:effectLst>
                  <a:latin typeface="Times New Roman" pitchFamily="18" charset="0"/>
                  <a:cs typeface="Times New Roman" pitchFamily="18" charset="0"/>
                </a:rPr>
                <a:t>D</a:t>
              </a:r>
              <a:r>
                <a:rPr lang="en-US" altLang="zh-CN" sz="2200" b="1" baseline="-30000" dirty="0">
                  <a:effectLst>
                    <a:outerShdw blurRad="38100" dist="38100" dir="2700000" algn="tl">
                      <a:srgbClr val="C0C0C0"/>
                    </a:outerShdw>
                  </a:effectLst>
                  <a:latin typeface="Times New Roman" pitchFamily="18" charset="0"/>
                  <a:cs typeface="Times New Roman" pitchFamily="18" charset="0"/>
                </a:rPr>
                <a:t>5</a:t>
              </a:r>
              <a:r>
                <a:rPr lang="en-US" altLang="zh-CN" sz="2200" b="1" dirty="0">
                  <a:effectLst>
                    <a:outerShdw blurRad="38100" dist="38100" dir="2700000" algn="tl">
                      <a:srgbClr val="C0C0C0"/>
                    </a:outerShdw>
                  </a:effectLst>
                  <a:latin typeface="Times New Roman" pitchFamily="18" charset="0"/>
                </a:rPr>
                <a:t> </a:t>
              </a:r>
              <a:r>
                <a:rPr lang="en-US" altLang="zh-CN" sz="2200" b="1" dirty="0">
                  <a:effectLst>
                    <a:outerShdw blurRad="38100" dist="38100" dir="2700000" algn="tl">
                      <a:srgbClr val="C0C0C0"/>
                    </a:outerShdw>
                  </a:effectLst>
                  <a:latin typeface="Times New Roman" pitchFamily="18" charset="0"/>
                  <a:cs typeface="Times New Roman" pitchFamily="18" charset="0"/>
                </a:rPr>
                <a:t>D</a:t>
              </a:r>
              <a:r>
                <a:rPr lang="en-US" altLang="zh-CN" sz="2200" b="1" baseline="-30000" dirty="0">
                  <a:effectLst>
                    <a:outerShdw blurRad="38100" dist="38100" dir="2700000" algn="tl">
                      <a:srgbClr val="C0C0C0"/>
                    </a:outerShdw>
                  </a:effectLst>
                  <a:latin typeface="Times New Roman" pitchFamily="18" charset="0"/>
                  <a:cs typeface="Times New Roman" pitchFamily="18" charset="0"/>
                </a:rPr>
                <a:t>6 </a:t>
              </a:r>
              <a:r>
                <a:rPr lang="en-US" altLang="zh-CN" sz="2200" b="1" dirty="0">
                  <a:effectLst>
                    <a:outerShdw blurRad="38100" dist="38100" dir="2700000" algn="tl">
                      <a:srgbClr val="C0C0C0"/>
                    </a:outerShdw>
                  </a:effectLst>
                  <a:latin typeface="Times New Roman" pitchFamily="18" charset="0"/>
                  <a:cs typeface="Times New Roman" pitchFamily="18" charset="0"/>
                </a:rPr>
                <a:t>D</a:t>
              </a:r>
              <a:r>
                <a:rPr lang="en-US" altLang="zh-CN" sz="2200" b="1" baseline="-30000" dirty="0">
                  <a:effectLst>
                    <a:outerShdw blurRad="38100" dist="38100" dir="2700000" algn="tl">
                      <a:srgbClr val="C0C0C0"/>
                    </a:outerShdw>
                  </a:effectLst>
                  <a:latin typeface="Times New Roman" pitchFamily="18" charset="0"/>
                  <a:cs typeface="Times New Roman" pitchFamily="18" charset="0"/>
                </a:rPr>
                <a:t>7</a:t>
              </a:r>
              <a:r>
                <a:rPr lang="en-US" altLang="zh-CN" b="1" dirty="0">
                  <a:effectLst>
                    <a:outerShdw blurRad="38100" dist="38100" dir="2700000" algn="tl">
                      <a:srgbClr val="C0C0C0"/>
                    </a:outerShdw>
                  </a:effectLst>
                  <a:latin typeface="Times New Roman" pitchFamily="18" charset="0"/>
                </a:rPr>
                <a:t> </a:t>
              </a:r>
            </a:p>
          </p:txBody>
        </p:sp>
        <p:sp>
          <p:nvSpPr>
            <p:cNvPr id="58443" name="Line 14"/>
            <p:cNvSpPr>
              <a:spLocks noChangeShapeType="1"/>
            </p:cNvSpPr>
            <p:nvPr/>
          </p:nvSpPr>
          <p:spPr bwMode="auto">
            <a:xfrm flipV="1">
              <a:off x="3216" y="2233"/>
              <a:ext cx="0" cy="240"/>
            </a:xfrm>
            <a:prstGeom prst="line">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444" name="Line 15"/>
            <p:cNvSpPr>
              <a:spLocks noChangeShapeType="1"/>
            </p:cNvSpPr>
            <p:nvPr/>
          </p:nvSpPr>
          <p:spPr bwMode="auto">
            <a:xfrm>
              <a:off x="1824" y="2609"/>
              <a:ext cx="336"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45" name="Line 16"/>
            <p:cNvSpPr>
              <a:spLocks noChangeShapeType="1"/>
            </p:cNvSpPr>
            <p:nvPr/>
          </p:nvSpPr>
          <p:spPr bwMode="auto">
            <a:xfrm>
              <a:off x="254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46" name="Line 17"/>
            <p:cNvSpPr>
              <a:spLocks noChangeShapeType="1"/>
            </p:cNvSpPr>
            <p:nvPr/>
          </p:nvSpPr>
          <p:spPr bwMode="auto">
            <a:xfrm>
              <a:off x="2784" y="3312"/>
              <a:ext cx="0" cy="295"/>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47" name="Line 18"/>
            <p:cNvSpPr>
              <a:spLocks noChangeShapeType="1"/>
            </p:cNvSpPr>
            <p:nvPr/>
          </p:nvSpPr>
          <p:spPr bwMode="auto">
            <a:xfrm>
              <a:off x="302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48" name="Line 19"/>
            <p:cNvSpPr>
              <a:spLocks noChangeShapeType="1"/>
            </p:cNvSpPr>
            <p:nvPr/>
          </p:nvSpPr>
          <p:spPr bwMode="auto">
            <a:xfrm>
              <a:off x="326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49" name="Line 20"/>
            <p:cNvSpPr>
              <a:spLocks noChangeShapeType="1"/>
            </p:cNvSpPr>
            <p:nvPr/>
          </p:nvSpPr>
          <p:spPr bwMode="auto">
            <a:xfrm>
              <a:off x="350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50" name="Line 21"/>
            <p:cNvSpPr>
              <a:spLocks noChangeShapeType="1"/>
            </p:cNvSpPr>
            <p:nvPr/>
          </p:nvSpPr>
          <p:spPr bwMode="auto">
            <a:xfrm>
              <a:off x="374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51" name="Line 22"/>
            <p:cNvSpPr>
              <a:spLocks noChangeShapeType="1"/>
            </p:cNvSpPr>
            <p:nvPr/>
          </p:nvSpPr>
          <p:spPr bwMode="auto">
            <a:xfrm>
              <a:off x="3936"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52" name="Line 23"/>
            <p:cNvSpPr>
              <a:spLocks noChangeShapeType="1"/>
            </p:cNvSpPr>
            <p:nvPr/>
          </p:nvSpPr>
          <p:spPr bwMode="auto">
            <a:xfrm>
              <a:off x="4176"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53" name="Line 24"/>
            <p:cNvSpPr>
              <a:spLocks noChangeShapeType="1"/>
            </p:cNvSpPr>
            <p:nvPr/>
          </p:nvSpPr>
          <p:spPr bwMode="auto">
            <a:xfrm>
              <a:off x="1824" y="2791"/>
              <a:ext cx="336"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454" name="Line 25"/>
            <p:cNvSpPr>
              <a:spLocks noChangeShapeType="1"/>
            </p:cNvSpPr>
            <p:nvPr/>
          </p:nvSpPr>
          <p:spPr bwMode="auto">
            <a:xfrm>
              <a:off x="1824" y="3017"/>
              <a:ext cx="336"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6" name="Group 75"/>
          <p:cNvGrpSpPr>
            <a:grpSpLocks/>
          </p:cNvGrpSpPr>
          <p:nvPr/>
        </p:nvGrpSpPr>
        <p:grpSpPr bwMode="auto">
          <a:xfrm>
            <a:off x="6084888" y="4005263"/>
            <a:ext cx="2743200" cy="1447800"/>
            <a:chOff x="1824" y="2112"/>
            <a:chExt cx="1728" cy="912"/>
          </a:xfrm>
        </p:grpSpPr>
        <p:sp>
          <p:nvSpPr>
            <p:cNvPr id="107" name="Rectangle 32"/>
            <p:cNvSpPr>
              <a:spLocks noChangeArrowheads="1"/>
            </p:cNvSpPr>
            <p:nvPr/>
          </p:nvSpPr>
          <p:spPr bwMode="auto">
            <a:xfrm>
              <a:off x="3178" y="2551"/>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2</a:t>
              </a:r>
            </a:p>
            <a:p>
              <a:pPr algn="ctr">
                <a:spcBef>
                  <a:spcPct val="20000"/>
                </a:spcBef>
                <a:buClr>
                  <a:schemeClr val="accent2"/>
                </a:buClr>
                <a:buSzPct val="80000"/>
                <a:buFont typeface="Wingdings" pitchFamily="2" charset="2"/>
                <a:buNone/>
                <a:defRPr/>
              </a:pPr>
              <a:endParaRPr lang="en-US" altLang="zh-CN" sz="2000" b="1">
                <a:effectLst>
                  <a:outerShdw blurRad="38100" dist="38100" dir="2700000" algn="tl">
                    <a:srgbClr val="C0C0C0"/>
                  </a:outerShdw>
                </a:effectLst>
                <a:latin typeface="Times New Roman" pitchFamily="18" charset="0"/>
              </a:endParaRPr>
            </a:p>
          </p:txBody>
        </p:sp>
        <p:sp>
          <p:nvSpPr>
            <p:cNvPr id="108" name="Rectangle 33"/>
            <p:cNvSpPr>
              <a:spLocks noChangeArrowheads="1"/>
            </p:cNvSpPr>
            <p:nvPr/>
          </p:nvSpPr>
          <p:spPr bwMode="auto">
            <a:xfrm>
              <a:off x="2851" y="2551"/>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3</a:t>
              </a:r>
            </a:p>
            <a:p>
              <a:pPr algn="ctr">
                <a:spcBef>
                  <a:spcPct val="20000"/>
                </a:spcBef>
                <a:buClr>
                  <a:schemeClr val="accent2"/>
                </a:buClr>
                <a:buSzPct val="80000"/>
                <a:buFont typeface="Wingdings" pitchFamily="2" charset="2"/>
                <a:buNone/>
                <a:defRPr/>
              </a:pPr>
              <a:endParaRPr lang="en-US" altLang="zh-CN" b="1">
                <a:effectLst>
                  <a:outerShdw blurRad="38100" dist="38100" dir="2700000" algn="tl">
                    <a:srgbClr val="C0C0C0"/>
                  </a:outerShdw>
                </a:effectLst>
                <a:latin typeface="Times New Roman" pitchFamily="18" charset="0"/>
              </a:endParaRPr>
            </a:p>
          </p:txBody>
        </p:sp>
        <p:sp>
          <p:nvSpPr>
            <p:cNvPr id="109" name="Rectangle 34"/>
            <p:cNvSpPr>
              <a:spLocks noChangeArrowheads="1"/>
            </p:cNvSpPr>
            <p:nvPr/>
          </p:nvSpPr>
          <p:spPr bwMode="auto">
            <a:xfrm>
              <a:off x="2525" y="2551"/>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1</a:t>
              </a:r>
            </a:p>
            <a:p>
              <a:pPr algn="ctr">
                <a:spcBef>
                  <a:spcPct val="20000"/>
                </a:spcBef>
                <a:buClr>
                  <a:schemeClr val="accent2"/>
                </a:buClr>
                <a:buSzPct val="80000"/>
                <a:buFont typeface="Wingdings" pitchFamily="2" charset="2"/>
                <a:buNone/>
                <a:defRPr/>
              </a:pPr>
              <a:endParaRPr lang="en-US" altLang="zh-CN" sz="2000" b="1">
                <a:effectLst>
                  <a:outerShdw blurRad="38100" dist="38100" dir="2700000" algn="tl">
                    <a:srgbClr val="C0C0C0"/>
                  </a:outerShdw>
                </a:effectLst>
                <a:latin typeface="Times New Roman" pitchFamily="18" charset="0"/>
              </a:endParaRPr>
            </a:p>
          </p:txBody>
        </p:sp>
        <p:sp>
          <p:nvSpPr>
            <p:cNvPr id="110" name="Rectangle 28"/>
            <p:cNvSpPr>
              <a:spLocks noChangeArrowheads="1"/>
            </p:cNvSpPr>
            <p:nvPr/>
          </p:nvSpPr>
          <p:spPr bwMode="auto">
            <a:xfrm>
              <a:off x="3178" y="2787"/>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6</a:t>
              </a:r>
            </a:p>
            <a:p>
              <a:pPr algn="ctr">
                <a:spcBef>
                  <a:spcPct val="20000"/>
                </a:spcBef>
                <a:buClr>
                  <a:schemeClr val="accent2"/>
                </a:buClr>
                <a:buSzPct val="80000"/>
                <a:buFont typeface="Wingdings" pitchFamily="2" charset="2"/>
                <a:buNone/>
                <a:defRPr/>
              </a:pPr>
              <a:endParaRPr lang="en-US" altLang="zh-CN" b="1">
                <a:effectLst>
                  <a:outerShdw blurRad="38100" dist="38100" dir="2700000" algn="tl">
                    <a:srgbClr val="C0C0C0"/>
                  </a:outerShdw>
                </a:effectLst>
                <a:latin typeface="Times New Roman" pitchFamily="18" charset="0"/>
              </a:endParaRPr>
            </a:p>
          </p:txBody>
        </p:sp>
        <p:sp>
          <p:nvSpPr>
            <p:cNvPr id="111" name="Rectangle 29"/>
            <p:cNvSpPr>
              <a:spLocks noChangeArrowheads="1"/>
            </p:cNvSpPr>
            <p:nvPr/>
          </p:nvSpPr>
          <p:spPr bwMode="auto">
            <a:xfrm>
              <a:off x="2851" y="2787"/>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7</a:t>
              </a:r>
            </a:p>
            <a:p>
              <a:pPr algn="ctr">
                <a:spcBef>
                  <a:spcPct val="20000"/>
                </a:spcBef>
                <a:buClr>
                  <a:schemeClr val="accent2"/>
                </a:buClr>
                <a:buSzPct val="80000"/>
                <a:buFont typeface="Wingdings" pitchFamily="2" charset="2"/>
                <a:buNone/>
                <a:defRPr/>
              </a:pPr>
              <a:endParaRPr lang="en-US" altLang="zh-CN" b="1">
                <a:effectLst>
                  <a:outerShdw blurRad="38100" dist="38100" dir="2700000" algn="tl">
                    <a:srgbClr val="C0C0C0"/>
                  </a:outerShdw>
                </a:effectLst>
                <a:latin typeface="Times New Roman" pitchFamily="18" charset="0"/>
              </a:endParaRPr>
            </a:p>
          </p:txBody>
        </p:sp>
        <p:sp>
          <p:nvSpPr>
            <p:cNvPr id="112" name="Rectangle 30"/>
            <p:cNvSpPr>
              <a:spLocks noChangeArrowheads="1"/>
            </p:cNvSpPr>
            <p:nvPr/>
          </p:nvSpPr>
          <p:spPr bwMode="auto">
            <a:xfrm>
              <a:off x="2525" y="2787"/>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5</a:t>
              </a:r>
            </a:p>
            <a:p>
              <a:pPr algn="ctr">
                <a:spcBef>
                  <a:spcPct val="20000"/>
                </a:spcBef>
                <a:buClr>
                  <a:schemeClr val="accent2"/>
                </a:buClr>
                <a:buSzPct val="80000"/>
                <a:buFont typeface="Wingdings" pitchFamily="2" charset="2"/>
                <a:buNone/>
                <a:defRPr/>
              </a:pPr>
              <a:endParaRPr lang="en-US" altLang="zh-CN" b="1">
                <a:effectLst>
                  <a:outerShdw blurRad="38100" dist="38100" dir="2700000" algn="tl">
                    <a:srgbClr val="C0C0C0"/>
                  </a:outerShdw>
                </a:effectLst>
                <a:latin typeface="Times New Roman" pitchFamily="18" charset="0"/>
              </a:endParaRPr>
            </a:p>
          </p:txBody>
        </p:sp>
        <p:sp>
          <p:nvSpPr>
            <p:cNvPr id="113" name="Rectangle 31"/>
            <p:cNvSpPr>
              <a:spLocks noChangeArrowheads="1"/>
            </p:cNvSpPr>
            <p:nvPr/>
          </p:nvSpPr>
          <p:spPr bwMode="auto">
            <a:xfrm>
              <a:off x="2198" y="2787"/>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4</a:t>
              </a:r>
            </a:p>
            <a:p>
              <a:pPr algn="ctr">
                <a:spcBef>
                  <a:spcPct val="20000"/>
                </a:spcBef>
                <a:buClr>
                  <a:schemeClr val="accent2"/>
                </a:buClr>
                <a:buSzPct val="80000"/>
                <a:buFont typeface="Wingdings" pitchFamily="2" charset="2"/>
                <a:buNone/>
                <a:defRPr/>
              </a:pPr>
              <a:endParaRPr lang="en-US" altLang="zh-CN" sz="2000" b="1">
                <a:effectLst>
                  <a:outerShdw blurRad="38100" dist="38100" dir="2700000" algn="tl">
                    <a:srgbClr val="C0C0C0"/>
                  </a:outerShdw>
                </a:effectLst>
                <a:latin typeface="Times New Roman" pitchFamily="18" charset="0"/>
              </a:endParaRPr>
            </a:p>
          </p:txBody>
        </p:sp>
        <p:sp>
          <p:nvSpPr>
            <p:cNvPr id="114" name="Rectangle 35"/>
            <p:cNvSpPr>
              <a:spLocks noChangeArrowheads="1"/>
            </p:cNvSpPr>
            <p:nvPr/>
          </p:nvSpPr>
          <p:spPr bwMode="auto">
            <a:xfrm>
              <a:off x="2198" y="2551"/>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0</a:t>
              </a:r>
            </a:p>
          </p:txBody>
        </p:sp>
        <p:sp>
          <p:nvSpPr>
            <p:cNvPr id="58428" name="Line 36"/>
            <p:cNvSpPr>
              <a:spLocks noChangeShapeType="1"/>
            </p:cNvSpPr>
            <p:nvPr/>
          </p:nvSpPr>
          <p:spPr bwMode="auto">
            <a:xfrm>
              <a:off x="2198" y="2551"/>
              <a:ext cx="130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29" name="Line 37"/>
            <p:cNvSpPr>
              <a:spLocks noChangeShapeType="1"/>
            </p:cNvSpPr>
            <p:nvPr/>
          </p:nvSpPr>
          <p:spPr bwMode="auto">
            <a:xfrm>
              <a:off x="2198" y="2787"/>
              <a:ext cx="130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30" name="Line 38"/>
            <p:cNvSpPr>
              <a:spLocks noChangeShapeType="1"/>
            </p:cNvSpPr>
            <p:nvPr/>
          </p:nvSpPr>
          <p:spPr bwMode="auto">
            <a:xfrm>
              <a:off x="2198" y="3023"/>
              <a:ext cx="130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31" name="Line 39"/>
            <p:cNvSpPr>
              <a:spLocks noChangeShapeType="1"/>
            </p:cNvSpPr>
            <p:nvPr/>
          </p:nvSpPr>
          <p:spPr bwMode="auto">
            <a:xfrm>
              <a:off x="2198" y="2551"/>
              <a:ext cx="0" cy="47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32" name="Line 40"/>
            <p:cNvSpPr>
              <a:spLocks noChangeShapeType="1"/>
            </p:cNvSpPr>
            <p:nvPr/>
          </p:nvSpPr>
          <p:spPr bwMode="auto">
            <a:xfrm>
              <a:off x="2525" y="2551"/>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33" name="Line 41"/>
            <p:cNvSpPr>
              <a:spLocks noChangeShapeType="1"/>
            </p:cNvSpPr>
            <p:nvPr/>
          </p:nvSpPr>
          <p:spPr bwMode="auto">
            <a:xfrm>
              <a:off x="2851" y="2551"/>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34" name="Line 42"/>
            <p:cNvSpPr>
              <a:spLocks noChangeShapeType="1"/>
            </p:cNvSpPr>
            <p:nvPr/>
          </p:nvSpPr>
          <p:spPr bwMode="auto">
            <a:xfrm>
              <a:off x="3178" y="2551"/>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35" name="Line 43"/>
            <p:cNvSpPr>
              <a:spLocks noChangeShapeType="1"/>
            </p:cNvSpPr>
            <p:nvPr/>
          </p:nvSpPr>
          <p:spPr bwMode="auto">
            <a:xfrm>
              <a:off x="3504" y="2787"/>
              <a:ext cx="0" cy="236"/>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36" name="Line 44"/>
            <p:cNvSpPr>
              <a:spLocks noChangeShapeType="1"/>
            </p:cNvSpPr>
            <p:nvPr/>
          </p:nvSpPr>
          <p:spPr bwMode="auto">
            <a:xfrm>
              <a:off x="3504" y="2551"/>
              <a:ext cx="0" cy="236"/>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37" name="Line 45"/>
            <p:cNvSpPr>
              <a:spLocks noChangeShapeType="1"/>
            </p:cNvSpPr>
            <p:nvPr/>
          </p:nvSpPr>
          <p:spPr bwMode="auto">
            <a:xfrm>
              <a:off x="2025" y="2376"/>
              <a:ext cx="173" cy="1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5" name="Text Box 46"/>
            <p:cNvSpPr txBox="1">
              <a:spLocks noChangeArrowheads="1"/>
            </p:cNvSpPr>
            <p:nvPr/>
          </p:nvSpPr>
          <p:spPr bwMode="auto">
            <a:xfrm>
              <a:off x="2208" y="2286"/>
              <a:ext cx="1344" cy="2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00     01    11    10</a:t>
              </a:r>
            </a:p>
          </p:txBody>
        </p:sp>
        <p:sp>
          <p:nvSpPr>
            <p:cNvPr id="126" name="Text Box 47"/>
            <p:cNvSpPr txBox="1">
              <a:spLocks noChangeArrowheads="1"/>
            </p:cNvSpPr>
            <p:nvPr/>
          </p:nvSpPr>
          <p:spPr bwMode="auto">
            <a:xfrm>
              <a:off x="2025" y="2620"/>
              <a:ext cx="196" cy="404"/>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0</a:t>
              </a:r>
            </a:p>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1</a:t>
              </a:r>
            </a:p>
          </p:txBody>
        </p:sp>
        <p:sp>
          <p:nvSpPr>
            <p:cNvPr id="127" name="Text Box 48"/>
            <p:cNvSpPr txBox="1">
              <a:spLocks noChangeArrowheads="1"/>
            </p:cNvSpPr>
            <p:nvPr/>
          </p:nvSpPr>
          <p:spPr bwMode="auto">
            <a:xfrm>
              <a:off x="1824" y="2352"/>
              <a:ext cx="336" cy="2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2</a:t>
              </a:r>
            </a:p>
          </p:txBody>
        </p:sp>
        <p:sp>
          <p:nvSpPr>
            <p:cNvPr id="128" name="Text Box 49"/>
            <p:cNvSpPr txBox="1">
              <a:spLocks noChangeArrowheads="1"/>
            </p:cNvSpPr>
            <p:nvPr/>
          </p:nvSpPr>
          <p:spPr bwMode="auto">
            <a:xfrm>
              <a:off x="1969" y="2112"/>
              <a:ext cx="575" cy="2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1 </a:t>
              </a:r>
              <a:r>
                <a:rPr lang="en-US" altLang="zh-CN" sz="2000" b="1">
                  <a:effectLst>
                    <a:outerShdw blurRad="38100" dist="38100" dir="2700000" algn="tl">
                      <a:srgbClr val="C0C0C0"/>
                    </a:outerShdw>
                  </a:effectLst>
                  <a:latin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0</a:t>
              </a:r>
            </a:p>
          </p:txBody>
        </p:sp>
      </p:grpSp>
      <p:grpSp>
        <p:nvGrpSpPr>
          <p:cNvPr id="129" name="Group 52"/>
          <p:cNvGrpSpPr>
            <a:grpSpLocks/>
          </p:cNvGrpSpPr>
          <p:nvPr/>
        </p:nvGrpSpPr>
        <p:grpSpPr bwMode="auto">
          <a:xfrm>
            <a:off x="2843213" y="4149725"/>
            <a:ext cx="2590800" cy="1295400"/>
            <a:chOff x="48" y="1824"/>
            <a:chExt cx="1632" cy="816"/>
          </a:xfrm>
        </p:grpSpPr>
        <p:sp>
          <p:nvSpPr>
            <p:cNvPr id="130" name="Rectangle 53"/>
            <p:cNvSpPr>
              <a:spLocks noChangeArrowheads="1"/>
            </p:cNvSpPr>
            <p:nvPr/>
          </p:nvSpPr>
          <p:spPr bwMode="auto">
            <a:xfrm>
              <a:off x="1354" y="2403"/>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31" name="Rectangle 54"/>
            <p:cNvSpPr>
              <a:spLocks noChangeArrowheads="1"/>
            </p:cNvSpPr>
            <p:nvPr/>
          </p:nvSpPr>
          <p:spPr bwMode="auto">
            <a:xfrm>
              <a:off x="1027" y="2403"/>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132" name="Rectangle 55"/>
            <p:cNvSpPr>
              <a:spLocks noChangeArrowheads="1"/>
            </p:cNvSpPr>
            <p:nvPr/>
          </p:nvSpPr>
          <p:spPr bwMode="auto">
            <a:xfrm>
              <a:off x="701" y="2403"/>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33" name="Rectangle 56"/>
            <p:cNvSpPr>
              <a:spLocks noChangeArrowheads="1"/>
            </p:cNvSpPr>
            <p:nvPr/>
          </p:nvSpPr>
          <p:spPr bwMode="auto">
            <a:xfrm>
              <a:off x="374" y="2403"/>
              <a:ext cx="327" cy="236"/>
            </a:xfrm>
            <a:prstGeom prst="rect">
              <a:avLst/>
            </a:prstGeom>
            <a:noFill/>
            <a:ln w="12700" cap="sq">
              <a:no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rPr>
                <a:t>1</a:t>
              </a:r>
            </a:p>
          </p:txBody>
        </p:sp>
        <p:sp>
          <p:nvSpPr>
            <p:cNvPr id="134" name="Rectangle 57"/>
            <p:cNvSpPr>
              <a:spLocks noChangeArrowheads="1"/>
            </p:cNvSpPr>
            <p:nvPr/>
          </p:nvSpPr>
          <p:spPr bwMode="auto">
            <a:xfrm>
              <a:off x="1354" y="2167"/>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rPr>
                <a:t>1</a:t>
              </a:r>
            </a:p>
          </p:txBody>
        </p:sp>
        <p:sp>
          <p:nvSpPr>
            <p:cNvPr id="135" name="Rectangle 58"/>
            <p:cNvSpPr>
              <a:spLocks noChangeArrowheads="1"/>
            </p:cNvSpPr>
            <p:nvPr/>
          </p:nvSpPr>
          <p:spPr bwMode="auto">
            <a:xfrm>
              <a:off x="1027" y="2167"/>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136" name="Rectangle 59"/>
            <p:cNvSpPr>
              <a:spLocks noChangeArrowheads="1"/>
            </p:cNvSpPr>
            <p:nvPr/>
          </p:nvSpPr>
          <p:spPr bwMode="auto">
            <a:xfrm>
              <a:off x="701" y="2167"/>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rPr>
                <a:t>1</a:t>
              </a:r>
            </a:p>
          </p:txBody>
        </p:sp>
        <p:sp>
          <p:nvSpPr>
            <p:cNvPr id="137" name="Rectangle 60"/>
            <p:cNvSpPr>
              <a:spLocks noChangeArrowheads="1"/>
            </p:cNvSpPr>
            <p:nvPr/>
          </p:nvSpPr>
          <p:spPr bwMode="auto">
            <a:xfrm>
              <a:off x="374" y="2167"/>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rPr>
                <a:t>0</a:t>
              </a:r>
            </a:p>
          </p:txBody>
        </p:sp>
        <p:sp>
          <p:nvSpPr>
            <p:cNvPr id="58406" name="Line 61"/>
            <p:cNvSpPr>
              <a:spLocks noChangeShapeType="1"/>
            </p:cNvSpPr>
            <p:nvPr/>
          </p:nvSpPr>
          <p:spPr bwMode="auto">
            <a:xfrm>
              <a:off x="374" y="2167"/>
              <a:ext cx="130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07" name="Line 62"/>
            <p:cNvSpPr>
              <a:spLocks noChangeShapeType="1"/>
            </p:cNvSpPr>
            <p:nvPr/>
          </p:nvSpPr>
          <p:spPr bwMode="auto">
            <a:xfrm>
              <a:off x="374" y="2403"/>
              <a:ext cx="130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08" name="Line 63"/>
            <p:cNvSpPr>
              <a:spLocks noChangeShapeType="1"/>
            </p:cNvSpPr>
            <p:nvPr/>
          </p:nvSpPr>
          <p:spPr bwMode="auto">
            <a:xfrm>
              <a:off x="374" y="2639"/>
              <a:ext cx="130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09" name="Line 64"/>
            <p:cNvSpPr>
              <a:spLocks noChangeShapeType="1"/>
            </p:cNvSpPr>
            <p:nvPr/>
          </p:nvSpPr>
          <p:spPr bwMode="auto">
            <a:xfrm>
              <a:off x="374" y="2167"/>
              <a:ext cx="0" cy="47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10" name="Line 65"/>
            <p:cNvSpPr>
              <a:spLocks noChangeShapeType="1"/>
            </p:cNvSpPr>
            <p:nvPr/>
          </p:nvSpPr>
          <p:spPr bwMode="auto">
            <a:xfrm>
              <a:off x="701" y="2167"/>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11" name="Line 66"/>
            <p:cNvSpPr>
              <a:spLocks noChangeShapeType="1"/>
            </p:cNvSpPr>
            <p:nvPr/>
          </p:nvSpPr>
          <p:spPr bwMode="auto">
            <a:xfrm>
              <a:off x="1027" y="2167"/>
              <a:ext cx="0" cy="4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lstStyle/>
            <a:p>
              <a:endParaRPr lang="zh-CN" altLang="en-US"/>
            </a:p>
          </p:txBody>
        </p:sp>
        <p:sp>
          <p:nvSpPr>
            <p:cNvPr id="58412" name="Line 67"/>
            <p:cNvSpPr>
              <a:spLocks noChangeShapeType="1"/>
            </p:cNvSpPr>
            <p:nvPr/>
          </p:nvSpPr>
          <p:spPr bwMode="auto">
            <a:xfrm>
              <a:off x="1354" y="2167"/>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13" name="Line 68"/>
            <p:cNvSpPr>
              <a:spLocks noChangeShapeType="1"/>
            </p:cNvSpPr>
            <p:nvPr/>
          </p:nvSpPr>
          <p:spPr bwMode="auto">
            <a:xfrm>
              <a:off x="1680" y="2403"/>
              <a:ext cx="0" cy="236"/>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14" name="Line 69"/>
            <p:cNvSpPr>
              <a:spLocks noChangeShapeType="1"/>
            </p:cNvSpPr>
            <p:nvPr/>
          </p:nvSpPr>
          <p:spPr bwMode="auto">
            <a:xfrm>
              <a:off x="1680" y="2167"/>
              <a:ext cx="0" cy="236"/>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415" name="Line 70"/>
            <p:cNvSpPr>
              <a:spLocks noChangeShapeType="1"/>
            </p:cNvSpPr>
            <p:nvPr/>
          </p:nvSpPr>
          <p:spPr bwMode="auto">
            <a:xfrm>
              <a:off x="201" y="1992"/>
              <a:ext cx="173" cy="1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8" name="Text Box 71"/>
            <p:cNvSpPr txBox="1">
              <a:spLocks noChangeArrowheads="1"/>
            </p:cNvSpPr>
            <p:nvPr/>
          </p:nvSpPr>
          <p:spPr bwMode="auto">
            <a:xfrm>
              <a:off x="462" y="1902"/>
              <a:ext cx="1218" cy="2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00   01  11    10</a:t>
              </a:r>
            </a:p>
          </p:txBody>
        </p:sp>
        <p:sp>
          <p:nvSpPr>
            <p:cNvPr id="149" name="Text Box 72"/>
            <p:cNvSpPr txBox="1">
              <a:spLocks noChangeArrowheads="1"/>
            </p:cNvSpPr>
            <p:nvPr/>
          </p:nvSpPr>
          <p:spPr bwMode="auto">
            <a:xfrm>
              <a:off x="201" y="2236"/>
              <a:ext cx="196" cy="404"/>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0</a:t>
              </a:r>
            </a:p>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1</a:t>
              </a:r>
            </a:p>
          </p:txBody>
        </p:sp>
        <p:sp>
          <p:nvSpPr>
            <p:cNvPr id="150" name="Text Box 73"/>
            <p:cNvSpPr txBox="1">
              <a:spLocks noChangeArrowheads="1"/>
            </p:cNvSpPr>
            <p:nvPr/>
          </p:nvSpPr>
          <p:spPr bwMode="auto">
            <a:xfrm>
              <a:off x="48" y="1999"/>
              <a:ext cx="173"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A</a:t>
              </a:r>
            </a:p>
          </p:txBody>
        </p:sp>
        <p:sp>
          <p:nvSpPr>
            <p:cNvPr id="151" name="Text Box 74"/>
            <p:cNvSpPr txBox="1">
              <a:spLocks noChangeArrowheads="1"/>
            </p:cNvSpPr>
            <p:nvPr/>
          </p:nvSpPr>
          <p:spPr bwMode="auto">
            <a:xfrm>
              <a:off x="193" y="1824"/>
              <a:ext cx="399" cy="2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BC</a:t>
              </a:r>
            </a:p>
          </p:txBody>
        </p:sp>
      </p:grpSp>
      <p:sp>
        <p:nvSpPr>
          <p:cNvPr id="152" name="Text Box 76"/>
          <p:cNvSpPr txBox="1">
            <a:spLocks noChangeArrowheads="1"/>
          </p:cNvSpPr>
          <p:nvPr/>
        </p:nvSpPr>
        <p:spPr bwMode="auto">
          <a:xfrm>
            <a:off x="3425825" y="5589588"/>
            <a:ext cx="1793875" cy="457200"/>
          </a:xfrm>
          <a:prstGeom prst="rect">
            <a:avLst/>
          </a:prstGeom>
          <a:noFill/>
          <a:ln w="9525">
            <a:noFill/>
            <a:miter lim="800000"/>
            <a:headEnd/>
            <a:tailEnd/>
          </a:ln>
          <a:effectLst/>
        </p:spPr>
        <p:txBody>
          <a:bodyPr>
            <a:spAutoFit/>
          </a:bodyPr>
          <a:lstStyle/>
          <a:p>
            <a:pPr>
              <a:spcBef>
                <a:spcPct val="50000"/>
              </a:spcBef>
              <a:defRPr/>
            </a:pPr>
            <a:r>
              <a:rPr lang="en-US" altLang="zh-CN" b="1" dirty="0">
                <a:effectLst>
                  <a:outerShdw blurRad="38100" dist="38100" dir="2700000" algn="tl">
                    <a:srgbClr val="C0C0C0"/>
                  </a:outerShdw>
                </a:effectLst>
                <a:latin typeface="Times New Roman" pitchFamily="18" charset="0"/>
              </a:rPr>
              <a:t>F</a:t>
            </a:r>
            <a:r>
              <a:rPr lang="zh-CN" altLang="en-US" b="1" dirty="0">
                <a:effectLst>
                  <a:outerShdw blurRad="38100" dist="38100" dir="2700000" algn="tl">
                    <a:srgbClr val="C0C0C0"/>
                  </a:outerShdw>
                </a:effectLst>
                <a:latin typeface="Times New Roman" pitchFamily="18" charset="0"/>
              </a:rPr>
              <a:t>的卡诺图</a:t>
            </a:r>
            <a:endParaRPr lang="en-US" altLang="zh-CN" b="1" dirty="0">
              <a:effectLst>
                <a:outerShdw blurRad="38100" dist="38100" dir="2700000" algn="tl">
                  <a:srgbClr val="C0C0C0"/>
                </a:outerShdw>
              </a:effectLst>
              <a:latin typeface="Times New Roman" pitchFamily="18" charset="0"/>
            </a:endParaRPr>
          </a:p>
        </p:txBody>
      </p:sp>
      <p:sp>
        <p:nvSpPr>
          <p:cNvPr id="153" name="Freeform 77"/>
          <p:cNvSpPr>
            <a:spLocks/>
          </p:cNvSpPr>
          <p:nvPr/>
        </p:nvSpPr>
        <p:spPr bwMode="auto">
          <a:xfrm rot="878607">
            <a:off x="5076825" y="5734050"/>
            <a:ext cx="2438400" cy="1016000"/>
          </a:xfrm>
          <a:custGeom>
            <a:avLst/>
            <a:gdLst>
              <a:gd name="T0" fmla="*/ 0 w 1392"/>
              <a:gd name="T1" fmla="*/ 2147483646 h 496"/>
              <a:gd name="T2" fmla="*/ 2147483646 w 1392"/>
              <a:gd name="T3" fmla="*/ 2147483646 h 496"/>
              <a:gd name="T4" fmla="*/ 2147483646 w 1392"/>
              <a:gd name="T5" fmla="*/ 0 h 496"/>
              <a:gd name="T6" fmla="*/ 0 60000 65536"/>
              <a:gd name="T7" fmla="*/ 0 60000 65536"/>
              <a:gd name="T8" fmla="*/ 0 60000 65536"/>
              <a:gd name="T9" fmla="*/ 0 w 1392"/>
              <a:gd name="T10" fmla="*/ 0 h 496"/>
              <a:gd name="T11" fmla="*/ 1392 w 1392"/>
              <a:gd name="T12" fmla="*/ 496 h 496"/>
            </a:gdLst>
            <a:ahLst/>
            <a:cxnLst>
              <a:cxn ang="T6">
                <a:pos x="T0" y="T1"/>
              </a:cxn>
              <a:cxn ang="T7">
                <a:pos x="T2" y="T3"/>
              </a:cxn>
              <a:cxn ang="T8">
                <a:pos x="T4" y="T5"/>
              </a:cxn>
            </a:cxnLst>
            <a:rect l="T9" t="T10" r="T11" b="T12"/>
            <a:pathLst>
              <a:path w="1392" h="496">
                <a:moveTo>
                  <a:pt x="0" y="384"/>
                </a:moveTo>
                <a:cubicBezTo>
                  <a:pt x="268" y="440"/>
                  <a:pt x="536" y="496"/>
                  <a:pt x="768" y="432"/>
                </a:cubicBezTo>
                <a:cubicBezTo>
                  <a:pt x="1000" y="368"/>
                  <a:pt x="1196" y="184"/>
                  <a:pt x="1392" y="0"/>
                </a:cubicBezTo>
              </a:path>
            </a:pathLst>
          </a:custGeom>
          <a:noFill/>
          <a:ln w="38100">
            <a:solidFill>
              <a:schemeClr val="bg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4" name="Line 79"/>
          <p:cNvSpPr>
            <a:spLocks noChangeShapeType="1"/>
          </p:cNvSpPr>
          <p:nvPr/>
        </p:nvSpPr>
        <p:spPr bwMode="auto">
          <a:xfrm>
            <a:off x="5076825" y="3200400"/>
            <a:ext cx="3048000"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5" name="Line 80"/>
          <p:cNvSpPr>
            <a:spLocks noChangeShapeType="1"/>
          </p:cNvSpPr>
          <p:nvPr/>
        </p:nvSpPr>
        <p:spPr bwMode="auto">
          <a:xfrm>
            <a:off x="4706938" y="3124200"/>
            <a:ext cx="0" cy="38100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 name="Line 81"/>
          <p:cNvSpPr>
            <a:spLocks noChangeShapeType="1"/>
          </p:cNvSpPr>
          <p:nvPr/>
        </p:nvSpPr>
        <p:spPr bwMode="auto">
          <a:xfrm>
            <a:off x="7297738" y="3124200"/>
            <a:ext cx="0" cy="38100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7" name="Line 82"/>
          <p:cNvSpPr>
            <a:spLocks noChangeShapeType="1"/>
          </p:cNvSpPr>
          <p:nvPr/>
        </p:nvSpPr>
        <p:spPr bwMode="auto">
          <a:xfrm flipH="1">
            <a:off x="4038600" y="3505200"/>
            <a:ext cx="3276600"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8" name="Oval 83"/>
          <p:cNvSpPr>
            <a:spLocks noChangeArrowheads="1"/>
          </p:cNvSpPr>
          <p:nvPr/>
        </p:nvSpPr>
        <p:spPr bwMode="auto">
          <a:xfrm>
            <a:off x="4694238" y="3500438"/>
            <a:ext cx="76200" cy="76200"/>
          </a:xfrm>
          <a:prstGeom prst="ellipse">
            <a:avLst/>
          </a:prstGeom>
          <a:solidFill>
            <a:srgbClr val="FF0066"/>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lang="zh-CN" altLang="zh-CN" sz="2400">
              <a:solidFill>
                <a:schemeClr val="bg2"/>
              </a:solidFill>
            </a:endParaRPr>
          </a:p>
        </p:txBody>
      </p:sp>
      <p:sp>
        <p:nvSpPr>
          <p:cNvPr id="159" name="Oval 84"/>
          <p:cNvSpPr>
            <a:spLocks noChangeArrowheads="1"/>
          </p:cNvSpPr>
          <p:nvPr/>
        </p:nvSpPr>
        <p:spPr bwMode="auto">
          <a:xfrm>
            <a:off x="5435600" y="3141663"/>
            <a:ext cx="76200" cy="76200"/>
          </a:xfrm>
          <a:prstGeom prst="ellipse">
            <a:avLst/>
          </a:prstGeom>
          <a:solidFill>
            <a:srgbClr val="FF0066"/>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lang="zh-CN" altLang="zh-CN" sz="2400">
              <a:solidFill>
                <a:schemeClr val="bg2"/>
              </a:solidFill>
            </a:endParaRPr>
          </a:p>
        </p:txBody>
      </p:sp>
      <p:sp>
        <p:nvSpPr>
          <p:cNvPr id="160" name="Oval 85"/>
          <p:cNvSpPr>
            <a:spLocks noChangeArrowheads="1"/>
          </p:cNvSpPr>
          <p:nvPr/>
        </p:nvSpPr>
        <p:spPr bwMode="auto">
          <a:xfrm>
            <a:off x="5848350" y="3162300"/>
            <a:ext cx="76200" cy="76200"/>
          </a:xfrm>
          <a:prstGeom prst="ellipse">
            <a:avLst/>
          </a:prstGeom>
          <a:solidFill>
            <a:srgbClr val="FF0066"/>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lang="zh-CN" altLang="zh-CN" sz="2400">
              <a:solidFill>
                <a:schemeClr val="bg2"/>
              </a:solidFill>
            </a:endParaRPr>
          </a:p>
        </p:txBody>
      </p:sp>
      <p:sp>
        <p:nvSpPr>
          <p:cNvPr id="161" name="Oval 86"/>
          <p:cNvSpPr>
            <a:spLocks noChangeArrowheads="1"/>
          </p:cNvSpPr>
          <p:nvPr/>
        </p:nvSpPr>
        <p:spPr bwMode="auto">
          <a:xfrm>
            <a:off x="6210300" y="3162300"/>
            <a:ext cx="76200" cy="76200"/>
          </a:xfrm>
          <a:prstGeom prst="ellipse">
            <a:avLst/>
          </a:prstGeom>
          <a:solidFill>
            <a:srgbClr val="FF0066"/>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lang="zh-CN" altLang="zh-CN" sz="2400">
              <a:solidFill>
                <a:schemeClr val="bg2"/>
              </a:solidFill>
            </a:endParaRPr>
          </a:p>
        </p:txBody>
      </p:sp>
      <p:sp>
        <p:nvSpPr>
          <p:cNvPr id="162" name="Oval 87"/>
          <p:cNvSpPr>
            <a:spLocks noChangeArrowheads="1"/>
          </p:cNvSpPr>
          <p:nvPr/>
        </p:nvSpPr>
        <p:spPr bwMode="auto">
          <a:xfrm>
            <a:off x="6610350" y="3162300"/>
            <a:ext cx="76200" cy="76200"/>
          </a:xfrm>
          <a:prstGeom prst="ellipse">
            <a:avLst/>
          </a:prstGeom>
          <a:solidFill>
            <a:srgbClr val="FF0066"/>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lang="zh-CN" altLang="zh-CN" sz="2400">
              <a:solidFill>
                <a:schemeClr val="bg2"/>
              </a:solidFill>
            </a:endParaRPr>
          </a:p>
        </p:txBody>
      </p:sp>
      <p:sp>
        <p:nvSpPr>
          <p:cNvPr id="163" name="Oval 88"/>
          <p:cNvSpPr>
            <a:spLocks noChangeArrowheads="1"/>
          </p:cNvSpPr>
          <p:nvPr/>
        </p:nvSpPr>
        <p:spPr bwMode="auto">
          <a:xfrm>
            <a:off x="6915150" y="3162300"/>
            <a:ext cx="76200" cy="76200"/>
          </a:xfrm>
          <a:prstGeom prst="ellipse">
            <a:avLst/>
          </a:prstGeom>
          <a:solidFill>
            <a:srgbClr val="FF0066"/>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lang="zh-CN" altLang="zh-CN" sz="2400">
              <a:solidFill>
                <a:schemeClr val="bg2"/>
              </a:solidFill>
            </a:endParaRPr>
          </a:p>
        </p:txBody>
      </p:sp>
      <p:sp>
        <p:nvSpPr>
          <p:cNvPr id="164" name="Text Box 89"/>
          <p:cNvSpPr txBox="1">
            <a:spLocks noChangeArrowheads="1"/>
          </p:cNvSpPr>
          <p:nvPr/>
        </p:nvSpPr>
        <p:spPr bwMode="auto">
          <a:xfrm>
            <a:off x="8153400" y="2971800"/>
            <a:ext cx="8382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bg1"/>
                </a:solidFill>
                <a:effectLst>
                  <a:outerShdw blurRad="38100" dist="38100" dir="2700000" algn="tl">
                    <a:srgbClr val="C0C0C0"/>
                  </a:outerShdw>
                </a:effectLst>
                <a:latin typeface="Times New Roman" pitchFamily="18" charset="0"/>
              </a:rPr>
              <a:t>“1”</a:t>
            </a:r>
          </a:p>
        </p:txBody>
      </p:sp>
      <p:sp>
        <p:nvSpPr>
          <p:cNvPr id="165" name="Line 90"/>
          <p:cNvSpPr>
            <a:spLocks noChangeShapeType="1"/>
          </p:cNvSpPr>
          <p:nvPr/>
        </p:nvSpPr>
        <p:spPr bwMode="auto">
          <a:xfrm>
            <a:off x="4038600" y="3505200"/>
            <a:ext cx="0" cy="30480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6" name="Line 91"/>
          <p:cNvSpPr>
            <a:spLocks noChangeShapeType="1"/>
          </p:cNvSpPr>
          <p:nvPr/>
        </p:nvSpPr>
        <p:spPr bwMode="auto">
          <a:xfrm>
            <a:off x="3962400" y="3810000"/>
            <a:ext cx="152400" cy="0"/>
          </a:xfrm>
          <a:prstGeom prst="line">
            <a:avLst/>
          </a:prstGeom>
          <a:noFill/>
          <a:ln w="571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 name="Text Box 92"/>
          <p:cNvSpPr txBox="1">
            <a:spLocks noChangeArrowheads="1"/>
          </p:cNvSpPr>
          <p:nvPr/>
        </p:nvSpPr>
        <p:spPr bwMode="auto">
          <a:xfrm>
            <a:off x="3124200" y="1393825"/>
            <a:ext cx="533400" cy="1171575"/>
          </a:xfrm>
          <a:prstGeom prst="rect">
            <a:avLst/>
          </a:prstGeom>
          <a:noFill/>
          <a:ln w="9525">
            <a:noFill/>
            <a:miter lim="800000"/>
            <a:headEnd/>
            <a:tailEnd/>
          </a:ln>
          <a:effectLst/>
        </p:spPr>
        <p:txBody>
          <a:bodyPr>
            <a:spAutoFit/>
          </a:bodyPr>
          <a:lstStyle/>
          <a:p>
            <a:pPr>
              <a:lnSpc>
                <a:spcPct val="65000"/>
              </a:lnSpc>
              <a:spcBef>
                <a:spcPct val="50000"/>
              </a:spcBef>
              <a:defRPr/>
            </a:pPr>
            <a:r>
              <a:rPr lang="en-US" altLang="zh-CN" b="1" dirty="0">
                <a:solidFill>
                  <a:schemeClr val="bg1"/>
                </a:solidFill>
                <a:effectLst>
                  <a:outerShdw blurRad="38100" dist="38100" dir="2700000" algn="tl">
                    <a:srgbClr val="C0C0C0"/>
                  </a:outerShdw>
                </a:effectLst>
                <a:latin typeface="Times New Roman" pitchFamily="18" charset="0"/>
                <a:cs typeface="Times New Roman" pitchFamily="18" charset="0"/>
              </a:rPr>
              <a:t>A</a:t>
            </a:r>
            <a:endParaRPr lang="en-US" altLang="zh-CN" b="1" baseline="-30000" dirty="0">
              <a:solidFill>
                <a:schemeClr val="bg1"/>
              </a:solidFill>
              <a:effectLst>
                <a:outerShdw blurRad="38100" dist="38100" dir="2700000" algn="tl">
                  <a:srgbClr val="C0C0C0"/>
                </a:outerShdw>
              </a:effectLst>
              <a:latin typeface="Times New Roman" pitchFamily="18" charset="0"/>
              <a:cs typeface="Times New Roman" pitchFamily="18" charset="0"/>
            </a:endParaRPr>
          </a:p>
          <a:p>
            <a:pPr>
              <a:lnSpc>
                <a:spcPct val="65000"/>
              </a:lnSpc>
              <a:spcBef>
                <a:spcPct val="50000"/>
              </a:spcBef>
              <a:defRPr/>
            </a:pPr>
            <a:r>
              <a:rPr lang="en-US" altLang="zh-CN" b="1" dirty="0">
                <a:solidFill>
                  <a:schemeClr val="bg1"/>
                </a:solidFill>
                <a:effectLst>
                  <a:outerShdw blurRad="38100" dist="38100" dir="2700000" algn="tl">
                    <a:srgbClr val="C0C0C0"/>
                  </a:outerShdw>
                </a:effectLst>
                <a:latin typeface="Times New Roman" pitchFamily="18" charset="0"/>
                <a:cs typeface="Times New Roman" pitchFamily="18" charset="0"/>
              </a:rPr>
              <a:t>B</a:t>
            </a:r>
            <a:endParaRPr lang="en-US" altLang="zh-CN" b="1" baseline="-30000" dirty="0">
              <a:solidFill>
                <a:schemeClr val="bg1"/>
              </a:solidFill>
              <a:effectLst>
                <a:outerShdw blurRad="38100" dist="38100" dir="2700000" algn="tl">
                  <a:srgbClr val="C0C0C0"/>
                </a:outerShdw>
              </a:effectLst>
              <a:latin typeface="Times New Roman" pitchFamily="18" charset="0"/>
              <a:cs typeface="Times New Roman" pitchFamily="18" charset="0"/>
            </a:endParaRPr>
          </a:p>
          <a:p>
            <a:pPr>
              <a:lnSpc>
                <a:spcPct val="65000"/>
              </a:lnSpc>
              <a:spcBef>
                <a:spcPct val="50000"/>
              </a:spcBef>
              <a:defRPr/>
            </a:pPr>
            <a:r>
              <a:rPr lang="en-US" altLang="zh-CN" b="1" dirty="0">
                <a:solidFill>
                  <a:schemeClr val="bg1"/>
                </a:solidFill>
                <a:effectLst>
                  <a:outerShdw blurRad="38100" dist="38100" dir="2700000" algn="tl">
                    <a:srgbClr val="C0C0C0"/>
                  </a:outerShdw>
                </a:effectLst>
                <a:latin typeface="Times New Roman" pitchFamily="18" charset="0"/>
                <a:cs typeface="Times New Roman" pitchFamily="18" charset="0"/>
              </a:rPr>
              <a:t>C</a:t>
            </a:r>
            <a:endParaRPr lang="en-US" altLang="zh-CN" b="1" baseline="-30000" dirty="0">
              <a:solidFill>
                <a:schemeClr val="bg1"/>
              </a:solidFill>
              <a:effectLst>
                <a:outerShdw blurRad="38100" dist="38100" dir="2700000" algn="tl">
                  <a:srgbClr val="C0C0C0"/>
                </a:outerShdw>
              </a:effectLst>
              <a:latin typeface="Times New Roman" pitchFamily="18" charset="0"/>
              <a:cs typeface="Times New Roman" pitchFamily="18" charset="0"/>
            </a:endParaRPr>
          </a:p>
        </p:txBody>
      </p:sp>
      <p:sp>
        <p:nvSpPr>
          <p:cNvPr id="168" name="Text Box 93"/>
          <p:cNvSpPr txBox="1">
            <a:spLocks noChangeArrowheads="1"/>
          </p:cNvSpPr>
          <p:nvPr/>
        </p:nvSpPr>
        <p:spPr bwMode="auto">
          <a:xfrm>
            <a:off x="5867400" y="908050"/>
            <a:ext cx="685800" cy="519113"/>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solidFill>
                  <a:schemeClr val="bg1"/>
                </a:solidFill>
                <a:effectLst>
                  <a:outerShdw blurRad="38100" dist="38100" dir="2700000" algn="tl">
                    <a:srgbClr val="C0C0C0"/>
                  </a:outerShdw>
                </a:effectLst>
                <a:latin typeface="Times New Roman" pitchFamily="18" charset="0"/>
                <a:cs typeface="Times New Roman" pitchFamily="18" charset="0"/>
              </a:rPr>
              <a:t>F</a:t>
            </a:r>
          </a:p>
        </p:txBody>
      </p:sp>
      <p:sp>
        <p:nvSpPr>
          <p:cNvPr id="169" name="Text Box 94"/>
          <p:cNvSpPr txBox="1">
            <a:spLocks noChangeArrowheads="1"/>
          </p:cNvSpPr>
          <p:nvPr/>
        </p:nvSpPr>
        <p:spPr bwMode="auto">
          <a:xfrm>
            <a:off x="6588125" y="5589588"/>
            <a:ext cx="2484438" cy="457200"/>
          </a:xfrm>
          <a:prstGeom prst="rect">
            <a:avLst/>
          </a:prstGeom>
          <a:noFill/>
          <a:ln w="9525">
            <a:noFill/>
            <a:miter lim="800000"/>
            <a:headEnd/>
            <a:tailEnd/>
          </a:ln>
          <a:effectLst/>
        </p:spPr>
        <p:txBody>
          <a:bodyPr>
            <a:spAutoFit/>
          </a:bodyPr>
          <a:lstStyle/>
          <a:p>
            <a:pPr>
              <a:spcBef>
                <a:spcPct val="50000"/>
              </a:spcBef>
              <a:defRPr/>
            </a:pPr>
            <a:r>
              <a:rPr lang="en-US" altLang="zh-CN" b="1" dirty="0">
                <a:effectLst>
                  <a:outerShdw blurRad="38100" dist="38100" dir="2700000" algn="tl">
                    <a:srgbClr val="C0C0C0"/>
                  </a:outerShdw>
                </a:effectLst>
                <a:latin typeface="Times New Roman" pitchFamily="18" charset="0"/>
              </a:rPr>
              <a:t>MUX</a:t>
            </a:r>
            <a:r>
              <a:rPr lang="zh-CN" altLang="en-US" b="1" dirty="0">
                <a:effectLst>
                  <a:outerShdw blurRad="38100" dist="38100" dir="2700000" algn="tl">
                    <a:srgbClr val="C0C0C0"/>
                  </a:outerShdw>
                </a:effectLst>
                <a:latin typeface="Times New Roman" pitchFamily="18" charset="0"/>
              </a:rPr>
              <a:t>的卡诺图</a:t>
            </a:r>
            <a:endParaRPr lang="en-US" altLang="zh-CN" b="1" dirty="0">
              <a:effectLst>
                <a:outerShdw blurRad="38100" dist="38100" dir="2700000" algn="tl">
                  <a:srgbClr val="C0C0C0"/>
                </a:outerShdw>
              </a:effectLst>
              <a:latin typeface="Times New Roman" pitchFamily="18" charset="0"/>
            </a:endParaRPr>
          </a:p>
        </p:txBody>
      </p:sp>
      <p:sp>
        <p:nvSpPr>
          <p:cNvPr id="170" name="灯片编号占位符 1"/>
          <p:cNvSpPr>
            <a:spLocks noGrp="1"/>
          </p:cNvSpPr>
          <p:nvPr>
            <p:ph type="sldNum" sz="quarter" idx="12"/>
          </p:nvPr>
        </p:nvSpPr>
        <p:spPr>
          <a:xfrm>
            <a:off x="7059613" y="6248400"/>
            <a:ext cx="1905000" cy="457200"/>
          </a:xfrm>
        </p:spPr>
        <p:txBody>
          <a:bodyPr/>
          <a:lstStyle/>
          <a:p>
            <a:pPr>
              <a:defRPr/>
            </a:pPr>
            <a:fld id="{47D313D4-DE6F-475A-8D44-41AF0BBE364D}" type="slidenum">
              <a:rPr lang="en-US" altLang="zh-CN"/>
              <a:pPr>
                <a:defRPr/>
              </a:pPr>
              <a:t>48</a:t>
            </a:fld>
            <a:endParaRPr lang="en-US" altLang="zh-CN" dirty="0"/>
          </a:p>
        </p:txBody>
      </p:sp>
      <p:pic>
        <p:nvPicPr>
          <p:cNvPr id="58393" name="Picture 175" descr="ELEG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4" name="Text Box 61"/>
          <p:cNvSpPr txBox="1">
            <a:spLocks noChangeArrowheads="1"/>
          </p:cNvSpPr>
          <p:nvPr/>
        </p:nvSpPr>
        <p:spPr bwMode="auto">
          <a:xfrm>
            <a:off x="107950" y="519113"/>
            <a:ext cx="935038"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1</a:t>
            </a:r>
            <a:r>
              <a:rPr lang="zh-CN" altLang="en-US" sz="2400" b="1">
                <a:solidFill>
                  <a:schemeClr val="bg1"/>
                </a:solidFill>
                <a:latin typeface="Arial" panose="020B0604020202020204" pitchFamily="34" charset="0"/>
              </a:rPr>
              <a:t>：</a:t>
            </a:r>
          </a:p>
        </p:txBody>
      </p:sp>
      <p:graphicFrame>
        <p:nvGraphicFramePr>
          <p:cNvPr id="58395" name="对象 172"/>
          <p:cNvGraphicFramePr>
            <a:graphicFrameLocks noChangeAspect="1"/>
          </p:cNvGraphicFramePr>
          <p:nvPr/>
        </p:nvGraphicFramePr>
        <p:xfrm>
          <a:off x="1411288" y="188913"/>
          <a:ext cx="6418262" cy="490537"/>
        </p:xfrm>
        <a:graphic>
          <a:graphicData uri="http://schemas.openxmlformats.org/presentationml/2006/ole">
            <mc:AlternateContent xmlns:mc="http://schemas.openxmlformats.org/markup-compatibility/2006">
              <mc:Choice xmlns:v="urn:schemas-microsoft-com:vml" Requires="v">
                <p:oleObj spid="_x0000_s58476" name="Equation" r:id="rId5" imgW="2552700" imgH="228600" progId="Equation.DSMT4">
                  <p:embed/>
                </p:oleObj>
              </mc:Choice>
              <mc:Fallback>
                <p:oleObj name="Equation" r:id="rId5" imgW="2552700" imgH="228600" progId="Equation.DSMT4">
                  <p:embed/>
                  <p:pic>
                    <p:nvPicPr>
                      <p:cNvPr id="0" name="对象 1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1288" y="188913"/>
                        <a:ext cx="6418262"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 name="文本框 173"/>
          <p:cNvSpPr txBox="1"/>
          <p:nvPr/>
        </p:nvSpPr>
        <p:spPr>
          <a:xfrm>
            <a:off x="4029075" y="1365250"/>
            <a:ext cx="628650" cy="1200150"/>
          </a:xfrm>
          <a:prstGeom prst="rect">
            <a:avLst/>
          </a:prstGeom>
          <a:noFill/>
        </p:spPr>
        <p:txBody>
          <a:bodyPr>
            <a:spAutoFit/>
          </a:bodyPr>
          <a:lstStyle/>
          <a:p>
            <a:pPr>
              <a:defRPr/>
            </a:pPr>
            <a:r>
              <a:rPr lang="en-US" altLang="zh-CN" b="1" dirty="0">
                <a:effectLst>
                  <a:outerShdw blurRad="38100" dist="38100" dir="2700000" algn="tl">
                    <a:srgbClr val="C0C0C0"/>
                  </a:outerShdw>
                </a:effectLst>
                <a:latin typeface="Times New Roman" pitchFamily="18" charset="0"/>
                <a:cs typeface="Times New Roman" pitchFamily="18" charset="0"/>
              </a:rPr>
              <a:t>A</a:t>
            </a:r>
            <a:r>
              <a:rPr lang="en-US" altLang="zh-CN" b="1" baseline="-30000" dirty="0">
                <a:effectLst>
                  <a:outerShdw blurRad="38100" dist="38100" dir="2700000" algn="tl">
                    <a:srgbClr val="C0C0C0"/>
                  </a:outerShdw>
                </a:effectLst>
                <a:latin typeface="Times New Roman" pitchFamily="18" charset="0"/>
                <a:cs typeface="Times New Roman" pitchFamily="18" charset="0"/>
              </a:rPr>
              <a:t>2</a:t>
            </a:r>
          </a:p>
          <a:p>
            <a:pPr>
              <a:defRPr/>
            </a:pPr>
            <a:r>
              <a:rPr lang="en-US" altLang="zh-CN" b="1" dirty="0">
                <a:effectLst>
                  <a:outerShdw blurRad="38100" dist="38100" dir="2700000" algn="tl">
                    <a:srgbClr val="C0C0C0"/>
                  </a:outerShdw>
                </a:effectLst>
                <a:latin typeface="Times New Roman" pitchFamily="18" charset="0"/>
                <a:cs typeface="Times New Roman" pitchFamily="18" charset="0"/>
              </a:rPr>
              <a:t>A</a:t>
            </a:r>
            <a:r>
              <a:rPr lang="en-US" altLang="zh-CN" b="1" baseline="-30000" dirty="0">
                <a:effectLst>
                  <a:outerShdw blurRad="38100" dist="38100" dir="2700000" algn="tl">
                    <a:srgbClr val="C0C0C0"/>
                  </a:outerShdw>
                </a:effectLst>
                <a:latin typeface="Times New Roman" pitchFamily="18" charset="0"/>
                <a:cs typeface="Times New Roman" pitchFamily="18" charset="0"/>
              </a:rPr>
              <a:t>1</a:t>
            </a:r>
          </a:p>
          <a:p>
            <a:pPr>
              <a:defRPr/>
            </a:pPr>
            <a:r>
              <a:rPr lang="en-US" altLang="zh-CN" b="1" dirty="0">
                <a:effectLst>
                  <a:outerShdw blurRad="38100" dist="38100" dir="2700000" algn="tl">
                    <a:srgbClr val="C0C0C0"/>
                  </a:outerShdw>
                </a:effectLst>
                <a:latin typeface="Times New Roman" pitchFamily="18" charset="0"/>
                <a:cs typeface="Times New Roman" pitchFamily="18" charset="0"/>
              </a:rPr>
              <a:t>A</a:t>
            </a:r>
            <a:r>
              <a:rPr lang="en-US" altLang="zh-CN" b="1" baseline="-30000" dirty="0">
                <a:effectLst>
                  <a:outerShdw blurRad="38100" dist="38100" dir="2700000" algn="tl">
                    <a:srgbClr val="C0C0C0"/>
                  </a:outerShdw>
                </a:effectLst>
                <a:latin typeface="Times New Roman" pitchFamily="18" charset="0"/>
                <a:cs typeface="Times New Roman" pitchFamily="18" charset="0"/>
              </a:rPr>
              <a:t>0</a:t>
            </a:r>
          </a:p>
        </p:txBody>
      </p:sp>
      <p:sp>
        <p:nvSpPr>
          <p:cNvPr id="175" name="文本框 174"/>
          <p:cNvSpPr txBox="1"/>
          <p:nvPr/>
        </p:nvSpPr>
        <p:spPr>
          <a:xfrm>
            <a:off x="5600700" y="1268413"/>
            <a:ext cx="627063" cy="461962"/>
          </a:xfrm>
          <a:prstGeom prst="rect">
            <a:avLst/>
          </a:prstGeom>
          <a:noFill/>
        </p:spPr>
        <p:txBody>
          <a:bodyPr>
            <a:spAutoFit/>
          </a:bodyPr>
          <a:lstStyle/>
          <a:p>
            <a:pPr>
              <a:defRPr/>
            </a:pPr>
            <a:r>
              <a:rPr lang="en-US" altLang="zh-CN" b="1" dirty="0">
                <a:effectLst>
                  <a:outerShdw blurRad="38100" dist="38100" dir="2700000" algn="tl">
                    <a:srgbClr val="C0C0C0"/>
                  </a:outerShdw>
                </a:effectLst>
                <a:latin typeface="Times New Roman" pitchFamily="18" charset="0"/>
              </a:rPr>
              <a:t>y</a:t>
            </a:r>
            <a:r>
              <a:rPr lang="en-US" altLang="zh-CN" b="1" baseline="-30000" dirty="0">
                <a:effectLst>
                  <a:outerShdw blurRad="38100" dist="38100" dir="2700000" algn="tl">
                    <a:srgbClr val="C0C0C0"/>
                  </a:outerShdw>
                </a:effectLst>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checkerboard(across)">
                                      <p:cBhvr>
                                        <p:cTn id="12" dur="500"/>
                                        <p:tgtEl>
                                          <p:spTgt spid="1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animEffect transition="in" filter="barn(inHorizontal)">
                                      <p:cBhvr>
                                        <p:cTn id="17" dur="500"/>
                                        <p:tgtEl>
                                          <p:spTgt spid="129"/>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52"/>
                                        </p:tgtEl>
                                        <p:attrNameLst>
                                          <p:attrName>style.visibility</p:attrName>
                                        </p:attrNameLst>
                                      </p:cBhvr>
                                      <p:to>
                                        <p:strVal val="visible"/>
                                      </p:to>
                                    </p:set>
                                    <p:animEffect transition="in" filter="blinds(horizontal)">
                                      <p:cBhvr>
                                        <p:cTn id="21" dur="500"/>
                                        <p:tgtEl>
                                          <p:spTgt spid="152"/>
                                        </p:tgtEl>
                                      </p:cBhvr>
                                    </p:animEffect>
                                  </p:childTnLst>
                                </p:cTn>
                              </p:par>
                            </p:childTnLst>
                          </p:cTn>
                        </p:par>
                        <p:par>
                          <p:cTn id="22" fill="hold" nodeType="afterGroup">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169"/>
                                        </p:tgtEl>
                                        <p:attrNameLst>
                                          <p:attrName>style.visibility</p:attrName>
                                        </p:attrNameLst>
                                      </p:cBhvr>
                                      <p:to>
                                        <p:strVal val="visible"/>
                                      </p:to>
                                    </p:set>
                                    <p:animEffect transition="in" filter="blinds(horizontal)">
                                      <p:cBhvr>
                                        <p:cTn id="25" dur="500"/>
                                        <p:tgtEl>
                                          <p:spTgt spid="1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53"/>
                                        </p:tgtEl>
                                        <p:attrNameLst>
                                          <p:attrName>style.visibility</p:attrName>
                                        </p:attrNameLst>
                                      </p:cBhvr>
                                      <p:to>
                                        <p:strVal val="visible"/>
                                      </p:to>
                                    </p:set>
                                    <p:anim calcmode="lin" valueType="num">
                                      <p:cBhvr additive="base">
                                        <p:cTn id="30" dur="500" fill="hold"/>
                                        <p:tgtEl>
                                          <p:spTgt spid="153"/>
                                        </p:tgtEl>
                                        <p:attrNameLst>
                                          <p:attrName>ppt_x</p:attrName>
                                        </p:attrNameLst>
                                      </p:cBhvr>
                                      <p:tavLst>
                                        <p:tav tm="0">
                                          <p:val>
                                            <p:strVal val="0-#ppt_w/2"/>
                                          </p:val>
                                        </p:tav>
                                        <p:tav tm="100000">
                                          <p:val>
                                            <p:strVal val="#ppt_x"/>
                                          </p:val>
                                        </p:tav>
                                      </p:tavLst>
                                    </p:anim>
                                    <p:anim calcmode="lin" valueType="num">
                                      <p:cBhvr additive="base">
                                        <p:cTn id="31" dur="500" fill="hold"/>
                                        <p:tgtEl>
                                          <p:spTgt spid="15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67"/>
                                        </p:tgtEl>
                                        <p:attrNameLst>
                                          <p:attrName>style.visibility</p:attrName>
                                        </p:attrNameLst>
                                      </p:cBhvr>
                                      <p:to>
                                        <p:strVal val="visible"/>
                                      </p:to>
                                    </p:set>
                                    <p:animEffect transition="in" filter="randombar(horizontal)">
                                      <p:cBhvr>
                                        <p:cTn id="36" dur="500"/>
                                        <p:tgtEl>
                                          <p:spTgt spid="16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8"/>
                                        </p:tgtEl>
                                        <p:attrNameLst>
                                          <p:attrName>style.visibility</p:attrName>
                                        </p:attrNameLst>
                                      </p:cBhvr>
                                      <p:to>
                                        <p:strVal val="visible"/>
                                      </p:to>
                                    </p:set>
                                    <p:animEffect transition="in" filter="blinds(horizontal)">
                                      <p:cBhvr>
                                        <p:cTn id="41" dur="500"/>
                                        <p:tgtEl>
                                          <p:spTgt spid="16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wipe(up)">
                                      <p:cBhvr>
                                        <p:cTn id="46" dur="500"/>
                                        <p:tgtEl>
                                          <p:spTgt spid="1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6"/>
                                        </p:tgtEl>
                                        <p:attrNameLst>
                                          <p:attrName>style.visibility</p:attrName>
                                        </p:attrNameLst>
                                      </p:cBhvr>
                                      <p:to>
                                        <p:strVal val="visible"/>
                                      </p:to>
                                    </p:set>
                                    <p:animEffect transition="in" filter="wipe(up)">
                                      <p:cBhvr>
                                        <p:cTn id="51" dur="500"/>
                                        <p:tgtEl>
                                          <p:spTgt spid="15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57"/>
                                        </p:tgtEl>
                                        <p:attrNameLst>
                                          <p:attrName>style.visibility</p:attrName>
                                        </p:attrNameLst>
                                      </p:cBhvr>
                                      <p:to>
                                        <p:strVal val="visible"/>
                                      </p:to>
                                    </p:set>
                                    <p:animEffect transition="in" filter="wipe(up)">
                                      <p:cBhvr>
                                        <p:cTn id="56" dur="500"/>
                                        <p:tgtEl>
                                          <p:spTgt spid="15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8"/>
                                        </p:tgtEl>
                                        <p:attrNameLst>
                                          <p:attrName>style.visibility</p:attrName>
                                        </p:attrNameLst>
                                      </p:cBhvr>
                                      <p:to>
                                        <p:strVal val="visible"/>
                                      </p:to>
                                    </p:set>
                                    <p:animEffect transition="in" filter="wipe(up)">
                                      <p:cBhvr>
                                        <p:cTn id="61" dur="500"/>
                                        <p:tgtEl>
                                          <p:spTgt spid="15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65"/>
                                        </p:tgtEl>
                                        <p:attrNameLst>
                                          <p:attrName>style.visibility</p:attrName>
                                        </p:attrNameLst>
                                      </p:cBhvr>
                                      <p:to>
                                        <p:strVal val="visible"/>
                                      </p:to>
                                    </p:set>
                                    <p:animEffect transition="in" filter="wipe(up)">
                                      <p:cBhvr>
                                        <p:cTn id="66" dur="500"/>
                                        <p:tgtEl>
                                          <p:spTgt spid="16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66"/>
                                        </p:tgtEl>
                                        <p:attrNameLst>
                                          <p:attrName>style.visibility</p:attrName>
                                        </p:attrNameLst>
                                      </p:cBhvr>
                                      <p:to>
                                        <p:strVal val="visible"/>
                                      </p:to>
                                    </p:set>
                                    <p:animEffect transition="in" filter="wipe(up)">
                                      <p:cBhvr>
                                        <p:cTn id="71" dur="500"/>
                                        <p:tgtEl>
                                          <p:spTgt spid="16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4"/>
                                        </p:tgtEl>
                                        <p:attrNameLst>
                                          <p:attrName>style.visibility</p:attrName>
                                        </p:attrNameLst>
                                      </p:cBhvr>
                                      <p:to>
                                        <p:strVal val="visible"/>
                                      </p:to>
                                    </p:set>
                                    <p:animEffect transition="in" filter="wipe(up)">
                                      <p:cBhvr>
                                        <p:cTn id="76" dur="500"/>
                                        <p:tgtEl>
                                          <p:spTgt spid="15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59"/>
                                        </p:tgtEl>
                                        <p:attrNameLst>
                                          <p:attrName>style.visibility</p:attrName>
                                        </p:attrNameLst>
                                      </p:cBhvr>
                                      <p:to>
                                        <p:strVal val="visible"/>
                                      </p:to>
                                    </p:set>
                                    <p:animEffect transition="in" filter="dissolve">
                                      <p:cBhvr>
                                        <p:cTn id="81" dur="500"/>
                                        <p:tgtEl>
                                          <p:spTgt spid="15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60"/>
                                        </p:tgtEl>
                                        <p:attrNameLst>
                                          <p:attrName>style.visibility</p:attrName>
                                        </p:attrNameLst>
                                      </p:cBhvr>
                                      <p:to>
                                        <p:strVal val="visible"/>
                                      </p:to>
                                    </p:set>
                                    <p:animEffect transition="in" filter="dissolve">
                                      <p:cBhvr>
                                        <p:cTn id="86" dur="500"/>
                                        <p:tgtEl>
                                          <p:spTgt spid="16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61"/>
                                        </p:tgtEl>
                                        <p:attrNameLst>
                                          <p:attrName>style.visibility</p:attrName>
                                        </p:attrNameLst>
                                      </p:cBhvr>
                                      <p:to>
                                        <p:strVal val="visible"/>
                                      </p:to>
                                    </p:set>
                                    <p:animEffect transition="in" filter="dissolve">
                                      <p:cBhvr>
                                        <p:cTn id="91" dur="500"/>
                                        <p:tgtEl>
                                          <p:spTgt spid="16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62"/>
                                        </p:tgtEl>
                                        <p:attrNameLst>
                                          <p:attrName>style.visibility</p:attrName>
                                        </p:attrNameLst>
                                      </p:cBhvr>
                                      <p:to>
                                        <p:strVal val="visible"/>
                                      </p:to>
                                    </p:set>
                                    <p:animEffect transition="in" filter="dissolve">
                                      <p:cBhvr>
                                        <p:cTn id="96" dur="500"/>
                                        <p:tgtEl>
                                          <p:spTgt spid="16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63"/>
                                        </p:tgtEl>
                                        <p:attrNameLst>
                                          <p:attrName>style.visibility</p:attrName>
                                        </p:attrNameLst>
                                      </p:cBhvr>
                                      <p:to>
                                        <p:strVal val="visible"/>
                                      </p:to>
                                    </p:set>
                                    <p:animEffect transition="in" filter="dissolve">
                                      <p:cBhvr>
                                        <p:cTn id="101" dur="500"/>
                                        <p:tgtEl>
                                          <p:spTgt spid="16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64"/>
                                        </p:tgtEl>
                                        <p:attrNameLst>
                                          <p:attrName>style.visibility</p:attrName>
                                        </p:attrNameLst>
                                      </p:cBhvr>
                                      <p:to>
                                        <p:strVal val="visible"/>
                                      </p:to>
                                    </p:set>
                                    <p:animEffect transition="in" filter="wipe(up)">
                                      <p:cBhvr>
                                        <p:cTn id="106"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utoUpdateAnimBg="0"/>
      <p:bldP spid="153" grpId="0" animBg="1"/>
      <p:bldP spid="154" grpId="0" animBg="1"/>
      <p:bldP spid="155" grpId="0" animBg="1"/>
      <p:bldP spid="156" grpId="0" animBg="1"/>
      <p:bldP spid="157" grpId="0" animBg="1"/>
      <p:bldP spid="158" grpId="0" animBg="1" autoUpdateAnimBg="0"/>
      <p:bldP spid="159" grpId="0" animBg="1" autoUpdateAnimBg="0"/>
      <p:bldP spid="160" grpId="0" animBg="1" autoUpdateAnimBg="0"/>
      <p:bldP spid="161" grpId="0" animBg="1" autoUpdateAnimBg="0"/>
      <p:bldP spid="162" grpId="0" animBg="1" autoUpdateAnimBg="0"/>
      <p:bldP spid="163" grpId="0" animBg="1" autoUpdateAnimBg="0"/>
      <p:bldP spid="164" grpId="0" autoUpdateAnimBg="0"/>
      <p:bldP spid="165" grpId="0" animBg="1"/>
      <p:bldP spid="166" grpId="0" animBg="1"/>
      <p:bldP spid="167" grpId="0" autoUpdateAnimBg="0"/>
      <p:bldP spid="168" grpId="0" autoUpdateAnimBg="0"/>
      <p:bldP spid="16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33194" name="Text Box 10"/>
          <p:cNvSpPr txBox="1">
            <a:spLocks noChangeArrowheads="1"/>
          </p:cNvSpPr>
          <p:nvPr/>
        </p:nvSpPr>
        <p:spPr bwMode="auto">
          <a:xfrm>
            <a:off x="1258888" y="3068638"/>
            <a:ext cx="3529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chemeClr val="bg2"/>
                </a:solidFill>
                <a:latin typeface="Arial" panose="020B0604020202020204" pitchFamily="34" charset="0"/>
              </a:rPr>
              <a:t>Method</a:t>
            </a:r>
            <a:r>
              <a:rPr lang="zh-CN" altLang="en-US" sz="2800" b="1">
                <a:solidFill>
                  <a:schemeClr val="bg2"/>
                </a:solidFill>
                <a:latin typeface="Arial" panose="020B0604020202020204" pitchFamily="34" charset="0"/>
                <a:cs typeface="Times New Roman" panose="02020603050405020304" pitchFamily="18" charset="0"/>
              </a:rPr>
              <a:t>：</a:t>
            </a:r>
            <a:r>
              <a:rPr lang="zh-CN" altLang="en-US" sz="2800" b="1">
                <a:solidFill>
                  <a:schemeClr val="bg2"/>
                </a:solidFill>
                <a:latin typeface="Arial" panose="020B0604020202020204" pitchFamily="34" charset="0"/>
              </a:rPr>
              <a:t> 降维</a:t>
            </a:r>
            <a:endParaRPr lang="en-US" altLang="zh-CN" sz="2800" b="1">
              <a:solidFill>
                <a:schemeClr val="bg2"/>
              </a:solidFill>
              <a:latin typeface="Arial" panose="020B0604020202020204" pitchFamily="34" charset="0"/>
            </a:endParaRPr>
          </a:p>
        </p:txBody>
      </p:sp>
      <p:sp>
        <p:nvSpPr>
          <p:cNvPr id="733195" name="Text Box 11"/>
          <p:cNvSpPr txBox="1">
            <a:spLocks noChangeArrowheads="1"/>
          </p:cNvSpPr>
          <p:nvPr/>
        </p:nvSpPr>
        <p:spPr bwMode="auto">
          <a:xfrm>
            <a:off x="1098550" y="4100513"/>
            <a:ext cx="7162800" cy="1471612"/>
          </a:xfrm>
          <a:prstGeom prst="rect">
            <a:avLst/>
          </a:prstGeom>
          <a:noFill/>
          <a:ln w="9525">
            <a:noFill/>
            <a:miter lim="800000"/>
            <a:headEnd/>
            <a:tailEnd/>
          </a:ln>
          <a:effectLst/>
        </p:spPr>
        <p:txBody>
          <a:bodyPr>
            <a:spAutoFit/>
          </a:bodyPr>
          <a:lstStyle/>
          <a:p>
            <a:pPr eaLnBrk="1" hangingPunct="1">
              <a:lnSpc>
                <a:spcPct val="140000"/>
              </a:lnSpc>
              <a:defRPr/>
            </a:pPr>
            <a:r>
              <a:rPr kumimoji="0" lang="zh-CN" altLang="en-US" sz="2800" b="1" dirty="0">
                <a:latin typeface="Arial" charset="0"/>
              </a:rPr>
              <a:t>利用</a:t>
            </a:r>
            <a:r>
              <a:rPr kumimoji="0" lang="en-US" altLang="zh-CN" sz="2800" b="1" dirty="0">
                <a:latin typeface="Arial" charset="0"/>
              </a:rPr>
              <a:t> 8 to 1 MUX</a:t>
            </a:r>
            <a:r>
              <a:rPr kumimoji="0" lang="en-US" sz="2800" b="1" dirty="0">
                <a:latin typeface="Arial" charset="0"/>
              </a:rPr>
              <a:t> </a:t>
            </a:r>
            <a:r>
              <a:rPr kumimoji="0" lang="zh-CN" altLang="en-US" sz="2800" b="1" dirty="0">
                <a:latin typeface="Arial" charset="0"/>
              </a:rPr>
              <a:t>设计组合逻辑</a:t>
            </a:r>
            <a:r>
              <a:rPr kumimoji="0" lang="en-US" sz="2800" b="1" dirty="0">
                <a:latin typeface="Arial" charset="0"/>
              </a:rPr>
              <a:t> </a:t>
            </a:r>
            <a:r>
              <a:rPr lang="zh-CN" altLang="en-US" sz="2800" b="1" dirty="0">
                <a:effectLst>
                  <a:outerShdw blurRad="38100" dist="38100" dir="2700000" algn="tl">
                    <a:srgbClr val="C0C0C0"/>
                  </a:outerShdw>
                </a:effectLst>
                <a:latin typeface="宋体" pitchFamily="2" charset="-122"/>
              </a:rPr>
              <a:t>：</a:t>
            </a:r>
            <a:r>
              <a:rPr lang="zh-CN" altLang="en-US" sz="3200" b="1" dirty="0">
                <a:effectLst>
                  <a:outerShdw blurRad="38100" dist="38100" dir="2700000" algn="tl">
                    <a:srgbClr val="C0C0C0"/>
                  </a:outerShdw>
                </a:effectLst>
                <a:latin typeface="宋体" pitchFamily="2" charset="-122"/>
              </a:rPr>
              <a:t> </a:t>
            </a:r>
            <a:r>
              <a:rPr lang="en-US" altLang="zh-CN" sz="3200" b="1" dirty="0">
                <a:effectLst>
                  <a:outerShdw blurRad="38100" dist="38100" dir="2700000" algn="tl">
                    <a:srgbClr val="C0C0C0"/>
                  </a:outerShdw>
                </a:effectLst>
                <a:latin typeface="Times New Roman" pitchFamily="18" charset="0"/>
                <a:cs typeface="Times New Roman" pitchFamily="18" charset="0"/>
              </a:rPr>
              <a:t>F(A,B,C,D)=∑m(1,5,6,7,9,11,12,13,14)</a:t>
            </a:r>
            <a:r>
              <a:rPr lang="en-US" altLang="zh-CN" sz="3200" b="1" dirty="0">
                <a:effectLst>
                  <a:outerShdw blurRad="38100" dist="38100" dir="2700000" algn="tl">
                    <a:srgbClr val="C0C0C0"/>
                  </a:outerShdw>
                </a:effectLst>
                <a:latin typeface="宋体" pitchFamily="2" charset="-122"/>
                <a:cs typeface="Times New Roman" pitchFamily="18" charset="0"/>
              </a:rPr>
              <a:t> </a:t>
            </a:r>
          </a:p>
        </p:txBody>
      </p:sp>
      <p:sp>
        <p:nvSpPr>
          <p:cNvPr id="60420" name="Text Box 123"/>
          <p:cNvSpPr txBox="1">
            <a:spLocks noChangeArrowheads="1"/>
          </p:cNvSpPr>
          <p:nvPr/>
        </p:nvSpPr>
        <p:spPr bwMode="auto">
          <a:xfrm>
            <a:off x="457200" y="990600"/>
            <a:ext cx="281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a:solidFill>
                  <a:schemeClr val="bg2"/>
                </a:solidFill>
                <a:latin typeface="Arial" panose="020B0604020202020204" pitchFamily="34" charset="0"/>
              </a:rPr>
              <a:t>(</a:t>
            </a:r>
            <a:r>
              <a:rPr lang="en-US" altLang="zh-CN">
                <a:solidFill>
                  <a:schemeClr val="bg2"/>
                </a:solidFill>
                <a:latin typeface="Arial" panose="020B0604020202020204" pitchFamily="34" charset="0"/>
                <a:cs typeface="Times New Roman" panose="02020603050405020304" pitchFamily="18" charset="0"/>
              </a:rPr>
              <a:t>2) </a:t>
            </a:r>
            <a:r>
              <a:rPr lang="en-US" altLang="zh-CN">
                <a:solidFill>
                  <a:schemeClr val="bg2"/>
                </a:solidFill>
                <a:latin typeface="Arial" panose="020B0604020202020204" pitchFamily="34" charset="0"/>
              </a:rPr>
              <a:t>m = n+1</a:t>
            </a:r>
            <a:endParaRPr lang="en-US" altLang="zh-CN">
              <a:solidFill>
                <a:schemeClr val="bg2"/>
              </a:solidFill>
              <a:latin typeface="Arial" panose="020B0604020202020204" pitchFamily="34" charset="0"/>
              <a:cs typeface="Times New Roman" panose="02020603050405020304" pitchFamily="18" charset="0"/>
            </a:endParaRPr>
          </a:p>
        </p:txBody>
      </p:sp>
      <p:sp>
        <p:nvSpPr>
          <p:cNvPr id="60421" name="Text Box 124"/>
          <p:cNvSpPr txBox="1">
            <a:spLocks noChangeArrowheads="1"/>
          </p:cNvSpPr>
          <p:nvPr/>
        </p:nvSpPr>
        <p:spPr bwMode="auto">
          <a:xfrm>
            <a:off x="2432050" y="2205038"/>
            <a:ext cx="5256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chemeClr val="bg2"/>
                </a:solidFill>
                <a:latin typeface="Arial" panose="020B0604020202020204" pitchFamily="34" charset="0"/>
              </a:rPr>
              <a:t>组合电路的输入变量个数</a:t>
            </a:r>
            <a:endParaRPr lang="en-US" altLang="zh-CN" sz="2800" b="1">
              <a:solidFill>
                <a:schemeClr val="bg2"/>
              </a:solidFill>
              <a:latin typeface="Arial" panose="020B0604020202020204" pitchFamily="34" charset="0"/>
            </a:endParaRPr>
          </a:p>
        </p:txBody>
      </p:sp>
      <p:sp>
        <p:nvSpPr>
          <p:cNvPr id="60422" name="Text Box 125"/>
          <p:cNvSpPr txBox="1">
            <a:spLocks noChangeArrowheads="1"/>
          </p:cNvSpPr>
          <p:nvPr/>
        </p:nvSpPr>
        <p:spPr bwMode="auto">
          <a:xfrm>
            <a:off x="3203575" y="1557338"/>
            <a:ext cx="4392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chemeClr val="bg2"/>
                </a:solidFill>
                <a:latin typeface="Arial" panose="020B0604020202020204" pitchFamily="34" charset="0"/>
              </a:rPr>
              <a:t>数据选择器的控制端个数</a:t>
            </a:r>
            <a:endParaRPr lang="en-US" altLang="zh-CN" sz="2800" b="1">
              <a:solidFill>
                <a:schemeClr val="bg2"/>
              </a:solidFill>
              <a:latin typeface="Arial" panose="020B0604020202020204" pitchFamily="34" charset="0"/>
            </a:endParaRPr>
          </a:p>
        </p:txBody>
      </p:sp>
      <p:grpSp>
        <p:nvGrpSpPr>
          <p:cNvPr id="60423" name="Group 126"/>
          <p:cNvGrpSpPr>
            <a:grpSpLocks/>
          </p:cNvGrpSpPr>
          <p:nvPr/>
        </p:nvGrpSpPr>
        <p:grpSpPr bwMode="auto">
          <a:xfrm>
            <a:off x="2073275" y="1524000"/>
            <a:ext cx="1066800" cy="304800"/>
            <a:chOff x="1488" y="960"/>
            <a:chExt cx="672" cy="192"/>
          </a:xfrm>
        </p:grpSpPr>
        <p:sp>
          <p:nvSpPr>
            <p:cNvPr id="60431" name="Line 127"/>
            <p:cNvSpPr>
              <a:spLocks noChangeShapeType="1"/>
            </p:cNvSpPr>
            <p:nvPr/>
          </p:nvSpPr>
          <p:spPr bwMode="auto">
            <a:xfrm>
              <a:off x="1488" y="960"/>
              <a:ext cx="0" cy="192"/>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32" name="Line 128"/>
            <p:cNvSpPr>
              <a:spLocks noChangeShapeType="1"/>
            </p:cNvSpPr>
            <p:nvPr/>
          </p:nvSpPr>
          <p:spPr bwMode="auto">
            <a:xfrm>
              <a:off x="1488" y="1152"/>
              <a:ext cx="672" cy="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4" name="Group 129"/>
          <p:cNvGrpSpPr>
            <a:grpSpLocks/>
          </p:cNvGrpSpPr>
          <p:nvPr/>
        </p:nvGrpSpPr>
        <p:grpSpPr bwMode="auto">
          <a:xfrm>
            <a:off x="1331913" y="1524000"/>
            <a:ext cx="990600" cy="914400"/>
            <a:chOff x="1008" y="960"/>
            <a:chExt cx="624" cy="576"/>
          </a:xfrm>
        </p:grpSpPr>
        <p:sp>
          <p:nvSpPr>
            <p:cNvPr id="60429" name="Line 130"/>
            <p:cNvSpPr>
              <a:spLocks noChangeShapeType="1"/>
            </p:cNvSpPr>
            <p:nvPr/>
          </p:nvSpPr>
          <p:spPr bwMode="auto">
            <a:xfrm>
              <a:off x="1008" y="960"/>
              <a:ext cx="0" cy="576"/>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30" name="Line 131"/>
            <p:cNvSpPr>
              <a:spLocks noChangeShapeType="1"/>
            </p:cNvSpPr>
            <p:nvPr/>
          </p:nvSpPr>
          <p:spPr bwMode="auto">
            <a:xfrm>
              <a:off x="1008" y="1536"/>
              <a:ext cx="624" cy="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灯片编号占位符 1"/>
          <p:cNvSpPr>
            <a:spLocks noGrp="1"/>
          </p:cNvSpPr>
          <p:nvPr>
            <p:ph type="sldNum" sz="quarter" idx="12"/>
          </p:nvPr>
        </p:nvSpPr>
        <p:spPr>
          <a:xfrm>
            <a:off x="6948488" y="6248400"/>
            <a:ext cx="1905000" cy="457200"/>
          </a:xfrm>
        </p:spPr>
        <p:txBody>
          <a:bodyPr/>
          <a:lstStyle/>
          <a:p>
            <a:pPr>
              <a:defRPr/>
            </a:pPr>
            <a:fld id="{6D0F1A48-2BD4-48B4-90F9-A705B928DD80}" type="slidenum">
              <a:rPr lang="en-US" altLang="zh-CN"/>
              <a:pPr>
                <a:defRPr/>
              </a:pPr>
              <a:t>49</a:t>
            </a:fld>
            <a:endParaRPr lang="en-US" altLang="zh-CN"/>
          </a:p>
        </p:txBody>
      </p:sp>
      <p:sp>
        <p:nvSpPr>
          <p:cNvPr id="60426" name="Text Box 25"/>
          <p:cNvSpPr txBox="1">
            <a:spLocks noChangeArrowheads="1"/>
          </p:cNvSpPr>
          <p:nvPr/>
        </p:nvSpPr>
        <p:spPr bwMode="auto">
          <a:xfrm>
            <a:off x="395288" y="260350"/>
            <a:ext cx="845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en-US" altLang="zh-CN" sz="2800" b="1">
                <a:solidFill>
                  <a:schemeClr val="bg2"/>
                </a:solidFill>
                <a:latin typeface="Arial" panose="020B0604020202020204" pitchFamily="34" charset="0"/>
              </a:rPr>
              <a:t>4.1 </a:t>
            </a:r>
            <a:r>
              <a:rPr kumimoji="0" lang="zh-CN" altLang="en-US" sz="2800" b="1">
                <a:solidFill>
                  <a:schemeClr val="bg2"/>
                </a:solidFill>
                <a:latin typeface="Arial" panose="020B0604020202020204" pitchFamily="34" charset="0"/>
              </a:rPr>
              <a:t>用数据选择器</a:t>
            </a:r>
            <a:r>
              <a:rPr kumimoji="0" lang="en-US" altLang="zh-CN" sz="2800" b="1">
                <a:solidFill>
                  <a:schemeClr val="bg2"/>
                </a:solidFill>
                <a:latin typeface="Arial" panose="020B0604020202020204" pitchFamily="34" charset="0"/>
              </a:rPr>
              <a:t>MUX</a:t>
            </a:r>
            <a:r>
              <a:rPr kumimoji="0" lang="zh-CN" altLang="en-US" sz="2800" b="1">
                <a:solidFill>
                  <a:schemeClr val="bg2"/>
                </a:solidFill>
                <a:latin typeface="Arial" panose="020B0604020202020204" pitchFamily="34" charset="0"/>
              </a:rPr>
              <a:t>设计组合逻辑</a:t>
            </a:r>
            <a:endParaRPr kumimoji="0" lang="en-US" altLang="zh-CN" sz="2800" b="1">
              <a:solidFill>
                <a:schemeClr val="bg2"/>
              </a:solidFill>
              <a:latin typeface="Arial" panose="020B0604020202020204" pitchFamily="34" charset="0"/>
            </a:endParaRPr>
          </a:p>
        </p:txBody>
      </p:sp>
      <p:pic>
        <p:nvPicPr>
          <p:cNvPr id="60427" name="Picture 26"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61"/>
          <p:cNvSpPr txBox="1">
            <a:spLocks noChangeArrowheads="1"/>
          </p:cNvSpPr>
          <p:nvPr/>
        </p:nvSpPr>
        <p:spPr bwMode="auto">
          <a:xfrm>
            <a:off x="36513" y="4081463"/>
            <a:ext cx="935037" cy="461962"/>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1</a:t>
            </a:r>
            <a:r>
              <a:rPr lang="zh-CN" altLang="en-US" sz="2400" b="1">
                <a:solidFill>
                  <a:schemeClr val="bg1"/>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3194"/>
                                        </p:tgtEl>
                                        <p:attrNameLst>
                                          <p:attrName>style.visibility</p:attrName>
                                        </p:attrNameLst>
                                      </p:cBhvr>
                                      <p:to>
                                        <p:strVal val="visible"/>
                                      </p:to>
                                    </p:set>
                                    <p:animEffect transition="in" filter="dissolve">
                                      <p:cBhvr>
                                        <p:cTn id="7" dur="500"/>
                                        <p:tgtEl>
                                          <p:spTgt spid="733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par>
                                <p:cTn id="12" presetID="16" presetClass="entr" presetSubtype="42" fill="hold" grpId="0" nodeType="withEffect">
                                  <p:stCondLst>
                                    <p:cond delay="0"/>
                                  </p:stCondLst>
                                  <p:childTnLst>
                                    <p:set>
                                      <p:cBhvr>
                                        <p:cTn id="13" dur="1" fill="hold">
                                          <p:stCondLst>
                                            <p:cond delay="0"/>
                                          </p:stCondLst>
                                        </p:cTn>
                                        <p:tgtEl>
                                          <p:spTgt spid="733195"/>
                                        </p:tgtEl>
                                        <p:attrNameLst>
                                          <p:attrName>style.visibility</p:attrName>
                                        </p:attrNameLst>
                                      </p:cBhvr>
                                      <p:to>
                                        <p:strVal val="visible"/>
                                      </p:to>
                                    </p:set>
                                    <p:animEffect transition="in" filter="barn(outHorizontal)">
                                      <p:cBhvr>
                                        <p:cTn id="14" dur="500"/>
                                        <p:tgtEl>
                                          <p:spTgt spid="73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94" grpId="0" autoUpdateAnimBg="0"/>
      <p:bldP spid="733195" grpId="0"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0" y="31750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Arial" panose="020B0604020202020204" pitchFamily="34" charset="0"/>
              </a:rPr>
              <a:t>数据选择器（</a:t>
            </a:r>
            <a:r>
              <a:rPr lang="en-US" altLang="zh-CN" sz="2800" b="1">
                <a:solidFill>
                  <a:schemeClr val="bg1"/>
                </a:solidFill>
                <a:latin typeface="Arial" panose="020B0604020202020204" pitchFamily="34" charset="0"/>
              </a:rPr>
              <a:t>Multiplexers, MUX</a:t>
            </a:r>
            <a:r>
              <a:rPr lang="zh-CN" altLang="en-US" sz="2800" b="1">
                <a:solidFill>
                  <a:schemeClr val="bg1"/>
                </a:solidFill>
                <a:latin typeface="Arial" panose="020B0604020202020204" pitchFamily="34" charset="0"/>
              </a:rPr>
              <a:t>）</a:t>
            </a:r>
            <a:endParaRPr lang="en-US" altLang="zh-CN" sz="2800" b="1">
              <a:solidFill>
                <a:schemeClr val="bg1"/>
              </a:solidFill>
              <a:latin typeface="Arial" panose="020B0604020202020204" pitchFamily="34" charset="0"/>
            </a:endParaRPr>
          </a:p>
        </p:txBody>
      </p:sp>
      <p:pic>
        <p:nvPicPr>
          <p:cNvPr id="10243" name="Picture 8"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3"/>
          <p:cNvSpPr txBox="1">
            <a:spLocks noChangeArrowheads="1"/>
          </p:cNvSpPr>
          <p:nvPr/>
        </p:nvSpPr>
        <p:spPr bwMode="auto">
          <a:xfrm>
            <a:off x="900113" y="836613"/>
            <a:ext cx="7632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457200" indent="-4572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 typeface="Wingdings" panose="05000000000000000000" pitchFamily="2" charset="2"/>
              <a:buChar char="n"/>
            </a:pPr>
            <a:r>
              <a:rPr kumimoji="0" lang="zh-CN" altLang="en-US" sz="2800" b="1">
                <a:solidFill>
                  <a:schemeClr val="bg2"/>
                </a:solidFill>
                <a:latin typeface="Arial" panose="020B0604020202020204" pitchFamily="34" charset="0"/>
              </a:rPr>
              <a:t>数据选择器，又称为多路开关、多路转换器</a:t>
            </a:r>
          </a:p>
        </p:txBody>
      </p:sp>
      <p:sp>
        <p:nvSpPr>
          <p:cNvPr id="2" name="TextBox 1"/>
          <p:cNvSpPr txBox="1">
            <a:spLocks noRot="1" noChangeAspect="1" noMove="1" noResize="1" noEditPoints="1" noAdjustHandles="1" noChangeArrowheads="1" noChangeShapeType="1" noTextEdit="1"/>
          </p:cNvSpPr>
          <p:nvPr/>
        </p:nvSpPr>
        <p:spPr>
          <a:xfrm>
            <a:off x="3275856" y="4688307"/>
            <a:ext cx="2168799" cy="461665"/>
          </a:xfrm>
          <a:prstGeom prst="rect">
            <a:avLst/>
          </a:prstGeom>
          <a:blipFill rotWithShape="1">
            <a:blip r:embed="rId3"/>
            <a:stretch>
              <a:fillRect b="-5263"/>
            </a:stretch>
          </a:blipFill>
        </p:spPr>
        <p:txBody>
          <a:bodyPr/>
          <a:lstStyle/>
          <a:p>
            <a:pPr eaLnBrk="1" hangingPunct="1">
              <a:defRPr/>
            </a:pPr>
            <a:r>
              <a:rPr lang="zh-CN" altLang="en-US">
                <a:noFill/>
                <a:latin typeface="Arial" charset="0"/>
              </a:rPr>
              <a:t> </a:t>
            </a:r>
          </a:p>
        </p:txBody>
      </p:sp>
      <p:sp>
        <p:nvSpPr>
          <p:cNvPr id="3" name="灯片编号占位符 2"/>
          <p:cNvSpPr>
            <a:spLocks noGrp="1"/>
          </p:cNvSpPr>
          <p:nvPr>
            <p:ph type="sldNum" sz="quarter" idx="12"/>
          </p:nvPr>
        </p:nvSpPr>
        <p:spPr>
          <a:xfrm>
            <a:off x="7059613" y="6248400"/>
            <a:ext cx="1905000" cy="457200"/>
          </a:xfrm>
        </p:spPr>
        <p:txBody>
          <a:bodyPr/>
          <a:lstStyle/>
          <a:p>
            <a:pPr>
              <a:defRPr/>
            </a:pPr>
            <a:fld id="{93090D48-C878-4EED-AAA5-E55C902C71F5}" type="slidenum">
              <a:rPr lang="en-US" altLang="zh-CN"/>
              <a:pPr>
                <a:defRPr/>
              </a:pPr>
              <a:t>5</a:t>
            </a:fld>
            <a:endParaRPr lang="en-US" altLang="zh-CN"/>
          </a:p>
        </p:txBody>
      </p:sp>
      <p:pic>
        <p:nvPicPr>
          <p:cNvPr id="1024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3" y="1916113"/>
            <a:ext cx="55245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1442" name="Line 152"/>
          <p:cNvSpPr>
            <a:spLocks noChangeShapeType="1"/>
          </p:cNvSpPr>
          <p:nvPr/>
        </p:nvSpPr>
        <p:spPr bwMode="auto">
          <a:xfrm>
            <a:off x="6300788" y="3486150"/>
            <a:ext cx="2073275"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61443" name="Group 196"/>
          <p:cNvGrpSpPr>
            <a:grpSpLocks/>
          </p:cNvGrpSpPr>
          <p:nvPr/>
        </p:nvGrpSpPr>
        <p:grpSpPr bwMode="auto">
          <a:xfrm>
            <a:off x="685800" y="2212975"/>
            <a:ext cx="3352800" cy="2308225"/>
            <a:chOff x="432" y="526"/>
            <a:chExt cx="2112" cy="1454"/>
          </a:xfrm>
        </p:grpSpPr>
        <p:sp>
          <p:nvSpPr>
            <p:cNvPr id="61493" name="Rectangle 107"/>
            <p:cNvSpPr>
              <a:spLocks noChangeArrowheads="1"/>
            </p:cNvSpPr>
            <p:nvPr/>
          </p:nvSpPr>
          <p:spPr bwMode="auto">
            <a:xfrm>
              <a:off x="2135" y="1636"/>
              <a:ext cx="409" cy="225"/>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latin typeface="Arial" panose="020B0604020202020204" pitchFamily="34" charset="0"/>
                  <a:cs typeface="Times New Roman" panose="02020603050405020304" pitchFamily="18" charset="0"/>
                </a:rPr>
                <a:t>0</a:t>
              </a:r>
            </a:p>
          </p:txBody>
        </p:sp>
        <p:sp>
          <p:nvSpPr>
            <p:cNvPr id="61494" name="Rectangle 108"/>
            <p:cNvSpPr>
              <a:spLocks noChangeArrowheads="1"/>
            </p:cNvSpPr>
            <p:nvPr/>
          </p:nvSpPr>
          <p:spPr bwMode="auto">
            <a:xfrm>
              <a:off x="1726" y="1636"/>
              <a:ext cx="409" cy="225"/>
            </a:xfrm>
            <a:prstGeom prst="rect">
              <a:avLst/>
            </a:prstGeom>
            <a:solidFill>
              <a:schemeClr val="bg2"/>
            </a:solidFill>
            <a:ln w="38100" cap="sq">
              <a:solidFill>
                <a:schemeClr val="tx1"/>
              </a:solidFill>
              <a:miter lim="800000"/>
              <a:headEnd type="none" w="sm" len="sm"/>
              <a:tailEnd type="none" w="sm" len="sm"/>
            </a:ln>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latin typeface="Arial" panose="020B0604020202020204" pitchFamily="34" charset="0"/>
                  <a:cs typeface="Times New Roman" panose="02020603050405020304" pitchFamily="18" charset="0"/>
                </a:rPr>
                <a:t>1</a:t>
              </a:r>
            </a:p>
          </p:txBody>
        </p:sp>
        <p:sp>
          <p:nvSpPr>
            <p:cNvPr id="61495" name="Rectangle 109"/>
            <p:cNvSpPr>
              <a:spLocks noChangeArrowheads="1"/>
            </p:cNvSpPr>
            <p:nvPr/>
          </p:nvSpPr>
          <p:spPr bwMode="auto">
            <a:xfrm>
              <a:off x="1318" y="1636"/>
              <a:ext cx="408" cy="225"/>
            </a:xfrm>
            <a:prstGeom prst="rect">
              <a:avLst/>
            </a:prstGeom>
            <a:solidFill>
              <a:schemeClr val="bg2"/>
            </a:solidFill>
            <a:ln w="38100" cap="sq">
              <a:solidFill>
                <a:schemeClr val="tx1"/>
              </a:solidFill>
              <a:miter lim="800000"/>
              <a:headEnd type="none" w="sm" len="sm"/>
              <a:tailEnd type="none" w="sm" len="sm"/>
            </a:ln>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t>1</a:t>
              </a:r>
            </a:p>
          </p:txBody>
        </p:sp>
        <p:sp>
          <p:nvSpPr>
            <p:cNvPr id="61496" name="Rectangle 110"/>
            <p:cNvSpPr>
              <a:spLocks noChangeArrowheads="1"/>
            </p:cNvSpPr>
            <p:nvPr/>
          </p:nvSpPr>
          <p:spPr bwMode="auto">
            <a:xfrm>
              <a:off x="909" y="1636"/>
              <a:ext cx="409" cy="225"/>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t>0</a:t>
              </a:r>
            </a:p>
          </p:txBody>
        </p:sp>
        <p:sp>
          <p:nvSpPr>
            <p:cNvPr id="61497" name="Rectangle 111"/>
            <p:cNvSpPr>
              <a:spLocks noChangeArrowheads="1"/>
            </p:cNvSpPr>
            <p:nvPr/>
          </p:nvSpPr>
          <p:spPr bwMode="auto">
            <a:xfrm>
              <a:off x="2135" y="1411"/>
              <a:ext cx="409" cy="225"/>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latin typeface="Arial" panose="020B0604020202020204" pitchFamily="34" charset="0"/>
                  <a:cs typeface="Times New Roman" panose="02020603050405020304" pitchFamily="18" charset="0"/>
                </a:rPr>
                <a:t>1</a:t>
              </a:r>
            </a:p>
          </p:txBody>
        </p:sp>
        <p:sp>
          <p:nvSpPr>
            <p:cNvPr id="61498" name="Rectangle 112"/>
            <p:cNvSpPr>
              <a:spLocks noChangeArrowheads="1"/>
            </p:cNvSpPr>
            <p:nvPr/>
          </p:nvSpPr>
          <p:spPr bwMode="auto">
            <a:xfrm>
              <a:off x="1726" y="1411"/>
              <a:ext cx="409" cy="225"/>
            </a:xfrm>
            <a:prstGeom prst="rect">
              <a:avLst/>
            </a:prstGeom>
            <a:solidFill>
              <a:schemeClr val="bg2"/>
            </a:solidFill>
            <a:ln w="38100" cap="sq">
              <a:solidFill>
                <a:schemeClr val="tx1"/>
              </a:solidFill>
              <a:miter lim="800000"/>
              <a:headEnd type="none" w="sm" len="sm"/>
              <a:tailEnd type="none" w="sm" len="sm"/>
            </a:ln>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latin typeface="Arial" panose="020B0604020202020204" pitchFamily="34" charset="0"/>
                  <a:cs typeface="Times New Roman" panose="02020603050405020304" pitchFamily="18" charset="0"/>
                </a:rPr>
                <a:t>0</a:t>
              </a:r>
            </a:p>
          </p:txBody>
        </p:sp>
        <p:sp>
          <p:nvSpPr>
            <p:cNvPr id="61499" name="Rectangle 113"/>
            <p:cNvSpPr>
              <a:spLocks noChangeArrowheads="1"/>
            </p:cNvSpPr>
            <p:nvPr/>
          </p:nvSpPr>
          <p:spPr bwMode="auto">
            <a:xfrm>
              <a:off x="1318" y="1411"/>
              <a:ext cx="408" cy="225"/>
            </a:xfrm>
            <a:prstGeom prst="rect">
              <a:avLst/>
            </a:prstGeom>
            <a:solidFill>
              <a:schemeClr val="bg2"/>
            </a:solidFill>
            <a:ln w="38100" cap="sq">
              <a:solidFill>
                <a:schemeClr val="tx1"/>
              </a:solidFill>
              <a:miter lim="800000"/>
              <a:headEnd type="none" w="sm" len="sm"/>
              <a:tailEnd type="none" w="sm" len="sm"/>
            </a:ln>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latin typeface="Arial" panose="020B0604020202020204" pitchFamily="34" charset="0"/>
                  <a:cs typeface="Times New Roman" panose="02020603050405020304" pitchFamily="18" charset="0"/>
                </a:rPr>
                <a:t>1</a:t>
              </a:r>
            </a:p>
          </p:txBody>
        </p:sp>
        <p:sp>
          <p:nvSpPr>
            <p:cNvPr id="61500" name="Rectangle 114"/>
            <p:cNvSpPr>
              <a:spLocks noChangeArrowheads="1"/>
            </p:cNvSpPr>
            <p:nvPr/>
          </p:nvSpPr>
          <p:spPr bwMode="auto">
            <a:xfrm>
              <a:off x="909" y="1411"/>
              <a:ext cx="409" cy="225"/>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latin typeface="Arial" panose="020B0604020202020204" pitchFamily="34" charset="0"/>
                  <a:cs typeface="Times New Roman" panose="02020603050405020304" pitchFamily="18" charset="0"/>
                </a:rPr>
                <a:t>1</a:t>
              </a:r>
            </a:p>
          </p:txBody>
        </p:sp>
        <p:sp>
          <p:nvSpPr>
            <p:cNvPr id="61501" name="Rectangle 115"/>
            <p:cNvSpPr>
              <a:spLocks noChangeArrowheads="1"/>
            </p:cNvSpPr>
            <p:nvPr/>
          </p:nvSpPr>
          <p:spPr bwMode="auto">
            <a:xfrm>
              <a:off x="2135" y="1186"/>
              <a:ext cx="409" cy="225"/>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t>1</a:t>
              </a:r>
            </a:p>
          </p:txBody>
        </p:sp>
        <p:sp>
          <p:nvSpPr>
            <p:cNvPr id="61502" name="Rectangle 116"/>
            <p:cNvSpPr>
              <a:spLocks noChangeArrowheads="1"/>
            </p:cNvSpPr>
            <p:nvPr/>
          </p:nvSpPr>
          <p:spPr bwMode="auto">
            <a:xfrm>
              <a:off x="1726" y="1186"/>
              <a:ext cx="409" cy="225"/>
            </a:xfrm>
            <a:prstGeom prst="rect">
              <a:avLst/>
            </a:prstGeom>
            <a:solidFill>
              <a:schemeClr val="bg2"/>
            </a:solidFill>
            <a:ln w="38100" cap="sq">
              <a:solidFill>
                <a:schemeClr val="tx1"/>
              </a:solidFill>
              <a:miter lim="800000"/>
              <a:headEnd type="none" w="sm" len="sm"/>
              <a:tailEnd type="none" w="sm" len="sm"/>
            </a:ln>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t>1</a:t>
              </a:r>
            </a:p>
          </p:txBody>
        </p:sp>
        <p:sp>
          <p:nvSpPr>
            <p:cNvPr id="61503" name="Rectangle 117"/>
            <p:cNvSpPr>
              <a:spLocks noChangeArrowheads="1"/>
            </p:cNvSpPr>
            <p:nvPr/>
          </p:nvSpPr>
          <p:spPr bwMode="auto">
            <a:xfrm>
              <a:off x="1318" y="1186"/>
              <a:ext cx="408" cy="225"/>
            </a:xfrm>
            <a:prstGeom prst="rect">
              <a:avLst/>
            </a:prstGeom>
            <a:solidFill>
              <a:schemeClr val="bg2"/>
            </a:solidFill>
            <a:ln w="38100" cap="sq">
              <a:solidFill>
                <a:schemeClr val="tx1"/>
              </a:solidFill>
              <a:miter lim="800000"/>
              <a:headEnd type="none" w="sm" len="sm"/>
              <a:tailEnd type="none" w="sm" len="sm"/>
            </a:ln>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t>1</a:t>
              </a:r>
            </a:p>
          </p:txBody>
        </p:sp>
        <p:sp>
          <p:nvSpPr>
            <p:cNvPr id="61504" name="Rectangle 118"/>
            <p:cNvSpPr>
              <a:spLocks noChangeArrowheads="1"/>
            </p:cNvSpPr>
            <p:nvPr/>
          </p:nvSpPr>
          <p:spPr bwMode="auto">
            <a:xfrm>
              <a:off x="909" y="1186"/>
              <a:ext cx="409" cy="225"/>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t>0</a:t>
              </a:r>
            </a:p>
          </p:txBody>
        </p:sp>
        <p:sp>
          <p:nvSpPr>
            <p:cNvPr id="61505" name="Rectangle 119"/>
            <p:cNvSpPr>
              <a:spLocks noChangeArrowheads="1"/>
            </p:cNvSpPr>
            <p:nvPr/>
          </p:nvSpPr>
          <p:spPr bwMode="auto">
            <a:xfrm>
              <a:off x="2135" y="961"/>
              <a:ext cx="409" cy="225"/>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t>0</a:t>
              </a:r>
            </a:p>
          </p:txBody>
        </p:sp>
        <p:sp>
          <p:nvSpPr>
            <p:cNvPr id="61506" name="Rectangle 120"/>
            <p:cNvSpPr>
              <a:spLocks noChangeArrowheads="1"/>
            </p:cNvSpPr>
            <p:nvPr/>
          </p:nvSpPr>
          <p:spPr bwMode="auto">
            <a:xfrm>
              <a:off x="1726" y="961"/>
              <a:ext cx="409" cy="225"/>
            </a:xfrm>
            <a:prstGeom prst="rect">
              <a:avLst/>
            </a:prstGeom>
            <a:solidFill>
              <a:schemeClr val="bg2"/>
            </a:solidFill>
            <a:ln w="38100" cap="sq">
              <a:solidFill>
                <a:schemeClr val="tx1"/>
              </a:solidFill>
              <a:miter lim="800000"/>
              <a:headEnd type="none" w="sm" len="sm"/>
              <a:tailEnd type="none" w="sm" len="sm"/>
            </a:ln>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t>0</a:t>
              </a:r>
            </a:p>
          </p:txBody>
        </p:sp>
        <p:sp>
          <p:nvSpPr>
            <p:cNvPr id="61507" name="Rectangle 121"/>
            <p:cNvSpPr>
              <a:spLocks noChangeArrowheads="1"/>
            </p:cNvSpPr>
            <p:nvPr/>
          </p:nvSpPr>
          <p:spPr bwMode="auto">
            <a:xfrm>
              <a:off x="1318" y="961"/>
              <a:ext cx="408" cy="225"/>
            </a:xfrm>
            <a:prstGeom prst="rect">
              <a:avLst/>
            </a:prstGeom>
            <a:solidFill>
              <a:schemeClr val="bg2"/>
            </a:solidFill>
            <a:ln w="38100" cap="sq">
              <a:solidFill>
                <a:schemeClr val="tx1"/>
              </a:solidFill>
              <a:miter lim="800000"/>
              <a:headEnd type="none" w="sm" len="sm"/>
              <a:tailEnd type="none" w="sm" len="sm"/>
            </a:ln>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t>1</a:t>
              </a:r>
            </a:p>
          </p:txBody>
        </p:sp>
        <p:sp>
          <p:nvSpPr>
            <p:cNvPr id="61508" name="Rectangle 122"/>
            <p:cNvSpPr>
              <a:spLocks noChangeArrowheads="1"/>
            </p:cNvSpPr>
            <p:nvPr/>
          </p:nvSpPr>
          <p:spPr bwMode="auto">
            <a:xfrm>
              <a:off x="909" y="961"/>
              <a:ext cx="409" cy="225"/>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b="1">
                  <a:latin typeface="Arial" panose="020B0604020202020204" pitchFamily="34" charset="0"/>
                  <a:cs typeface="Times New Roman" panose="02020603050405020304" pitchFamily="18" charset="0"/>
                </a:rPr>
                <a:t>0</a:t>
              </a:r>
              <a:r>
                <a:rPr lang="en-US" altLang="zh-CN" sz="2400" b="1">
                  <a:latin typeface="Arial" panose="020B0604020202020204" pitchFamily="34" charset="0"/>
                </a:rPr>
                <a:t> </a:t>
              </a:r>
            </a:p>
          </p:txBody>
        </p:sp>
        <p:sp>
          <p:nvSpPr>
            <p:cNvPr id="61509" name="Line 123"/>
            <p:cNvSpPr>
              <a:spLocks noChangeShapeType="1"/>
            </p:cNvSpPr>
            <p:nvPr/>
          </p:nvSpPr>
          <p:spPr bwMode="auto">
            <a:xfrm>
              <a:off x="909" y="961"/>
              <a:ext cx="40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0" name="Line 124"/>
            <p:cNvSpPr>
              <a:spLocks noChangeShapeType="1"/>
            </p:cNvSpPr>
            <p:nvPr/>
          </p:nvSpPr>
          <p:spPr bwMode="auto">
            <a:xfrm>
              <a:off x="909" y="1186"/>
              <a:ext cx="16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1" name="Line 125"/>
            <p:cNvSpPr>
              <a:spLocks noChangeShapeType="1"/>
            </p:cNvSpPr>
            <p:nvPr/>
          </p:nvSpPr>
          <p:spPr bwMode="auto">
            <a:xfrm>
              <a:off x="909" y="1411"/>
              <a:ext cx="16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2" name="Line 126"/>
            <p:cNvSpPr>
              <a:spLocks noChangeShapeType="1"/>
            </p:cNvSpPr>
            <p:nvPr/>
          </p:nvSpPr>
          <p:spPr bwMode="auto">
            <a:xfrm>
              <a:off x="909" y="1636"/>
              <a:ext cx="16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3" name="Line 127"/>
            <p:cNvSpPr>
              <a:spLocks noChangeShapeType="1"/>
            </p:cNvSpPr>
            <p:nvPr/>
          </p:nvSpPr>
          <p:spPr bwMode="auto">
            <a:xfrm>
              <a:off x="909" y="1861"/>
              <a:ext cx="163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4" name="Line 128"/>
            <p:cNvSpPr>
              <a:spLocks noChangeShapeType="1"/>
            </p:cNvSpPr>
            <p:nvPr/>
          </p:nvSpPr>
          <p:spPr bwMode="auto">
            <a:xfrm>
              <a:off x="909" y="961"/>
              <a:ext cx="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5" name="Line 129"/>
            <p:cNvSpPr>
              <a:spLocks noChangeShapeType="1"/>
            </p:cNvSpPr>
            <p:nvPr/>
          </p:nvSpPr>
          <p:spPr bwMode="auto">
            <a:xfrm>
              <a:off x="1332" y="960"/>
              <a:ext cx="0" cy="9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6" name="Line 130"/>
            <p:cNvSpPr>
              <a:spLocks noChangeShapeType="1"/>
            </p:cNvSpPr>
            <p:nvPr/>
          </p:nvSpPr>
          <p:spPr bwMode="auto">
            <a:xfrm>
              <a:off x="1726" y="961"/>
              <a:ext cx="0" cy="9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7" name="Line 132"/>
            <p:cNvSpPr>
              <a:spLocks noChangeShapeType="1"/>
            </p:cNvSpPr>
            <p:nvPr/>
          </p:nvSpPr>
          <p:spPr bwMode="auto">
            <a:xfrm>
              <a:off x="2544" y="1636"/>
              <a:ext cx="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8" name="Line 133"/>
            <p:cNvSpPr>
              <a:spLocks noChangeShapeType="1"/>
            </p:cNvSpPr>
            <p:nvPr/>
          </p:nvSpPr>
          <p:spPr bwMode="auto">
            <a:xfrm>
              <a:off x="2544" y="961"/>
              <a:ext cx="0" cy="6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19" name="Line 134"/>
            <p:cNvSpPr>
              <a:spLocks noChangeShapeType="1"/>
            </p:cNvSpPr>
            <p:nvPr/>
          </p:nvSpPr>
          <p:spPr bwMode="auto">
            <a:xfrm>
              <a:off x="909" y="1186"/>
              <a:ext cx="0" cy="6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20" name="Line 135"/>
            <p:cNvSpPr>
              <a:spLocks noChangeShapeType="1"/>
            </p:cNvSpPr>
            <p:nvPr/>
          </p:nvSpPr>
          <p:spPr bwMode="auto">
            <a:xfrm>
              <a:off x="1318" y="961"/>
              <a:ext cx="122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21" name="Line 136"/>
            <p:cNvSpPr>
              <a:spLocks noChangeShapeType="1"/>
            </p:cNvSpPr>
            <p:nvPr/>
          </p:nvSpPr>
          <p:spPr bwMode="auto">
            <a:xfrm flipH="1" flipV="1">
              <a:off x="636" y="710"/>
              <a:ext cx="273"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522" name="Text Box 137"/>
            <p:cNvSpPr txBox="1">
              <a:spLocks noChangeArrowheads="1"/>
            </p:cNvSpPr>
            <p:nvPr/>
          </p:nvSpPr>
          <p:spPr bwMode="auto">
            <a:xfrm>
              <a:off x="909" y="711"/>
              <a:ext cx="16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chemeClr val="bg2"/>
                  </a:solidFill>
                </a:rPr>
                <a:t>  00   01    11     10</a:t>
              </a:r>
            </a:p>
          </p:txBody>
        </p:sp>
        <p:sp>
          <p:nvSpPr>
            <p:cNvPr id="61523" name="Text Box 138"/>
            <p:cNvSpPr txBox="1">
              <a:spLocks noChangeArrowheads="1"/>
            </p:cNvSpPr>
            <p:nvPr/>
          </p:nvSpPr>
          <p:spPr bwMode="auto">
            <a:xfrm>
              <a:off x="602" y="1025"/>
              <a:ext cx="341"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buClrTx/>
                <a:buSzTx/>
                <a:buFontTx/>
                <a:buNone/>
              </a:pPr>
              <a:r>
                <a:rPr lang="en-US" altLang="zh-CN" sz="2400" b="1">
                  <a:solidFill>
                    <a:schemeClr val="bg2"/>
                  </a:solidFill>
                </a:rPr>
                <a:t>00</a:t>
              </a:r>
            </a:p>
            <a:p>
              <a:pPr eaLnBrk="1" hangingPunct="1">
                <a:lnSpc>
                  <a:spcPct val="60000"/>
                </a:lnSpc>
                <a:spcBef>
                  <a:spcPct val="50000"/>
                </a:spcBef>
                <a:buClrTx/>
                <a:buSzTx/>
                <a:buFontTx/>
                <a:buNone/>
              </a:pPr>
              <a:r>
                <a:rPr lang="en-US" altLang="zh-CN" sz="2400" b="1">
                  <a:solidFill>
                    <a:schemeClr val="bg2"/>
                  </a:solidFill>
                </a:rPr>
                <a:t>01</a:t>
              </a:r>
            </a:p>
            <a:p>
              <a:pPr eaLnBrk="1" hangingPunct="1">
                <a:lnSpc>
                  <a:spcPct val="60000"/>
                </a:lnSpc>
                <a:spcBef>
                  <a:spcPct val="50000"/>
                </a:spcBef>
                <a:buClrTx/>
                <a:buSzTx/>
                <a:buFontTx/>
                <a:buNone/>
              </a:pPr>
              <a:r>
                <a:rPr lang="en-US" altLang="zh-CN" sz="2400" b="1">
                  <a:solidFill>
                    <a:schemeClr val="bg2"/>
                  </a:solidFill>
                </a:rPr>
                <a:t>11</a:t>
              </a:r>
            </a:p>
            <a:p>
              <a:pPr eaLnBrk="1" hangingPunct="1">
                <a:lnSpc>
                  <a:spcPct val="60000"/>
                </a:lnSpc>
                <a:spcBef>
                  <a:spcPct val="50000"/>
                </a:spcBef>
                <a:buClrTx/>
                <a:buSzTx/>
                <a:buFontTx/>
                <a:buNone/>
              </a:pPr>
              <a:r>
                <a:rPr lang="en-US" altLang="zh-CN" sz="2400" b="1">
                  <a:solidFill>
                    <a:schemeClr val="bg2"/>
                  </a:solidFill>
                </a:rPr>
                <a:t>10</a:t>
              </a:r>
            </a:p>
          </p:txBody>
        </p:sp>
        <p:sp>
          <p:nvSpPr>
            <p:cNvPr id="61524" name="Text Box 139"/>
            <p:cNvSpPr txBox="1">
              <a:spLocks noChangeArrowheads="1"/>
            </p:cNvSpPr>
            <p:nvPr/>
          </p:nvSpPr>
          <p:spPr bwMode="auto">
            <a:xfrm>
              <a:off x="432" y="749"/>
              <a:ext cx="4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000" b="1">
                  <a:solidFill>
                    <a:schemeClr val="bg2"/>
                  </a:solidFill>
                  <a:latin typeface="Arial" panose="020B0604020202020204" pitchFamily="34" charset="0"/>
                </a:rPr>
                <a:t>A</a:t>
              </a:r>
              <a:r>
                <a:rPr lang="en-US" altLang="zh-CN" sz="2000" b="1">
                  <a:solidFill>
                    <a:schemeClr val="bg2"/>
                  </a:solidFill>
                </a:rPr>
                <a:t>B</a:t>
              </a:r>
              <a:endParaRPr kumimoji="0" lang="en-US" altLang="zh-CN" sz="2000" b="1" baseline="-25000">
                <a:solidFill>
                  <a:schemeClr val="bg2"/>
                </a:solidFill>
                <a:latin typeface="Arial" panose="020B0604020202020204" pitchFamily="34" charset="0"/>
              </a:endParaRPr>
            </a:p>
          </p:txBody>
        </p:sp>
        <p:sp>
          <p:nvSpPr>
            <p:cNvPr id="61525" name="Text Box 140"/>
            <p:cNvSpPr txBox="1">
              <a:spLocks noChangeArrowheads="1"/>
            </p:cNvSpPr>
            <p:nvPr/>
          </p:nvSpPr>
          <p:spPr bwMode="auto">
            <a:xfrm>
              <a:off x="670" y="526"/>
              <a:ext cx="4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000" b="1">
                  <a:solidFill>
                    <a:schemeClr val="bg2"/>
                  </a:solidFill>
                  <a:latin typeface="Arial" panose="020B0604020202020204" pitchFamily="34" charset="0"/>
                </a:rPr>
                <a:t>CD</a:t>
              </a:r>
              <a:endParaRPr kumimoji="0" lang="en-US" altLang="zh-CN" sz="2400" b="1" baseline="-25000">
                <a:solidFill>
                  <a:schemeClr val="bg2"/>
                </a:solidFill>
                <a:latin typeface="Arial" panose="020B0604020202020204" pitchFamily="34" charset="0"/>
              </a:endParaRPr>
            </a:p>
          </p:txBody>
        </p:sp>
      </p:grpSp>
      <p:sp>
        <p:nvSpPr>
          <p:cNvPr id="216" name="AutoShape 141"/>
          <p:cNvSpPr>
            <a:spLocks noChangeArrowheads="1"/>
          </p:cNvSpPr>
          <p:nvPr/>
        </p:nvSpPr>
        <p:spPr bwMode="auto">
          <a:xfrm>
            <a:off x="4718050" y="3436938"/>
            <a:ext cx="1066800" cy="381000"/>
          </a:xfrm>
          <a:prstGeom prst="rightArrow">
            <a:avLst>
              <a:gd name="adj1" fmla="val 50000"/>
              <a:gd name="adj2" fmla="val 70000"/>
            </a:avLst>
          </a:prstGeom>
          <a:solidFill>
            <a:schemeClr val="accent1"/>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17" name="Text Box 165"/>
          <p:cNvSpPr txBox="1">
            <a:spLocks noChangeArrowheads="1"/>
          </p:cNvSpPr>
          <p:nvPr/>
        </p:nvSpPr>
        <p:spPr bwMode="auto">
          <a:xfrm>
            <a:off x="4773613" y="3040063"/>
            <a:ext cx="1584325" cy="461962"/>
          </a:xfrm>
          <a:prstGeom prst="rect">
            <a:avLst/>
          </a:prstGeom>
          <a:noFill/>
          <a:ln w="9525">
            <a:noFill/>
            <a:miter lim="800000"/>
            <a:headEnd/>
            <a:tailEnd/>
          </a:ln>
          <a:effectLst/>
        </p:spPr>
        <p:txBody>
          <a:bodyPr>
            <a:spAutoFit/>
          </a:bodyPr>
          <a:lstStyle/>
          <a:p>
            <a:pPr>
              <a:spcBef>
                <a:spcPct val="50000"/>
              </a:spcBef>
              <a:defRPr/>
            </a:pPr>
            <a:r>
              <a:rPr lang="zh-CN" altLang="en-US" b="1" dirty="0">
                <a:effectLst>
                  <a:outerShdw blurRad="38100" dist="38100" dir="2700000" algn="tl">
                    <a:srgbClr val="C0C0C0"/>
                  </a:outerShdw>
                </a:effectLst>
                <a:latin typeface="Times New Roman" pitchFamily="18" charset="0"/>
              </a:rPr>
              <a:t>降维</a:t>
            </a:r>
            <a:endParaRPr lang="en-US" altLang="zh-CN" b="1" dirty="0">
              <a:effectLst>
                <a:outerShdw blurRad="38100" dist="38100" dir="2700000" algn="tl">
                  <a:srgbClr val="C0C0C0"/>
                </a:outerShdw>
              </a:effectLst>
              <a:latin typeface="Times New Roman" pitchFamily="18" charset="0"/>
            </a:endParaRPr>
          </a:p>
        </p:txBody>
      </p:sp>
      <p:sp>
        <p:nvSpPr>
          <p:cNvPr id="218" name="Freeform 166"/>
          <p:cNvSpPr>
            <a:spLocks/>
          </p:cNvSpPr>
          <p:nvPr/>
        </p:nvSpPr>
        <p:spPr bwMode="auto">
          <a:xfrm>
            <a:off x="1982788" y="2373313"/>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19" name="Group 167"/>
          <p:cNvGrpSpPr>
            <a:grpSpLocks/>
          </p:cNvGrpSpPr>
          <p:nvPr/>
        </p:nvGrpSpPr>
        <p:grpSpPr bwMode="auto">
          <a:xfrm>
            <a:off x="1908175" y="1916113"/>
            <a:ext cx="381000" cy="457200"/>
            <a:chOff x="1296" y="2592"/>
            <a:chExt cx="240" cy="288"/>
          </a:xfrm>
        </p:grpSpPr>
        <p:sp>
          <p:nvSpPr>
            <p:cNvPr id="220" name="Text Box 168"/>
            <p:cNvSpPr txBox="1">
              <a:spLocks noChangeArrowheads="1"/>
            </p:cNvSpPr>
            <p:nvPr/>
          </p:nvSpPr>
          <p:spPr bwMode="auto">
            <a:xfrm>
              <a:off x="1296" y="259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dirty="0" smtClean="0">
                  <a:effectLst>
                    <a:outerShdw blurRad="38100" dist="38100" dir="2700000" algn="tl">
                      <a:srgbClr val="C0C0C0"/>
                    </a:outerShdw>
                  </a:effectLst>
                  <a:latin typeface="Times New Roman" pitchFamily="18" charset="0"/>
                </a:rPr>
                <a:t>D</a:t>
              </a:r>
            </a:p>
          </p:txBody>
        </p:sp>
        <p:sp>
          <p:nvSpPr>
            <p:cNvPr id="61492" name="Line 169"/>
            <p:cNvSpPr>
              <a:spLocks noChangeShapeType="1"/>
            </p:cNvSpPr>
            <p:nvPr/>
          </p:nvSpPr>
          <p:spPr bwMode="auto">
            <a:xfrm>
              <a:off x="1344" y="2640"/>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2" name="Freeform 170"/>
          <p:cNvSpPr>
            <a:spLocks/>
          </p:cNvSpPr>
          <p:nvPr/>
        </p:nvSpPr>
        <p:spPr bwMode="auto">
          <a:xfrm>
            <a:off x="2516188" y="2373313"/>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23" name="Text Box 171"/>
          <p:cNvSpPr txBox="1">
            <a:spLocks noChangeArrowheads="1"/>
          </p:cNvSpPr>
          <p:nvPr/>
        </p:nvSpPr>
        <p:spPr bwMode="auto">
          <a:xfrm>
            <a:off x="2411413" y="1963738"/>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dirty="0" smtClean="0">
                <a:effectLst>
                  <a:outerShdw blurRad="38100" dist="38100" dir="2700000" algn="tl">
                    <a:srgbClr val="C0C0C0"/>
                  </a:outerShdw>
                </a:effectLst>
                <a:latin typeface="Times New Roman" pitchFamily="18" charset="0"/>
              </a:rPr>
              <a:t>D</a:t>
            </a:r>
          </a:p>
        </p:txBody>
      </p:sp>
      <p:sp>
        <p:nvSpPr>
          <p:cNvPr id="224" name="Freeform 172"/>
          <p:cNvSpPr>
            <a:spLocks/>
          </p:cNvSpPr>
          <p:nvPr/>
        </p:nvSpPr>
        <p:spPr bwMode="auto">
          <a:xfrm>
            <a:off x="3125788" y="2373313"/>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25" name="Group 173"/>
          <p:cNvGrpSpPr>
            <a:grpSpLocks/>
          </p:cNvGrpSpPr>
          <p:nvPr/>
        </p:nvGrpSpPr>
        <p:grpSpPr bwMode="auto">
          <a:xfrm>
            <a:off x="3759200" y="1963738"/>
            <a:ext cx="381000" cy="457200"/>
            <a:chOff x="1296" y="2592"/>
            <a:chExt cx="240" cy="288"/>
          </a:xfrm>
        </p:grpSpPr>
        <p:sp>
          <p:nvSpPr>
            <p:cNvPr id="226" name="Text Box 174"/>
            <p:cNvSpPr txBox="1">
              <a:spLocks noChangeArrowheads="1"/>
            </p:cNvSpPr>
            <p:nvPr/>
          </p:nvSpPr>
          <p:spPr bwMode="auto">
            <a:xfrm>
              <a:off x="1296" y="259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D</a:t>
              </a:r>
            </a:p>
          </p:txBody>
        </p:sp>
        <p:sp>
          <p:nvSpPr>
            <p:cNvPr id="61490" name="Line 175"/>
            <p:cNvSpPr>
              <a:spLocks noChangeShapeType="1"/>
            </p:cNvSpPr>
            <p:nvPr/>
          </p:nvSpPr>
          <p:spPr bwMode="auto">
            <a:xfrm>
              <a:off x="1344" y="2640"/>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8" name="Freeform 176"/>
          <p:cNvSpPr>
            <a:spLocks/>
          </p:cNvSpPr>
          <p:nvPr/>
        </p:nvSpPr>
        <p:spPr bwMode="auto">
          <a:xfrm>
            <a:off x="3811588" y="2373313"/>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29" name="Text Box 177"/>
          <p:cNvSpPr txBox="1">
            <a:spLocks noChangeArrowheads="1"/>
          </p:cNvSpPr>
          <p:nvPr/>
        </p:nvSpPr>
        <p:spPr bwMode="auto">
          <a:xfrm>
            <a:off x="3059113" y="1963738"/>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dirty="0" smtClean="0">
                <a:effectLst>
                  <a:outerShdw blurRad="38100" dist="38100" dir="2700000" algn="tl">
                    <a:srgbClr val="C0C0C0"/>
                  </a:outerShdw>
                </a:effectLst>
                <a:latin typeface="Times New Roman" pitchFamily="18" charset="0"/>
              </a:rPr>
              <a:t>D</a:t>
            </a:r>
          </a:p>
        </p:txBody>
      </p:sp>
      <p:sp>
        <p:nvSpPr>
          <p:cNvPr id="230" name="Rectangle 143"/>
          <p:cNvSpPr>
            <a:spLocks noChangeArrowheads="1"/>
          </p:cNvSpPr>
          <p:nvPr/>
        </p:nvSpPr>
        <p:spPr bwMode="auto">
          <a:xfrm>
            <a:off x="7869238" y="3468688"/>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chemeClr val="hlink"/>
                </a:solidFill>
              </a:rPr>
              <a:t>1</a:t>
            </a:r>
          </a:p>
        </p:txBody>
      </p:sp>
      <p:sp>
        <p:nvSpPr>
          <p:cNvPr id="231" name="Rectangle 145"/>
          <p:cNvSpPr>
            <a:spLocks noChangeArrowheads="1"/>
          </p:cNvSpPr>
          <p:nvPr/>
        </p:nvSpPr>
        <p:spPr bwMode="auto">
          <a:xfrm>
            <a:off x="6862763" y="3465513"/>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D60093"/>
                </a:solidFill>
              </a:rPr>
              <a:t>D</a:t>
            </a:r>
          </a:p>
        </p:txBody>
      </p:sp>
      <p:sp>
        <p:nvSpPr>
          <p:cNvPr id="232" name="Rectangle 146"/>
          <p:cNvSpPr>
            <a:spLocks noChangeArrowheads="1"/>
          </p:cNvSpPr>
          <p:nvPr/>
        </p:nvSpPr>
        <p:spPr bwMode="auto">
          <a:xfrm>
            <a:off x="6323013" y="3465513"/>
            <a:ext cx="539750"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00FFCC"/>
                </a:solidFill>
              </a:rPr>
              <a:t>D</a:t>
            </a:r>
          </a:p>
        </p:txBody>
      </p:sp>
      <p:sp>
        <p:nvSpPr>
          <p:cNvPr id="233" name="Rectangle 147"/>
          <p:cNvSpPr>
            <a:spLocks noChangeArrowheads="1"/>
          </p:cNvSpPr>
          <p:nvPr/>
        </p:nvSpPr>
        <p:spPr bwMode="auto">
          <a:xfrm>
            <a:off x="7883525" y="3109913"/>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00FF00"/>
                </a:solidFill>
              </a:rPr>
              <a:t>D</a:t>
            </a:r>
          </a:p>
        </p:txBody>
      </p:sp>
      <p:sp>
        <p:nvSpPr>
          <p:cNvPr id="234" name="Rectangle 148"/>
          <p:cNvSpPr>
            <a:spLocks noChangeArrowheads="1"/>
          </p:cNvSpPr>
          <p:nvPr/>
        </p:nvSpPr>
        <p:spPr bwMode="auto">
          <a:xfrm>
            <a:off x="7383463" y="3122613"/>
            <a:ext cx="519112"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chemeClr val="folHlink"/>
                </a:solidFill>
              </a:rPr>
              <a:t>1</a:t>
            </a:r>
          </a:p>
        </p:txBody>
      </p:sp>
      <p:sp>
        <p:nvSpPr>
          <p:cNvPr id="235" name="Rectangle 149"/>
          <p:cNvSpPr>
            <a:spLocks noChangeArrowheads="1"/>
          </p:cNvSpPr>
          <p:nvPr/>
        </p:nvSpPr>
        <p:spPr bwMode="auto">
          <a:xfrm>
            <a:off x="6853238" y="3103563"/>
            <a:ext cx="517525" cy="374650"/>
          </a:xfrm>
          <a:prstGeom prst="rect">
            <a:avLst/>
          </a:prstGeom>
          <a:solidFill>
            <a:schemeClr val="bg2"/>
          </a:solidFill>
          <a:ln w="12700" cap="sq">
            <a:solidFill>
              <a:schemeClr val="bg2"/>
            </a:solidFill>
            <a:miter lim="800000"/>
            <a:headEnd type="none" w="sm" len="sm"/>
            <a:tailEnd type="none" w="sm" len="sm"/>
          </a:ln>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t>0</a:t>
            </a:r>
          </a:p>
        </p:txBody>
      </p:sp>
      <p:sp>
        <p:nvSpPr>
          <p:cNvPr id="236" name="Rectangle 150"/>
          <p:cNvSpPr>
            <a:spLocks noChangeArrowheads="1"/>
          </p:cNvSpPr>
          <p:nvPr/>
        </p:nvSpPr>
        <p:spPr bwMode="auto">
          <a:xfrm>
            <a:off x="6323013" y="3097213"/>
            <a:ext cx="519112"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FF6600"/>
                </a:solidFill>
              </a:rPr>
              <a:t>D</a:t>
            </a:r>
          </a:p>
        </p:txBody>
      </p:sp>
      <p:grpSp>
        <p:nvGrpSpPr>
          <p:cNvPr id="237" name="Group 209"/>
          <p:cNvGrpSpPr>
            <a:grpSpLocks/>
          </p:cNvGrpSpPr>
          <p:nvPr/>
        </p:nvGrpSpPr>
        <p:grpSpPr bwMode="auto">
          <a:xfrm>
            <a:off x="7380288" y="3486150"/>
            <a:ext cx="519112" cy="374650"/>
            <a:chOff x="4963" y="1299"/>
            <a:chExt cx="327" cy="236"/>
          </a:xfrm>
        </p:grpSpPr>
        <p:sp>
          <p:nvSpPr>
            <p:cNvPr id="61487" name="Rectangle 144"/>
            <p:cNvSpPr>
              <a:spLocks noChangeArrowheads="1"/>
            </p:cNvSpPr>
            <p:nvPr/>
          </p:nvSpPr>
          <p:spPr bwMode="auto">
            <a:xfrm>
              <a:off x="4963" y="1299"/>
              <a:ext cx="327" cy="236"/>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FF99FF"/>
                  </a:solidFill>
                </a:rPr>
                <a:t>D</a:t>
              </a:r>
            </a:p>
          </p:txBody>
        </p:sp>
        <p:sp>
          <p:nvSpPr>
            <p:cNvPr id="61488" name="Line 186"/>
            <p:cNvSpPr>
              <a:spLocks noChangeShapeType="1"/>
            </p:cNvSpPr>
            <p:nvPr/>
          </p:nvSpPr>
          <p:spPr bwMode="auto">
            <a:xfrm>
              <a:off x="5079" y="1354"/>
              <a:ext cx="96" cy="0"/>
            </a:xfrm>
            <a:prstGeom prst="line">
              <a:avLst/>
            </a:prstGeom>
            <a:noFill/>
            <a:ln w="38100">
              <a:solidFill>
                <a:srgbClr val="FF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40" name="Oval 188"/>
          <p:cNvSpPr>
            <a:spLocks noChangeArrowheads="1"/>
          </p:cNvSpPr>
          <p:nvPr/>
        </p:nvSpPr>
        <p:spPr bwMode="auto">
          <a:xfrm>
            <a:off x="1544638" y="2944813"/>
            <a:ext cx="990600" cy="457200"/>
          </a:xfrm>
          <a:prstGeom prst="ellipse">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41" name="Oval 189"/>
          <p:cNvSpPr>
            <a:spLocks noChangeArrowheads="1"/>
          </p:cNvSpPr>
          <p:nvPr/>
        </p:nvSpPr>
        <p:spPr bwMode="auto">
          <a:xfrm>
            <a:off x="1525588" y="3230563"/>
            <a:ext cx="1066800" cy="533400"/>
          </a:xfrm>
          <a:prstGeom prst="ellipse">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42" name="Oval 190"/>
          <p:cNvSpPr>
            <a:spLocks noChangeArrowheads="1"/>
          </p:cNvSpPr>
          <p:nvPr/>
        </p:nvSpPr>
        <p:spPr bwMode="auto">
          <a:xfrm>
            <a:off x="1582738" y="3668713"/>
            <a:ext cx="990600" cy="3810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43" name="Oval 191"/>
          <p:cNvSpPr>
            <a:spLocks noChangeArrowheads="1"/>
          </p:cNvSpPr>
          <p:nvPr/>
        </p:nvSpPr>
        <p:spPr bwMode="auto">
          <a:xfrm>
            <a:off x="1620838" y="4013200"/>
            <a:ext cx="990600" cy="381000"/>
          </a:xfrm>
          <a:prstGeom prst="ellipse">
            <a:avLst/>
          </a:prstGeom>
          <a:noFill/>
          <a:ln w="38100">
            <a:solidFill>
              <a:srgbClr val="00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lang="zh-CN" altLang="zh-CN" sz="2400"/>
          </a:p>
        </p:txBody>
      </p:sp>
      <p:sp>
        <p:nvSpPr>
          <p:cNvPr id="244" name="Oval 192"/>
          <p:cNvSpPr>
            <a:spLocks noChangeArrowheads="1"/>
          </p:cNvSpPr>
          <p:nvPr/>
        </p:nvSpPr>
        <p:spPr bwMode="auto">
          <a:xfrm>
            <a:off x="2897188" y="2925763"/>
            <a:ext cx="990600" cy="457200"/>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45" name="Oval 193"/>
          <p:cNvSpPr>
            <a:spLocks noChangeArrowheads="1"/>
          </p:cNvSpPr>
          <p:nvPr/>
        </p:nvSpPr>
        <p:spPr bwMode="auto">
          <a:xfrm>
            <a:off x="2897188" y="3268663"/>
            <a:ext cx="990600" cy="457200"/>
          </a:xfrm>
          <a:prstGeom prst="ellipse">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46" name="Oval 194"/>
          <p:cNvSpPr>
            <a:spLocks noChangeArrowheads="1"/>
          </p:cNvSpPr>
          <p:nvPr/>
        </p:nvSpPr>
        <p:spPr bwMode="auto">
          <a:xfrm>
            <a:off x="2897188" y="3630613"/>
            <a:ext cx="990600" cy="457200"/>
          </a:xfrm>
          <a:prstGeom prst="ellipse">
            <a:avLst/>
          </a:prstGeom>
          <a:noFill/>
          <a:ln w="38100">
            <a:solidFill>
              <a:srgbClr val="FF99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247" name="Oval 195"/>
          <p:cNvSpPr>
            <a:spLocks noChangeArrowheads="1"/>
          </p:cNvSpPr>
          <p:nvPr/>
        </p:nvSpPr>
        <p:spPr bwMode="auto">
          <a:xfrm>
            <a:off x="2897188" y="4011613"/>
            <a:ext cx="990600" cy="457200"/>
          </a:xfrm>
          <a:prstGeom prst="ellipse">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61470" name="Line 151"/>
          <p:cNvSpPr>
            <a:spLocks noChangeShapeType="1"/>
          </p:cNvSpPr>
          <p:nvPr/>
        </p:nvSpPr>
        <p:spPr bwMode="auto">
          <a:xfrm>
            <a:off x="6313488" y="3111500"/>
            <a:ext cx="2073275"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1" name="Line 153"/>
          <p:cNvSpPr>
            <a:spLocks noChangeShapeType="1"/>
          </p:cNvSpPr>
          <p:nvPr/>
        </p:nvSpPr>
        <p:spPr bwMode="auto">
          <a:xfrm>
            <a:off x="6313488" y="3860800"/>
            <a:ext cx="2073275"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2" name="Line 154"/>
          <p:cNvSpPr>
            <a:spLocks noChangeShapeType="1"/>
          </p:cNvSpPr>
          <p:nvPr/>
        </p:nvSpPr>
        <p:spPr bwMode="auto">
          <a:xfrm>
            <a:off x="6313488" y="3111500"/>
            <a:ext cx="0" cy="7493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3" name="Line 155"/>
          <p:cNvSpPr>
            <a:spLocks noChangeShapeType="1"/>
          </p:cNvSpPr>
          <p:nvPr/>
        </p:nvSpPr>
        <p:spPr bwMode="auto">
          <a:xfrm>
            <a:off x="6832600" y="3111500"/>
            <a:ext cx="0" cy="7493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4" name="Line 157"/>
          <p:cNvSpPr>
            <a:spLocks noChangeShapeType="1"/>
          </p:cNvSpPr>
          <p:nvPr/>
        </p:nvSpPr>
        <p:spPr bwMode="auto">
          <a:xfrm>
            <a:off x="7869238" y="3111500"/>
            <a:ext cx="0" cy="7493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5" name="Line 158"/>
          <p:cNvSpPr>
            <a:spLocks noChangeShapeType="1"/>
          </p:cNvSpPr>
          <p:nvPr/>
        </p:nvSpPr>
        <p:spPr bwMode="auto">
          <a:xfrm>
            <a:off x="8386763" y="3486150"/>
            <a:ext cx="0" cy="37465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6" name="Line 159"/>
          <p:cNvSpPr>
            <a:spLocks noChangeShapeType="1"/>
          </p:cNvSpPr>
          <p:nvPr/>
        </p:nvSpPr>
        <p:spPr bwMode="auto">
          <a:xfrm>
            <a:off x="8386763" y="3111500"/>
            <a:ext cx="0" cy="37465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77" name="Line 160"/>
          <p:cNvSpPr>
            <a:spLocks noChangeShapeType="1"/>
          </p:cNvSpPr>
          <p:nvPr/>
        </p:nvSpPr>
        <p:spPr bwMode="auto">
          <a:xfrm>
            <a:off x="6038850" y="2833688"/>
            <a:ext cx="274638" cy="27781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6" name="Text Box 161"/>
          <p:cNvSpPr txBox="1">
            <a:spLocks noChangeArrowheads="1"/>
          </p:cNvSpPr>
          <p:nvPr/>
        </p:nvSpPr>
        <p:spPr bwMode="auto">
          <a:xfrm>
            <a:off x="6453188" y="2690813"/>
            <a:ext cx="1933575" cy="39687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00   01  11    10</a:t>
            </a:r>
          </a:p>
        </p:txBody>
      </p:sp>
      <p:sp>
        <p:nvSpPr>
          <p:cNvPr id="257" name="Text Box 162"/>
          <p:cNvSpPr txBox="1">
            <a:spLocks noChangeArrowheads="1"/>
          </p:cNvSpPr>
          <p:nvPr/>
        </p:nvSpPr>
        <p:spPr bwMode="auto">
          <a:xfrm>
            <a:off x="6038850" y="3221038"/>
            <a:ext cx="311150" cy="6413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0</a:t>
            </a:r>
          </a:p>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1</a:t>
            </a:r>
          </a:p>
        </p:txBody>
      </p:sp>
      <p:sp>
        <p:nvSpPr>
          <p:cNvPr id="258" name="Text Box 163"/>
          <p:cNvSpPr txBox="1">
            <a:spLocks noChangeArrowheads="1"/>
          </p:cNvSpPr>
          <p:nvPr/>
        </p:nvSpPr>
        <p:spPr bwMode="auto">
          <a:xfrm>
            <a:off x="5795963" y="2844800"/>
            <a:ext cx="274637" cy="396875"/>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A</a:t>
            </a:r>
          </a:p>
        </p:txBody>
      </p:sp>
      <p:sp>
        <p:nvSpPr>
          <p:cNvPr id="259" name="Text Box 164"/>
          <p:cNvSpPr txBox="1">
            <a:spLocks noChangeArrowheads="1"/>
          </p:cNvSpPr>
          <p:nvPr/>
        </p:nvSpPr>
        <p:spPr bwMode="auto">
          <a:xfrm>
            <a:off x="6026150" y="2566988"/>
            <a:ext cx="633413" cy="39687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BC</a:t>
            </a:r>
          </a:p>
        </p:txBody>
      </p:sp>
      <p:sp>
        <p:nvSpPr>
          <p:cNvPr id="61482" name="Line 156"/>
          <p:cNvSpPr>
            <a:spLocks noChangeShapeType="1"/>
          </p:cNvSpPr>
          <p:nvPr/>
        </p:nvSpPr>
        <p:spPr bwMode="auto">
          <a:xfrm>
            <a:off x="7350125" y="3111500"/>
            <a:ext cx="0" cy="7493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61" name="Text Box 212"/>
          <p:cNvSpPr txBox="1">
            <a:spLocks noChangeArrowheads="1"/>
          </p:cNvSpPr>
          <p:nvPr/>
        </p:nvSpPr>
        <p:spPr bwMode="auto">
          <a:xfrm>
            <a:off x="611188" y="979488"/>
            <a:ext cx="6934200" cy="577850"/>
          </a:xfrm>
          <a:prstGeom prst="rect">
            <a:avLst/>
          </a:prstGeom>
          <a:noFill/>
          <a:ln w="9525">
            <a:noFill/>
            <a:miter lim="800000"/>
            <a:headEnd/>
            <a:tailEnd/>
          </a:ln>
          <a:effectLst/>
        </p:spPr>
        <p:txBody>
          <a:bodyPr>
            <a:spAutoFit/>
          </a:bodyPr>
          <a:lstStyle/>
          <a:p>
            <a:pPr>
              <a:spcBef>
                <a:spcPct val="50000"/>
              </a:spcBef>
              <a:defRPr/>
            </a:pPr>
            <a:r>
              <a:rPr lang="en-US" altLang="zh-CN" sz="3200" b="1">
                <a:effectLst>
                  <a:outerShdw blurRad="38100" dist="38100" dir="2700000" algn="tl">
                    <a:srgbClr val="C0C0C0"/>
                  </a:outerShdw>
                </a:effectLst>
                <a:latin typeface="Times New Roman" pitchFamily="18" charset="0"/>
                <a:cs typeface="Times New Roman" pitchFamily="18" charset="0"/>
              </a:rPr>
              <a:t>F(A,B,C,D)=∑m(1,5,6,7,9,11,12,13,14)</a:t>
            </a:r>
          </a:p>
        </p:txBody>
      </p:sp>
      <p:sp>
        <p:nvSpPr>
          <p:cNvPr id="263" name="灯片编号占位符 6"/>
          <p:cNvSpPr>
            <a:spLocks noGrp="1"/>
          </p:cNvSpPr>
          <p:nvPr>
            <p:ph type="sldNum" sz="quarter" idx="12"/>
          </p:nvPr>
        </p:nvSpPr>
        <p:spPr>
          <a:xfrm>
            <a:off x="7059613" y="6248400"/>
            <a:ext cx="1905000" cy="457200"/>
          </a:xfrm>
        </p:spPr>
        <p:txBody>
          <a:bodyPr/>
          <a:lstStyle/>
          <a:p>
            <a:pPr>
              <a:defRPr/>
            </a:pPr>
            <a:fld id="{ED502B18-E8C7-402A-81C6-9F6702F2C23D}" type="slidenum">
              <a:rPr lang="en-US" altLang="zh-CN"/>
              <a:pPr>
                <a:defRPr/>
              </a:pPr>
              <a:t>50</a:t>
            </a:fld>
            <a:endParaRPr lang="en-US" altLang="zh-CN"/>
          </a:p>
        </p:txBody>
      </p:sp>
      <p:pic>
        <p:nvPicPr>
          <p:cNvPr id="61485" name="Picture 175"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86" name="对象 264"/>
          <p:cNvGraphicFramePr>
            <a:graphicFrameLocks noChangeAspect="1"/>
          </p:cNvGraphicFramePr>
          <p:nvPr/>
        </p:nvGraphicFramePr>
        <p:xfrm>
          <a:off x="1716088" y="330200"/>
          <a:ext cx="5810250" cy="434975"/>
        </p:xfrm>
        <a:graphic>
          <a:graphicData uri="http://schemas.openxmlformats.org/presentationml/2006/ole">
            <mc:AlternateContent xmlns:mc="http://schemas.openxmlformats.org/markup-compatibility/2006">
              <mc:Choice xmlns:v="urn:schemas-microsoft-com:vml" Requires="v">
                <p:oleObj spid="_x0000_s61543" name="Equation" r:id="rId4" imgW="2311400" imgH="203200" progId="Equation.DSMT4">
                  <p:embed/>
                </p:oleObj>
              </mc:Choice>
              <mc:Fallback>
                <p:oleObj name="Equation" r:id="rId4" imgW="2311400" imgH="203200" progId="Equation.DSMT4">
                  <p:embed/>
                  <p:pic>
                    <p:nvPicPr>
                      <p:cNvPr id="0" name="对象 2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088" y="330200"/>
                        <a:ext cx="58102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6"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0985" y="4943476"/>
            <a:ext cx="6215062" cy="1222375"/>
          </a:xfrm>
          <a:prstGeom prst="rect">
            <a:avLst/>
          </a:prstGeom>
          <a:noFill/>
          <a:ln w="2857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7"/>
                                        </p:tgtEl>
                                        <p:attrNameLst>
                                          <p:attrName>style.visibility</p:attrName>
                                        </p:attrNameLst>
                                      </p:cBhvr>
                                      <p:to>
                                        <p:strVal val="visible"/>
                                      </p:to>
                                    </p:set>
                                    <p:animEffect transition="in" filter="wipe(left)">
                                      <p:cBhvr>
                                        <p:cTn id="11" dur="500"/>
                                        <p:tgtEl>
                                          <p:spTgt spid="2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8"/>
                                        </p:tgtEl>
                                        <p:attrNameLst>
                                          <p:attrName>style.visibility</p:attrName>
                                        </p:attrNameLst>
                                      </p:cBhvr>
                                      <p:to>
                                        <p:strVal val="visible"/>
                                      </p:to>
                                    </p:set>
                                    <p:animEffect transition="in" filter="wipe(left)">
                                      <p:cBhvr>
                                        <p:cTn id="16" dur="500"/>
                                        <p:tgtEl>
                                          <p:spTgt spid="2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19"/>
                                        </p:tgtEl>
                                        <p:attrNameLst>
                                          <p:attrName>style.visibility</p:attrName>
                                        </p:attrNameLst>
                                      </p:cBhvr>
                                      <p:to>
                                        <p:strVal val="visible"/>
                                      </p:to>
                                    </p:set>
                                    <p:animEffect transition="in" filter="wipe(left)">
                                      <p:cBhvr>
                                        <p:cTn id="21" dur="500"/>
                                        <p:tgtEl>
                                          <p:spTgt spid="2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2"/>
                                        </p:tgtEl>
                                        <p:attrNameLst>
                                          <p:attrName>style.visibility</p:attrName>
                                        </p:attrNameLst>
                                      </p:cBhvr>
                                      <p:to>
                                        <p:strVal val="visible"/>
                                      </p:to>
                                    </p:set>
                                    <p:animEffect transition="in" filter="wipe(left)">
                                      <p:cBhvr>
                                        <p:cTn id="26" dur="500"/>
                                        <p:tgtEl>
                                          <p:spTgt spid="2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3"/>
                                        </p:tgtEl>
                                        <p:attrNameLst>
                                          <p:attrName>style.visibility</p:attrName>
                                        </p:attrNameLst>
                                      </p:cBhvr>
                                      <p:to>
                                        <p:strVal val="visible"/>
                                      </p:to>
                                    </p:set>
                                    <p:animEffect transition="in" filter="wipe(left)">
                                      <p:cBhvr>
                                        <p:cTn id="31" dur="500"/>
                                        <p:tgtEl>
                                          <p:spTgt spid="2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4"/>
                                        </p:tgtEl>
                                        <p:attrNameLst>
                                          <p:attrName>style.visibility</p:attrName>
                                        </p:attrNameLst>
                                      </p:cBhvr>
                                      <p:to>
                                        <p:strVal val="visible"/>
                                      </p:to>
                                    </p:set>
                                    <p:animEffect transition="in" filter="wipe(left)">
                                      <p:cBhvr>
                                        <p:cTn id="36" dur="500"/>
                                        <p:tgtEl>
                                          <p:spTgt spid="2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9"/>
                                        </p:tgtEl>
                                        <p:attrNameLst>
                                          <p:attrName>style.visibility</p:attrName>
                                        </p:attrNameLst>
                                      </p:cBhvr>
                                      <p:to>
                                        <p:strVal val="visible"/>
                                      </p:to>
                                    </p:set>
                                    <p:animEffect transition="in" filter="wipe(left)">
                                      <p:cBhvr>
                                        <p:cTn id="41" dur="500"/>
                                        <p:tgtEl>
                                          <p:spTgt spid="2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8"/>
                                        </p:tgtEl>
                                        <p:attrNameLst>
                                          <p:attrName>style.visibility</p:attrName>
                                        </p:attrNameLst>
                                      </p:cBhvr>
                                      <p:to>
                                        <p:strVal val="visible"/>
                                      </p:to>
                                    </p:set>
                                    <p:animEffect transition="in" filter="wipe(left)">
                                      <p:cBhvr>
                                        <p:cTn id="46" dur="500"/>
                                        <p:tgtEl>
                                          <p:spTgt spid="22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25"/>
                                        </p:tgtEl>
                                        <p:attrNameLst>
                                          <p:attrName>style.visibility</p:attrName>
                                        </p:attrNameLst>
                                      </p:cBhvr>
                                      <p:to>
                                        <p:strVal val="visible"/>
                                      </p:to>
                                    </p:set>
                                    <p:animEffect transition="in" filter="wipe(left)">
                                      <p:cBhvr>
                                        <p:cTn id="51" dur="500"/>
                                        <p:tgtEl>
                                          <p:spTgt spid="2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40"/>
                                        </p:tgtEl>
                                        <p:attrNameLst>
                                          <p:attrName>style.visibility</p:attrName>
                                        </p:attrNameLst>
                                      </p:cBhvr>
                                      <p:to>
                                        <p:strVal val="visible"/>
                                      </p:to>
                                    </p:set>
                                    <p:animEffect transition="in" filter="box(in)">
                                      <p:cBhvr>
                                        <p:cTn id="56" dur="500"/>
                                        <p:tgtEl>
                                          <p:spTgt spid="24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36"/>
                                        </p:tgtEl>
                                        <p:attrNameLst>
                                          <p:attrName>style.visibility</p:attrName>
                                        </p:attrNameLst>
                                      </p:cBhvr>
                                      <p:to>
                                        <p:strVal val="visible"/>
                                      </p:to>
                                    </p:set>
                                    <p:anim calcmode="lin" valueType="num">
                                      <p:cBhvr additive="base">
                                        <p:cTn id="61" dur="500" fill="hold"/>
                                        <p:tgtEl>
                                          <p:spTgt spid="236"/>
                                        </p:tgtEl>
                                        <p:attrNameLst>
                                          <p:attrName>ppt_x</p:attrName>
                                        </p:attrNameLst>
                                      </p:cBhvr>
                                      <p:tavLst>
                                        <p:tav tm="0">
                                          <p:val>
                                            <p:strVal val="0-#ppt_w/2"/>
                                          </p:val>
                                        </p:tav>
                                        <p:tav tm="100000">
                                          <p:val>
                                            <p:strVal val="#ppt_x"/>
                                          </p:val>
                                        </p:tav>
                                      </p:tavLst>
                                    </p:anim>
                                    <p:anim calcmode="lin" valueType="num">
                                      <p:cBhvr additive="base">
                                        <p:cTn id="62" dur="500" fill="hold"/>
                                        <p:tgtEl>
                                          <p:spTgt spid="23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244"/>
                                        </p:tgtEl>
                                        <p:attrNameLst>
                                          <p:attrName>style.visibility</p:attrName>
                                        </p:attrNameLst>
                                      </p:cBhvr>
                                      <p:to>
                                        <p:strVal val="visible"/>
                                      </p:to>
                                    </p:set>
                                    <p:animEffect transition="in" filter="box(in)">
                                      <p:cBhvr>
                                        <p:cTn id="67" dur="500"/>
                                        <p:tgtEl>
                                          <p:spTgt spid="24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35"/>
                                        </p:tgtEl>
                                        <p:attrNameLst>
                                          <p:attrName>style.visibility</p:attrName>
                                        </p:attrNameLst>
                                      </p:cBhvr>
                                      <p:to>
                                        <p:strVal val="visible"/>
                                      </p:to>
                                    </p:set>
                                    <p:animEffect transition="in" filter="dissolve">
                                      <p:cBhvr>
                                        <p:cTn id="72" dur="500"/>
                                        <p:tgtEl>
                                          <p:spTgt spid="23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41"/>
                                        </p:tgtEl>
                                        <p:attrNameLst>
                                          <p:attrName>style.visibility</p:attrName>
                                        </p:attrNameLst>
                                      </p:cBhvr>
                                      <p:to>
                                        <p:strVal val="visible"/>
                                      </p:to>
                                    </p:set>
                                    <p:animEffect transition="in" filter="box(in)">
                                      <p:cBhvr>
                                        <p:cTn id="77" dur="500"/>
                                        <p:tgtEl>
                                          <p:spTgt spid="24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233"/>
                                        </p:tgtEl>
                                        <p:attrNameLst>
                                          <p:attrName>style.visibility</p:attrName>
                                        </p:attrNameLst>
                                      </p:cBhvr>
                                      <p:to>
                                        <p:strVal val="visible"/>
                                      </p:to>
                                    </p:set>
                                    <p:anim calcmode="lin" valueType="num">
                                      <p:cBhvr additive="base">
                                        <p:cTn id="82" dur="500" fill="hold"/>
                                        <p:tgtEl>
                                          <p:spTgt spid="233"/>
                                        </p:tgtEl>
                                        <p:attrNameLst>
                                          <p:attrName>ppt_x</p:attrName>
                                        </p:attrNameLst>
                                      </p:cBhvr>
                                      <p:tavLst>
                                        <p:tav tm="0">
                                          <p:val>
                                            <p:strVal val="0-#ppt_w/2"/>
                                          </p:val>
                                        </p:tav>
                                        <p:tav tm="100000">
                                          <p:val>
                                            <p:strVal val="#ppt_x"/>
                                          </p:val>
                                        </p:tav>
                                      </p:tavLst>
                                    </p:anim>
                                    <p:anim calcmode="lin" valueType="num">
                                      <p:cBhvr additive="base">
                                        <p:cTn id="83" dur="500" fill="hold"/>
                                        <p:tgtEl>
                                          <p:spTgt spid="233"/>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245"/>
                                        </p:tgtEl>
                                        <p:attrNameLst>
                                          <p:attrName>style.visibility</p:attrName>
                                        </p:attrNameLst>
                                      </p:cBhvr>
                                      <p:to>
                                        <p:strVal val="visible"/>
                                      </p:to>
                                    </p:set>
                                    <p:animEffect transition="in" filter="box(in)">
                                      <p:cBhvr>
                                        <p:cTn id="88" dur="500"/>
                                        <p:tgtEl>
                                          <p:spTgt spid="24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234"/>
                                        </p:tgtEl>
                                        <p:attrNameLst>
                                          <p:attrName>style.visibility</p:attrName>
                                        </p:attrNameLst>
                                      </p:cBhvr>
                                      <p:to>
                                        <p:strVal val="visible"/>
                                      </p:to>
                                    </p:set>
                                    <p:anim calcmode="lin" valueType="num">
                                      <p:cBhvr additive="base">
                                        <p:cTn id="93" dur="500" fill="hold"/>
                                        <p:tgtEl>
                                          <p:spTgt spid="234"/>
                                        </p:tgtEl>
                                        <p:attrNameLst>
                                          <p:attrName>ppt_x</p:attrName>
                                        </p:attrNameLst>
                                      </p:cBhvr>
                                      <p:tavLst>
                                        <p:tav tm="0">
                                          <p:val>
                                            <p:strVal val="0-#ppt_w/2"/>
                                          </p:val>
                                        </p:tav>
                                        <p:tav tm="100000">
                                          <p:val>
                                            <p:strVal val="#ppt_x"/>
                                          </p:val>
                                        </p:tav>
                                      </p:tavLst>
                                    </p:anim>
                                    <p:anim calcmode="lin" valueType="num">
                                      <p:cBhvr additive="base">
                                        <p:cTn id="94" dur="500" fill="hold"/>
                                        <p:tgtEl>
                                          <p:spTgt spid="234"/>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243"/>
                                        </p:tgtEl>
                                        <p:attrNameLst>
                                          <p:attrName>style.visibility</p:attrName>
                                        </p:attrNameLst>
                                      </p:cBhvr>
                                      <p:to>
                                        <p:strVal val="visible"/>
                                      </p:to>
                                    </p:set>
                                    <p:animEffect transition="in" filter="box(in)">
                                      <p:cBhvr>
                                        <p:cTn id="99" dur="500"/>
                                        <p:tgtEl>
                                          <p:spTgt spid="24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8" fill="hold" grpId="0" nodeType="clickEffect">
                                  <p:stCondLst>
                                    <p:cond delay="0"/>
                                  </p:stCondLst>
                                  <p:childTnLst>
                                    <p:set>
                                      <p:cBhvr>
                                        <p:cTn id="103" dur="1" fill="hold">
                                          <p:stCondLst>
                                            <p:cond delay="0"/>
                                          </p:stCondLst>
                                        </p:cTn>
                                        <p:tgtEl>
                                          <p:spTgt spid="232"/>
                                        </p:tgtEl>
                                        <p:attrNameLst>
                                          <p:attrName>style.visibility</p:attrName>
                                        </p:attrNameLst>
                                      </p:cBhvr>
                                      <p:to>
                                        <p:strVal val="visible"/>
                                      </p:to>
                                    </p:set>
                                    <p:anim calcmode="lin" valueType="num">
                                      <p:cBhvr additive="base">
                                        <p:cTn id="104" dur="500" fill="hold"/>
                                        <p:tgtEl>
                                          <p:spTgt spid="232"/>
                                        </p:tgtEl>
                                        <p:attrNameLst>
                                          <p:attrName>ppt_x</p:attrName>
                                        </p:attrNameLst>
                                      </p:cBhvr>
                                      <p:tavLst>
                                        <p:tav tm="0">
                                          <p:val>
                                            <p:strVal val="0-#ppt_w/2"/>
                                          </p:val>
                                        </p:tav>
                                        <p:tav tm="100000">
                                          <p:val>
                                            <p:strVal val="#ppt_x"/>
                                          </p:val>
                                        </p:tav>
                                      </p:tavLst>
                                    </p:anim>
                                    <p:anim calcmode="lin" valueType="num">
                                      <p:cBhvr additive="base">
                                        <p:cTn id="105" dur="500" fill="hold"/>
                                        <p:tgtEl>
                                          <p:spTgt spid="232"/>
                                        </p:tgtEl>
                                        <p:attrNameLst>
                                          <p:attrName>ppt_y</p:attrName>
                                        </p:attrNameLst>
                                      </p:cBhvr>
                                      <p:tavLst>
                                        <p:tav tm="0">
                                          <p:val>
                                            <p:strVal val="#ppt_y"/>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247"/>
                                        </p:tgtEl>
                                        <p:attrNameLst>
                                          <p:attrName>style.visibility</p:attrName>
                                        </p:attrNameLst>
                                      </p:cBhvr>
                                      <p:to>
                                        <p:strVal val="visible"/>
                                      </p:to>
                                    </p:set>
                                    <p:animEffect transition="in" filter="box(in)">
                                      <p:cBhvr>
                                        <p:cTn id="110" dur="500"/>
                                        <p:tgtEl>
                                          <p:spTgt spid="24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231"/>
                                        </p:tgtEl>
                                        <p:attrNameLst>
                                          <p:attrName>style.visibility</p:attrName>
                                        </p:attrNameLst>
                                      </p:cBhvr>
                                      <p:to>
                                        <p:strVal val="visible"/>
                                      </p:to>
                                    </p:set>
                                    <p:anim calcmode="lin" valueType="num">
                                      <p:cBhvr additive="base">
                                        <p:cTn id="115" dur="500" fill="hold"/>
                                        <p:tgtEl>
                                          <p:spTgt spid="231"/>
                                        </p:tgtEl>
                                        <p:attrNameLst>
                                          <p:attrName>ppt_x</p:attrName>
                                        </p:attrNameLst>
                                      </p:cBhvr>
                                      <p:tavLst>
                                        <p:tav tm="0">
                                          <p:val>
                                            <p:strVal val="0-#ppt_w/2"/>
                                          </p:val>
                                        </p:tav>
                                        <p:tav tm="100000">
                                          <p:val>
                                            <p:strVal val="#ppt_x"/>
                                          </p:val>
                                        </p:tav>
                                      </p:tavLst>
                                    </p:anim>
                                    <p:anim calcmode="lin" valueType="num">
                                      <p:cBhvr additive="base">
                                        <p:cTn id="116" dur="500" fill="hold"/>
                                        <p:tgtEl>
                                          <p:spTgt spid="231"/>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4" presetClass="entr" presetSubtype="16" fill="hold" grpId="0" nodeType="clickEffect">
                                  <p:stCondLst>
                                    <p:cond delay="0"/>
                                  </p:stCondLst>
                                  <p:childTnLst>
                                    <p:set>
                                      <p:cBhvr>
                                        <p:cTn id="120" dur="1" fill="hold">
                                          <p:stCondLst>
                                            <p:cond delay="0"/>
                                          </p:stCondLst>
                                        </p:cTn>
                                        <p:tgtEl>
                                          <p:spTgt spid="242"/>
                                        </p:tgtEl>
                                        <p:attrNameLst>
                                          <p:attrName>style.visibility</p:attrName>
                                        </p:attrNameLst>
                                      </p:cBhvr>
                                      <p:to>
                                        <p:strVal val="visible"/>
                                      </p:to>
                                    </p:set>
                                    <p:animEffect transition="in" filter="box(in)">
                                      <p:cBhvr>
                                        <p:cTn id="121" dur="500"/>
                                        <p:tgtEl>
                                          <p:spTgt spid="242"/>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8" fill="hold" grpId="0" nodeType="clickEffect">
                                  <p:stCondLst>
                                    <p:cond delay="0"/>
                                  </p:stCondLst>
                                  <p:childTnLst>
                                    <p:set>
                                      <p:cBhvr>
                                        <p:cTn id="125" dur="1" fill="hold">
                                          <p:stCondLst>
                                            <p:cond delay="0"/>
                                          </p:stCondLst>
                                        </p:cTn>
                                        <p:tgtEl>
                                          <p:spTgt spid="230"/>
                                        </p:tgtEl>
                                        <p:attrNameLst>
                                          <p:attrName>style.visibility</p:attrName>
                                        </p:attrNameLst>
                                      </p:cBhvr>
                                      <p:to>
                                        <p:strVal val="visible"/>
                                      </p:to>
                                    </p:set>
                                    <p:anim calcmode="lin" valueType="num">
                                      <p:cBhvr additive="base">
                                        <p:cTn id="126" dur="500" fill="hold"/>
                                        <p:tgtEl>
                                          <p:spTgt spid="230"/>
                                        </p:tgtEl>
                                        <p:attrNameLst>
                                          <p:attrName>ppt_x</p:attrName>
                                        </p:attrNameLst>
                                      </p:cBhvr>
                                      <p:tavLst>
                                        <p:tav tm="0">
                                          <p:val>
                                            <p:strVal val="0-#ppt_w/2"/>
                                          </p:val>
                                        </p:tav>
                                        <p:tav tm="100000">
                                          <p:val>
                                            <p:strVal val="#ppt_x"/>
                                          </p:val>
                                        </p:tav>
                                      </p:tavLst>
                                    </p:anim>
                                    <p:anim calcmode="lin" valueType="num">
                                      <p:cBhvr additive="base">
                                        <p:cTn id="127" dur="500" fill="hold"/>
                                        <p:tgtEl>
                                          <p:spTgt spid="230"/>
                                        </p:tgtEl>
                                        <p:attrNameLst>
                                          <p:attrName>ppt_y</p:attrName>
                                        </p:attrNameLst>
                                      </p:cBhvr>
                                      <p:tavLst>
                                        <p:tav tm="0">
                                          <p:val>
                                            <p:strVal val="#ppt_y"/>
                                          </p:val>
                                        </p:tav>
                                        <p:tav tm="100000">
                                          <p:val>
                                            <p:strVal val="#ppt_y"/>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4" presetClass="entr" presetSubtype="16" fill="hold" grpId="0" nodeType="clickEffect">
                                  <p:stCondLst>
                                    <p:cond delay="0"/>
                                  </p:stCondLst>
                                  <p:childTnLst>
                                    <p:set>
                                      <p:cBhvr>
                                        <p:cTn id="131" dur="1" fill="hold">
                                          <p:stCondLst>
                                            <p:cond delay="0"/>
                                          </p:stCondLst>
                                        </p:cTn>
                                        <p:tgtEl>
                                          <p:spTgt spid="246"/>
                                        </p:tgtEl>
                                        <p:attrNameLst>
                                          <p:attrName>style.visibility</p:attrName>
                                        </p:attrNameLst>
                                      </p:cBhvr>
                                      <p:to>
                                        <p:strVal val="visible"/>
                                      </p:to>
                                    </p:set>
                                    <p:animEffect transition="in" filter="box(in)">
                                      <p:cBhvr>
                                        <p:cTn id="132" dur="500"/>
                                        <p:tgtEl>
                                          <p:spTgt spid="24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2" presetClass="entr" presetSubtype="8" fill="hold" nodeType="clickEffect">
                                  <p:stCondLst>
                                    <p:cond delay="0"/>
                                  </p:stCondLst>
                                  <p:childTnLst>
                                    <p:set>
                                      <p:cBhvr>
                                        <p:cTn id="136" dur="1" fill="hold">
                                          <p:stCondLst>
                                            <p:cond delay="0"/>
                                          </p:stCondLst>
                                        </p:cTn>
                                        <p:tgtEl>
                                          <p:spTgt spid="237"/>
                                        </p:tgtEl>
                                        <p:attrNameLst>
                                          <p:attrName>style.visibility</p:attrName>
                                        </p:attrNameLst>
                                      </p:cBhvr>
                                      <p:to>
                                        <p:strVal val="visible"/>
                                      </p:to>
                                    </p:set>
                                    <p:animEffect transition="in" filter="slide(fromLeft)">
                                      <p:cBhvr>
                                        <p:cTn id="137" dur="500"/>
                                        <p:tgtEl>
                                          <p:spTgt spid="237"/>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nodeType="clickEffect">
                                  <p:stCondLst>
                                    <p:cond delay="0"/>
                                  </p:stCondLst>
                                  <p:childTnLst>
                                    <p:set>
                                      <p:cBhvr>
                                        <p:cTn id="141" dur="1" fill="hold">
                                          <p:stCondLst>
                                            <p:cond delay="0"/>
                                          </p:stCondLst>
                                        </p:cTn>
                                        <p:tgtEl>
                                          <p:spTgt spid="86"/>
                                        </p:tgtEl>
                                        <p:attrNameLst>
                                          <p:attrName>style.visibility</p:attrName>
                                        </p:attrNameLst>
                                      </p:cBhvr>
                                      <p:to>
                                        <p:strVal val="visible"/>
                                      </p:to>
                                    </p:set>
                                    <p:animEffect transition="in" filter="barn(inVertical)">
                                      <p:cBhvr>
                                        <p:cTn id="14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7" grpId="0" autoUpdateAnimBg="0"/>
      <p:bldP spid="218" grpId="0" animBg="1"/>
      <p:bldP spid="222" grpId="0" animBg="1"/>
      <p:bldP spid="223" grpId="0" autoUpdateAnimBg="0"/>
      <p:bldP spid="224" grpId="0" animBg="1"/>
      <p:bldP spid="228" grpId="0" animBg="1"/>
      <p:bldP spid="229" grpId="0" autoUpdateAnimBg="0"/>
      <p:bldP spid="230" grpId="0" animBg="1" autoUpdateAnimBg="0"/>
      <p:bldP spid="231" grpId="0" animBg="1" autoUpdateAnimBg="0"/>
      <p:bldP spid="232" grpId="0" animBg="1" autoUpdateAnimBg="0"/>
      <p:bldP spid="233" grpId="0" animBg="1" autoUpdateAnimBg="0"/>
      <p:bldP spid="234" grpId="0" animBg="1" autoUpdateAnimBg="0"/>
      <p:bldP spid="235" grpId="0" animBg="1" autoUpdateAnimBg="0"/>
      <p:bldP spid="236" grpId="0" animBg="1" autoUpdateAnimBg="0"/>
      <p:bldP spid="240" grpId="0" animBg="1"/>
      <p:bldP spid="241" grpId="0" animBg="1"/>
      <p:bldP spid="242" grpId="0" animBg="1"/>
      <p:bldP spid="243" grpId="0" animBg="1" autoUpdateAnimBg="0"/>
      <p:bldP spid="244" grpId="0" animBg="1"/>
      <p:bldP spid="245" grpId="0" animBg="1"/>
      <p:bldP spid="246" grpId="0" animBg="1"/>
      <p:bldP spid="24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96" name="Group 2"/>
          <p:cNvGrpSpPr>
            <a:grpSpLocks/>
          </p:cNvGrpSpPr>
          <p:nvPr/>
        </p:nvGrpSpPr>
        <p:grpSpPr bwMode="auto">
          <a:xfrm>
            <a:off x="2268538" y="2795588"/>
            <a:ext cx="3962400" cy="2057400"/>
            <a:chOff x="1824" y="2304"/>
            <a:chExt cx="2496" cy="1296"/>
          </a:xfrm>
        </p:grpSpPr>
        <p:sp>
          <p:nvSpPr>
            <p:cNvPr id="97" name="Rectangle 3"/>
            <p:cNvSpPr>
              <a:spLocks noChangeArrowheads="1"/>
            </p:cNvSpPr>
            <p:nvPr/>
          </p:nvSpPr>
          <p:spPr bwMode="auto">
            <a:xfrm>
              <a:off x="2160" y="2544"/>
              <a:ext cx="2160" cy="768"/>
            </a:xfrm>
            <a:prstGeom prst="rect">
              <a:avLst/>
            </a:prstGeom>
            <a:noFill/>
            <a:ln w="9525">
              <a:solidFill>
                <a:schemeClr val="bg2"/>
              </a:solidFill>
              <a:miter lim="800000"/>
              <a:headEnd/>
              <a:tailEnd/>
            </a:ln>
            <a:effectLst/>
          </p:spPr>
          <p:txBody>
            <a:bodyPr wrap="none" anchor="ctr"/>
            <a:lstStyle/>
            <a:p>
              <a:pPr>
                <a:defRPr/>
              </a:pP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2                       </a:t>
              </a:r>
              <a:r>
                <a:rPr lang="en-US" altLang="zh-CN" b="1">
                  <a:effectLst>
                    <a:outerShdw blurRad="38100" dist="38100" dir="2700000" algn="tl">
                      <a:srgbClr val="C0C0C0"/>
                    </a:outerShdw>
                  </a:effectLst>
                  <a:latin typeface="Times New Roman" pitchFamily="18" charset="0"/>
                </a:rPr>
                <a:t>y</a:t>
              </a:r>
              <a:r>
                <a:rPr lang="en-US" altLang="zh-CN" b="1" baseline="-30000">
                  <a:effectLst>
                    <a:outerShdw blurRad="38100" dist="38100" dir="2700000" algn="tl">
                      <a:srgbClr val="C0C0C0"/>
                    </a:outerShdw>
                  </a:effectLst>
                  <a:latin typeface="Times New Roman" pitchFamily="18" charset="0"/>
                  <a:cs typeface="Times New Roman" pitchFamily="18" charset="0"/>
                </a:rPr>
                <a:t> </a:t>
              </a:r>
            </a:p>
            <a:p>
              <a:pPr>
                <a:defRPr/>
              </a:pP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1</a:t>
              </a:r>
            </a:p>
            <a:p>
              <a:pPr>
                <a:defRPr/>
              </a:pP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0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0</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1</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2</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3</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4</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5</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6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7</a:t>
              </a:r>
              <a:r>
                <a:rPr lang="en-US" altLang="zh-CN" b="1">
                  <a:effectLst>
                    <a:outerShdw blurRad="38100" dist="38100" dir="2700000" algn="tl">
                      <a:srgbClr val="C0C0C0"/>
                    </a:outerShdw>
                  </a:effectLst>
                  <a:latin typeface="Times New Roman" pitchFamily="18" charset="0"/>
                </a:rPr>
                <a:t> </a:t>
              </a:r>
            </a:p>
          </p:txBody>
        </p:sp>
        <p:sp>
          <p:nvSpPr>
            <p:cNvPr id="62548" name="Line 4"/>
            <p:cNvSpPr>
              <a:spLocks noChangeShapeType="1"/>
            </p:cNvSpPr>
            <p:nvPr/>
          </p:nvSpPr>
          <p:spPr bwMode="auto">
            <a:xfrm flipV="1">
              <a:off x="3216" y="2304"/>
              <a:ext cx="0" cy="240"/>
            </a:xfrm>
            <a:prstGeom prst="line">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49" name="Line 5"/>
            <p:cNvSpPr>
              <a:spLocks noChangeShapeType="1"/>
            </p:cNvSpPr>
            <p:nvPr/>
          </p:nvSpPr>
          <p:spPr bwMode="auto">
            <a:xfrm>
              <a:off x="1824" y="2688"/>
              <a:ext cx="336"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0" name="Line 6"/>
            <p:cNvSpPr>
              <a:spLocks noChangeShapeType="1"/>
            </p:cNvSpPr>
            <p:nvPr/>
          </p:nvSpPr>
          <p:spPr bwMode="auto">
            <a:xfrm>
              <a:off x="254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1" name="Line 7"/>
            <p:cNvSpPr>
              <a:spLocks noChangeShapeType="1"/>
            </p:cNvSpPr>
            <p:nvPr/>
          </p:nvSpPr>
          <p:spPr bwMode="auto">
            <a:xfrm>
              <a:off x="278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2" name="Line 8"/>
            <p:cNvSpPr>
              <a:spLocks noChangeShapeType="1"/>
            </p:cNvSpPr>
            <p:nvPr/>
          </p:nvSpPr>
          <p:spPr bwMode="auto">
            <a:xfrm>
              <a:off x="302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3" name="Line 9"/>
            <p:cNvSpPr>
              <a:spLocks noChangeShapeType="1"/>
            </p:cNvSpPr>
            <p:nvPr/>
          </p:nvSpPr>
          <p:spPr bwMode="auto">
            <a:xfrm>
              <a:off x="326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4" name="Line 10"/>
            <p:cNvSpPr>
              <a:spLocks noChangeShapeType="1"/>
            </p:cNvSpPr>
            <p:nvPr/>
          </p:nvSpPr>
          <p:spPr bwMode="auto">
            <a:xfrm>
              <a:off x="350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5" name="Line 11"/>
            <p:cNvSpPr>
              <a:spLocks noChangeShapeType="1"/>
            </p:cNvSpPr>
            <p:nvPr/>
          </p:nvSpPr>
          <p:spPr bwMode="auto">
            <a:xfrm>
              <a:off x="3744"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6" name="Line 12"/>
            <p:cNvSpPr>
              <a:spLocks noChangeShapeType="1"/>
            </p:cNvSpPr>
            <p:nvPr/>
          </p:nvSpPr>
          <p:spPr bwMode="auto">
            <a:xfrm>
              <a:off x="3936"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7" name="Line 13"/>
            <p:cNvSpPr>
              <a:spLocks noChangeShapeType="1"/>
            </p:cNvSpPr>
            <p:nvPr/>
          </p:nvSpPr>
          <p:spPr bwMode="auto">
            <a:xfrm>
              <a:off x="4176" y="331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8" name="Line 14"/>
            <p:cNvSpPr>
              <a:spLocks noChangeShapeType="1"/>
            </p:cNvSpPr>
            <p:nvPr/>
          </p:nvSpPr>
          <p:spPr bwMode="auto">
            <a:xfrm>
              <a:off x="1824" y="2928"/>
              <a:ext cx="336"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59" name="Line 15"/>
            <p:cNvSpPr>
              <a:spLocks noChangeShapeType="1"/>
            </p:cNvSpPr>
            <p:nvPr/>
          </p:nvSpPr>
          <p:spPr bwMode="auto">
            <a:xfrm>
              <a:off x="1824" y="3168"/>
              <a:ext cx="336"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1" name="Text Box 63"/>
          <p:cNvSpPr txBox="1">
            <a:spLocks noChangeArrowheads="1"/>
          </p:cNvSpPr>
          <p:nvPr/>
        </p:nvSpPr>
        <p:spPr bwMode="auto">
          <a:xfrm>
            <a:off x="1828800" y="3241675"/>
            <a:ext cx="533400" cy="1171575"/>
          </a:xfrm>
          <a:prstGeom prst="rect">
            <a:avLst/>
          </a:prstGeom>
          <a:noFill/>
          <a:ln w="9525">
            <a:noFill/>
            <a:miter lim="800000"/>
            <a:headEnd/>
            <a:tailEnd/>
          </a:ln>
          <a:effectLst/>
        </p:spPr>
        <p:txBody>
          <a:bodyPr>
            <a:spAutoFit/>
          </a:bodyPr>
          <a:lstStyle/>
          <a:p>
            <a:pPr>
              <a:lnSpc>
                <a:spcPct val="65000"/>
              </a:lnSpc>
              <a:spcBef>
                <a:spcPct val="50000"/>
              </a:spcBef>
              <a:defRPr/>
            </a:pPr>
            <a:r>
              <a:rPr lang="en-US" altLang="zh-CN" b="1">
                <a:solidFill>
                  <a:schemeClr val="bg1"/>
                </a:solidFill>
                <a:effectLst>
                  <a:outerShdw blurRad="38100" dist="38100" dir="2700000" algn="tl">
                    <a:srgbClr val="C0C0C0"/>
                  </a:outerShdw>
                </a:effectLst>
                <a:latin typeface="Times New Roman" pitchFamily="18" charset="0"/>
                <a:cs typeface="Times New Roman" pitchFamily="18" charset="0"/>
              </a:rPr>
              <a:t>A</a:t>
            </a:r>
            <a:endParaRPr lang="en-US" altLang="zh-CN" b="1" baseline="-30000">
              <a:solidFill>
                <a:schemeClr val="bg1"/>
              </a:solidFill>
              <a:effectLst>
                <a:outerShdw blurRad="38100" dist="38100" dir="2700000" algn="tl">
                  <a:srgbClr val="C0C0C0"/>
                </a:outerShdw>
              </a:effectLst>
              <a:latin typeface="Times New Roman" pitchFamily="18" charset="0"/>
              <a:cs typeface="Times New Roman" pitchFamily="18" charset="0"/>
            </a:endParaRPr>
          </a:p>
          <a:p>
            <a:pPr>
              <a:lnSpc>
                <a:spcPct val="65000"/>
              </a:lnSpc>
              <a:spcBef>
                <a:spcPct val="50000"/>
              </a:spcBef>
              <a:defRPr/>
            </a:pPr>
            <a:r>
              <a:rPr lang="en-US" altLang="zh-CN" b="1">
                <a:solidFill>
                  <a:schemeClr val="bg1"/>
                </a:solidFill>
                <a:effectLst>
                  <a:outerShdw blurRad="38100" dist="38100" dir="2700000" algn="tl">
                    <a:srgbClr val="C0C0C0"/>
                  </a:outerShdw>
                </a:effectLst>
                <a:latin typeface="Times New Roman" pitchFamily="18" charset="0"/>
                <a:cs typeface="Times New Roman" pitchFamily="18" charset="0"/>
              </a:rPr>
              <a:t>B</a:t>
            </a:r>
            <a:endParaRPr lang="en-US" altLang="zh-CN" b="1" baseline="-30000">
              <a:solidFill>
                <a:schemeClr val="bg1"/>
              </a:solidFill>
              <a:effectLst>
                <a:outerShdw blurRad="38100" dist="38100" dir="2700000" algn="tl">
                  <a:srgbClr val="C0C0C0"/>
                </a:outerShdw>
              </a:effectLst>
              <a:latin typeface="Times New Roman" pitchFamily="18" charset="0"/>
              <a:cs typeface="Times New Roman" pitchFamily="18" charset="0"/>
            </a:endParaRPr>
          </a:p>
          <a:p>
            <a:pPr>
              <a:lnSpc>
                <a:spcPct val="65000"/>
              </a:lnSpc>
              <a:spcBef>
                <a:spcPct val="50000"/>
              </a:spcBef>
              <a:defRPr/>
            </a:pPr>
            <a:r>
              <a:rPr lang="en-US" altLang="zh-CN" b="1">
                <a:solidFill>
                  <a:schemeClr val="bg1"/>
                </a:solidFill>
                <a:effectLst>
                  <a:outerShdw blurRad="38100" dist="38100" dir="2700000" algn="tl">
                    <a:srgbClr val="C0C0C0"/>
                  </a:outerShdw>
                </a:effectLst>
                <a:latin typeface="Times New Roman" pitchFamily="18" charset="0"/>
                <a:cs typeface="Times New Roman" pitchFamily="18" charset="0"/>
              </a:rPr>
              <a:t>C</a:t>
            </a:r>
            <a:endParaRPr lang="en-US" altLang="zh-CN" b="1" baseline="-30000">
              <a:solidFill>
                <a:schemeClr val="bg1"/>
              </a:solidFill>
              <a:effectLst>
                <a:outerShdw blurRad="38100" dist="38100" dir="2700000" algn="tl">
                  <a:srgbClr val="C0C0C0"/>
                </a:outerShdw>
              </a:effectLst>
              <a:latin typeface="Times New Roman" pitchFamily="18" charset="0"/>
              <a:cs typeface="Times New Roman" pitchFamily="18" charset="0"/>
            </a:endParaRPr>
          </a:p>
        </p:txBody>
      </p:sp>
      <p:sp>
        <p:nvSpPr>
          <p:cNvPr id="112" name="Text Box 64"/>
          <p:cNvSpPr txBox="1">
            <a:spLocks noChangeArrowheads="1"/>
          </p:cNvSpPr>
          <p:nvPr/>
        </p:nvSpPr>
        <p:spPr bwMode="auto">
          <a:xfrm>
            <a:off x="4648200" y="2584450"/>
            <a:ext cx="685800" cy="519113"/>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solidFill>
                  <a:schemeClr val="bg1"/>
                </a:solidFill>
                <a:effectLst>
                  <a:outerShdw blurRad="38100" dist="38100" dir="2700000" algn="tl">
                    <a:srgbClr val="C0C0C0"/>
                  </a:outerShdw>
                </a:effectLst>
                <a:latin typeface="Times New Roman" pitchFamily="18" charset="0"/>
                <a:cs typeface="Times New Roman" pitchFamily="18" charset="0"/>
              </a:rPr>
              <a:t>F</a:t>
            </a:r>
          </a:p>
        </p:txBody>
      </p:sp>
      <p:sp>
        <p:nvSpPr>
          <p:cNvPr id="113" name="Text Box 65"/>
          <p:cNvSpPr txBox="1">
            <a:spLocks noChangeArrowheads="1"/>
          </p:cNvSpPr>
          <p:nvPr/>
        </p:nvSpPr>
        <p:spPr bwMode="auto">
          <a:xfrm>
            <a:off x="1371600" y="5632450"/>
            <a:ext cx="6096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solidFill>
                  <a:schemeClr val="bg1"/>
                </a:solidFill>
                <a:effectLst>
                  <a:outerShdw blurRad="38100" dist="38100" dir="2700000" algn="tl">
                    <a:srgbClr val="C0C0C0"/>
                  </a:outerShdw>
                </a:effectLst>
                <a:latin typeface="Times New Roman" pitchFamily="18" charset="0"/>
                <a:cs typeface="Times New Roman" pitchFamily="18" charset="0"/>
              </a:rPr>
              <a:t>D</a:t>
            </a:r>
          </a:p>
        </p:txBody>
      </p:sp>
      <p:grpSp>
        <p:nvGrpSpPr>
          <p:cNvPr id="114" name="Group 66"/>
          <p:cNvGrpSpPr>
            <a:grpSpLocks/>
          </p:cNvGrpSpPr>
          <p:nvPr/>
        </p:nvGrpSpPr>
        <p:grpSpPr bwMode="auto">
          <a:xfrm>
            <a:off x="1905000" y="5632450"/>
            <a:ext cx="1524000" cy="533400"/>
            <a:chOff x="1008" y="3744"/>
            <a:chExt cx="960" cy="336"/>
          </a:xfrm>
        </p:grpSpPr>
        <p:sp>
          <p:nvSpPr>
            <p:cNvPr id="115" name="Rectangle 67"/>
            <p:cNvSpPr>
              <a:spLocks noChangeArrowheads="1"/>
            </p:cNvSpPr>
            <p:nvPr/>
          </p:nvSpPr>
          <p:spPr bwMode="auto">
            <a:xfrm>
              <a:off x="1296" y="3744"/>
              <a:ext cx="288" cy="336"/>
            </a:xfrm>
            <a:prstGeom prst="rect">
              <a:avLst/>
            </a:prstGeom>
            <a:noFill/>
            <a:ln w="38100" cap="sq">
              <a:solidFill>
                <a:schemeClr val="bg2"/>
              </a:solidFill>
              <a:miter lim="800000"/>
              <a:headEnd type="none" w="sm" len="sm"/>
              <a:tailEnd type="none" w="sm" len="sm"/>
            </a:ln>
            <a:effectLst/>
          </p:spPr>
          <p:txBody>
            <a:bodyPr wrap="none" anchor="ctr"/>
            <a:lstStyle/>
            <a:p>
              <a:pPr algn="ctr">
                <a:defRPr/>
              </a:pPr>
              <a:r>
                <a:rPr lang="en-US" altLang="zh-CN" sz="3200" b="1">
                  <a:effectLst>
                    <a:outerShdw blurRad="38100" dist="38100" dir="2700000" algn="tl">
                      <a:srgbClr val="C0C0C0"/>
                    </a:outerShdw>
                  </a:effectLst>
                  <a:latin typeface="Times New Roman" pitchFamily="18" charset="0"/>
                </a:rPr>
                <a:t> </a:t>
              </a:r>
            </a:p>
          </p:txBody>
        </p:sp>
        <p:sp>
          <p:nvSpPr>
            <p:cNvPr id="62544" name="Line 68"/>
            <p:cNvSpPr>
              <a:spLocks noChangeShapeType="1"/>
            </p:cNvSpPr>
            <p:nvPr/>
          </p:nvSpPr>
          <p:spPr bwMode="auto">
            <a:xfrm>
              <a:off x="1680" y="3912"/>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45" name="Line 69"/>
            <p:cNvSpPr>
              <a:spLocks noChangeShapeType="1"/>
            </p:cNvSpPr>
            <p:nvPr/>
          </p:nvSpPr>
          <p:spPr bwMode="auto">
            <a:xfrm>
              <a:off x="1008" y="3912"/>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46" name="Oval 70"/>
            <p:cNvSpPr>
              <a:spLocks noChangeArrowheads="1"/>
            </p:cNvSpPr>
            <p:nvPr/>
          </p:nvSpPr>
          <p:spPr bwMode="auto">
            <a:xfrm>
              <a:off x="1588" y="3868"/>
              <a:ext cx="96" cy="96"/>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grpSp>
      <p:sp>
        <p:nvSpPr>
          <p:cNvPr id="119" name="Line 72"/>
          <p:cNvSpPr>
            <a:spLocks noChangeShapeType="1"/>
          </p:cNvSpPr>
          <p:nvPr/>
        </p:nvSpPr>
        <p:spPr bwMode="auto">
          <a:xfrm flipV="1">
            <a:off x="2133600" y="5251450"/>
            <a:ext cx="0" cy="60960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 name="Line 73"/>
          <p:cNvSpPr>
            <a:spLocks noChangeShapeType="1"/>
          </p:cNvSpPr>
          <p:nvPr/>
        </p:nvSpPr>
        <p:spPr bwMode="auto">
          <a:xfrm>
            <a:off x="2133600" y="5251450"/>
            <a:ext cx="320040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1" name="Line 74"/>
          <p:cNvSpPr>
            <a:spLocks noChangeShapeType="1"/>
          </p:cNvSpPr>
          <p:nvPr/>
        </p:nvSpPr>
        <p:spPr bwMode="auto">
          <a:xfrm flipV="1">
            <a:off x="5322888" y="4718050"/>
            <a:ext cx="0" cy="53340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2" name="Line 75"/>
          <p:cNvSpPr>
            <a:spLocks noChangeShapeType="1"/>
          </p:cNvSpPr>
          <p:nvPr/>
        </p:nvSpPr>
        <p:spPr bwMode="auto">
          <a:xfrm flipV="1">
            <a:off x="3417888" y="4718050"/>
            <a:ext cx="0" cy="53340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 name="Line 76"/>
          <p:cNvSpPr>
            <a:spLocks noChangeShapeType="1"/>
          </p:cNvSpPr>
          <p:nvPr/>
        </p:nvSpPr>
        <p:spPr bwMode="auto">
          <a:xfrm flipV="1">
            <a:off x="4941888" y="4718050"/>
            <a:ext cx="0" cy="53340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 name="Line 77"/>
          <p:cNvSpPr>
            <a:spLocks noChangeShapeType="1"/>
          </p:cNvSpPr>
          <p:nvPr/>
        </p:nvSpPr>
        <p:spPr bwMode="auto">
          <a:xfrm flipV="1">
            <a:off x="4179888" y="4718050"/>
            <a:ext cx="0" cy="53340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5" name="Oval 78"/>
          <p:cNvSpPr>
            <a:spLocks noChangeArrowheads="1"/>
          </p:cNvSpPr>
          <p:nvPr/>
        </p:nvSpPr>
        <p:spPr bwMode="auto">
          <a:xfrm>
            <a:off x="3379788" y="5213350"/>
            <a:ext cx="76200" cy="76200"/>
          </a:xfrm>
          <a:prstGeom prst="ellipse">
            <a:avLst/>
          </a:prstGeom>
          <a:solidFill>
            <a:schemeClr val="bg2"/>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126" name="Oval 79"/>
          <p:cNvSpPr>
            <a:spLocks noChangeArrowheads="1"/>
          </p:cNvSpPr>
          <p:nvPr/>
        </p:nvSpPr>
        <p:spPr bwMode="auto">
          <a:xfrm>
            <a:off x="4160838" y="5213350"/>
            <a:ext cx="76200" cy="76200"/>
          </a:xfrm>
          <a:prstGeom prst="ellipse">
            <a:avLst/>
          </a:prstGeom>
          <a:solidFill>
            <a:schemeClr val="bg2"/>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127" name="Oval 80"/>
          <p:cNvSpPr>
            <a:spLocks noChangeArrowheads="1"/>
          </p:cNvSpPr>
          <p:nvPr/>
        </p:nvSpPr>
        <p:spPr bwMode="auto">
          <a:xfrm>
            <a:off x="4903788" y="5213350"/>
            <a:ext cx="76200" cy="76200"/>
          </a:xfrm>
          <a:prstGeom prst="ellipse">
            <a:avLst/>
          </a:prstGeom>
          <a:solidFill>
            <a:schemeClr val="bg2"/>
          </a:solidFill>
          <a:ln w="2857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128" name="Line 81"/>
          <p:cNvSpPr>
            <a:spLocks noChangeShapeType="1"/>
          </p:cNvSpPr>
          <p:nvPr/>
        </p:nvSpPr>
        <p:spPr bwMode="auto">
          <a:xfrm flipH="1">
            <a:off x="2438400" y="4870450"/>
            <a:ext cx="137160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9" name="Line 82"/>
          <p:cNvSpPr>
            <a:spLocks noChangeShapeType="1"/>
          </p:cNvSpPr>
          <p:nvPr/>
        </p:nvSpPr>
        <p:spPr bwMode="auto">
          <a:xfrm flipV="1">
            <a:off x="2438400" y="4641850"/>
            <a:ext cx="0" cy="22860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0" name="Line 83"/>
          <p:cNvSpPr>
            <a:spLocks noChangeShapeType="1"/>
          </p:cNvSpPr>
          <p:nvPr/>
        </p:nvSpPr>
        <p:spPr bwMode="auto">
          <a:xfrm>
            <a:off x="2286000" y="4641850"/>
            <a:ext cx="30480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1" name="Line 84"/>
          <p:cNvSpPr>
            <a:spLocks noChangeShapeType="1"/>
          </p:cNvSpPr>
          <p:nvPr/>
        </p:nvSpPr>
        <p:spPr bwMode="auto">
          <a:xfrm>
            <a:off x="3417888" y="5899150"/>
            <a:ext cx="259080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 name="Line 85"/>
          <p:cNvSpPr>
            <a:spLocks noChangeShapeType="1"/>
          </p:cNvSpPr>
          <p:nvPr/>
        </p:nvSpPr>
        <p:spPr bwMode="auto">
          <a:xfrm flipV="1">
            <a:off x="6008688" y="4756150"/>
            <a:ext cx="0" cy="114300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 name="Line 86"/>
          <p:cNvSpPr>
            <a:spLocks noChangeShapeType="1"/>
          </p:cNvSpPr>
          <p:nvPr/>
        </p:nvSpPr>
        <p:spPr bwMode="auto">
          <a:xfrm>
            <a:off x="4572000" y="4870450"/>
            <a:ext cx="228600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4" name="Oval 87"/>
          <p:cNvSpPr>
            <a:spLocks noChangeArrowheads="1"/>
          </p:cNvSpPr>
          <p:nvPr/>
        </p:nvSpPr>
        <p:spPr bwMode="auto">
          <a:xfrm>
            <a:off x="5589588" y="4832350"/>
            <a:ext cx="76200" cy="76200"/>
          </a:xfrm>
          <a:prstGeom prst="ellipse">
            <a:avLst/>
          </a:prstGeom>
          <a:solidFill>
            <a:schemeClr val="bg2"/>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135" name="Text Box 88"/>
          <p:cNvSpPr txBox="1">
            <a:spLocks noChangeArrowheads="1"/>
          </p:cNvSpPr>
          <p:nvPr/>
        </p:nvSpPr>
        <p:spPr bwMode="auto">
          <a:xfrm>
            <a:off x="6858000" y="4565650"/>
            <a:ext cx="7620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bg1"/>
                </a:solidFill>
                <a:effectLst>
                  <a:outerShdw blurRad="38100" dist="38100" dir="2700000" algn="tl">
                    <a:srgbClr val="C0C0C0"/>
                  </a:outerShdw>
                </a:effectLst>
                <a:latin typeface="Times New Roman" pitchFamily="18" charset="0"/>
              </a:rPr>
              <a:t>“1”</a:t>
            </a:r>
          </a:p>
        </p:txBody>
      </p:sp>
      <p:sp>
        <p:nvSpPr>
          <p:cNvPr id="136" name="Oval 92"/>
          <p:cNvSpPr>
            <a:spLocks noChangeArrowheads="1"/>
          </p:cNvSpPr>
          <p:nvPr/>
        </p:nvSpPr>
        <p:spPr bwMode="auto">
          <a:xfrm>
            <a:off x="2095500" y="5842000"/>
            <a:ext cx="76200" cy="76200"/>
          </a:xfrm>
          <a:prstGeom prst="ellipse">
            <a:avLst/>
          </a:prstGeom>
          <a:solidFill>
            <a:schemeClr val="bg2"/>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a:solidFill>
                <a:schemeClr val="bg2"/>
              </a:solidFill>
              <a:latin typeface="Arial" panose="020B0604020202020204" pitchFamily="34" charset="0"/>
            </a:endParaRPr>
          </a:p>
        </p:txBody>
      </p:sp>
      <p:sp>
        <p:nvSpPr>
          <p:cNvPr id="62489" name="Rectangle 93"/>
          <p:cNvSpPr>
            <a:spLocks noChangeArrowheads="1"/>
          </p:cNvSpPr>
          <p:nvPr/>
        </p:nvSpPr>
        <p:spPr bwMode="auto">
          <a:xfrm>
            <a:off x="8024813" y="1914525"/>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chemeClr val="hlink"/>
                </a:solidFill>
              </a:rPr>
              <a:t>1</a:t>
            </a:r>
          </a:p>
        </p:txBody>
      </p:sp>
      <p:sp>
        <p:nvSpPr>
          <p:cNvPr id="62490" name="Rectangle 94"/>
          <p:cNvSpPr>
            <a:spLocks noChangeArrowheads="1"/>
          </p:cNvSpPr>
          <p:nvPr/>
        </p:nvSpPr>
        <p:spPr bwMode="auto">
          <a:xfrm>
            <a:off x="6977063" y="1901825"/>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D60093"/>
                </a:solidFill>
              </a:rPr>
              <a:t>D</a:t>
            </a:r>
          </a:p>
        </p:txBody>
      </p:sp>
      <p:sp>
        <p:nvSpPr>
          <p:cNvPr id="62491" name="Rectangle 95"/>
          <p:cNvSpPr>
            <a:spLocks noChangeArrowheads="1"/>
          </p:cNvSpPr>
          <p:nvPr/>
        </p:nvSpPr>
        <p:spPr bwMode="auto">
          <a:xfrm>
            <a:off x="6457950" y="1895475"/>
            <a:ext cx="519113"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00FFCC"/>
                </a:solidFill>
              </a:rPr>
              <a:t>D</a:t>
            </a:r>
          </a:p>
        </p:txBody>
      </p:sp>
      <p:sp>
        <p:nvSpPr>
          <p:cNvPr id="62492" name="Rectangle 96"/>
          <p:cNvSpPr>
            <a:spLocks noChangeArrowheads="1"/>
          </p:cNvSpPr>
          <p:nvPr/>
        </p:nvSpPr>
        <p:spPr bwMode="auto">
          <a:xfrm>
            <a:off x="8013700" y="1539875"/>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00FF00"/>
                </a:solidFill>
              </a:rPr>
              <a:t>D</a:t>
            </a:r>
          </a:p>
        </p:txBody>
      </p:sp>
      <p:sp>
        <p:nvSpPr>
          <p:cNvPr id="62493" name="Rectangle 97"/>
          <p:cNvSpPr>
            <a:spLocks noChangeArrowheads="1"/>
          </p:cNvSpPr>
          <p:nvPr/>
        </p:nvSpPr>
        <p:spPr bwMode="auto">
          <a:xfrm>
            <a:off x="7502525" y="1525588"/>
            <a:ext cx="519113"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chemeClr val="folHlink"/>
                </a:solidFill>
              </a:rPr>
              <a:t>1</a:t>
            </a:r>
          </a:p>
        </p:txBody>
      </p:sp>
      <p:sp>
        <p:nvSpPr>
          <p:cNvPr id="62494" name="Rectangle 98"/>
          <p:cNvSpPr>
            <a:spLocks noChangeArrowheads="1"/>
          </p:cNvSpPr>
          <p:nvPr/>
        </p:nvSpPr>
        <p:spPr bwMode="auto">
          <a:xfrm>
            <a:off x="6948488" y="1525588"/>
            <a:ext cx="61277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t>0</a:t>
            </a:r>
          </a:p>
        </p:txBody>
      </p:sp>
      <p:sp>
        <p:nvSpPr>
          <p:cNvPr id="62495" name="Rectangle 99"/>
          <p:cNvSpPr>
            <a:spLocks noChangeArrowheads="1"/>
          </p:cNvSpPr>
          <p:nvPr/>
        </p:nvSpPr>
        <p:spPr bwMode="auto">
          <a:xfrm>
            <a:off x="6442075" y="1525588"/>
            <a:ext cx="519113"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FF6600"/>
                </a:solidFill>
              </a:rPr>
              <a:t>D</a:t>
            </a:r>
          </a:p>
        </p:txBody>
      </p:sp>
      <p:grpSp>
        <p:nvGrpSpPr>
          <p:cNvPr id="62496" name="Group 100"/>
          <p:cNvGrpSpPr>
            <a:grpSpLocks/>
          </p:cNvGrpSpPr>
          <p:nvPr/>
        </p:nvGrpSpPr>
        <p:grpSpPr bwMode="auto">
          <a:xfrm>
            <a:off x="7494588" y="1920875"/>
            <a:ext cx="519112" cy="374650"/>
            <a:chOff x="4963" y="1299"/>
            <a:chExt cx="327" cy="236"/>
          </a:xfrm>
        </p:grpSpPr>
        <p:sp>
          <p:nvSpPr>
            <p:cNvPr id="62541" name="Rectangle 101"/>
            <p:cNvSpPr>
              <a:spLocks noChangeArrowheads="1"/>
            </p:cNvSpPr>
            <p:nvPr/>
          </p:nvSpPr>
          <p:spPr bwMode="auto">
            <a:xfrm>
              <a:off x="4963" y="1299"/>
              <a:ext cx="327" cy="236"/>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000" b="1">
                  <a:solidFill>
                    <a:srgbClr val="FF99FF"/>
                  </a:solidFill>
                </a:rPr>
                <a:t>D</a:t>
              </a:r>
            </a:p>
          </p:txBody>
        </p:sp>
        <p:sp>
          <p:nvSpPr>
            <p:cNvPr id="62542" name="Line 102"/>
            <p:cNvSpPr>
              <a:spLocks noChangeShapeType="1"/>
            </p:cNvSpPr>
            <p:nvPr/>
          </p:nvSpPr>
          <p:spPr bwMode="auto">
            <a:xfrm>
              <a:off x="5040" y="1344"/>
              <a:ext cx="96" cy="0"/>
            </a:xfrm>
            <a:prstGeom prst="line">
              <a:avLst/>
            </a:prstGeom>
            <a:noFill/>
            <a:ln w="38100">
              <a:solidFill>
                <a:srgbClr val="FF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2497" name="Group 103"/>
          <p:cNvGrpSpPr>
            <a:grpSpLocks/>
          </p:cNvGrpSpPr>
          <p:nvPr/>
        </p:nvGrpSpPr>
        <p:grpSpPr bwMode="auto">
          <a:xfrm>
            <a:off x="5940425" y="981075"/>
            <a:ext cx="2590800" cy="1295400"/>
            <a:chOff x="3984" y="1008"/>
            <a:chExt cx="1632" cy="816"/>
          </a:xfrm>
        </p:grpSpPr>
        <p:sp>
          <p:nvSpPr>
            <p:cNvPr id="62527" name="Line 104"/>
            <p:cNvSpPr>
              <a:spLocks noChangeShapeType="1"/>
            </p:cNvSpPr>
            <p:nvPr/>
          </p:nvSpPr>
          <p:spPr bwMode="auto">
            <a:xfrm>
              <a:off x="4310" y="1351"/>
              <a:ext cx="130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28" name="Line 105"/>
            <p:cNvSpPr>
              <a:spLocks noChangeShapeType="1"/>
            </p:cNvSpPr>
            <p:nvPr/>
          </p:nvSpPr>
          <p:spPr bwMode="auto">
            <a:xfrm>
              <a:off x="4310" y="1823"/>
              <a:ext cx="130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29" name="Line 106"/>
            <p:cNvSpPr>
              <a:spLocks noChangeShapeType="1"/>
            </p:cNvSpPr>
            <p:nvPr/>
          </p:nvSpPr>
          <p:spPr bwMode="auto">
            <a:xfrm>
              <a:off x="4310" y="1351"/>
              <a:ext cx="0" cy="47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30" name="Line 107"/>
            <p:cNvSpPr>
              <a:spLocks noChangeShapeType="1"/>
            </p:cNvSpPr>
            <p:nvPr/>
          </p:nvSpPr>
          <p:spPr bwMode="auto">
            <a:xfrm>
              <a:off x="4637" y="1351"/>
              <a:ext cx="0" cy="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31" name="Line 108"/>
            <p:cNvSpPr>
              <a:spLocks noChangeShapeType="1"/>
            </p:cNvSpPr>
            <p:nvPr/>
          </p:nvSpPr>
          <p:spPr bwMode="auto">
            <a:xfrm>
              <a:off x="5290" y="1351"/>
              <a:ext cx="0" cy="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32" name="Line 109"/>
            <p:cNvSpPr>
              <a:spLocks noChangeShapeType="1"/>
            </p:cNvSpPr>
            <p:nvPr/>
          </p:nvSpPr>
          <p:spPr bwMode="auto">
            <a:xfrm>
              <a:off x="5616" y="1587"/>
              <a:ext cx="0"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33" name="Line 110"/>
            <p:cNvSpPr>
              <a:spLocks noChangeShapeType="1"/>
            </p:cNvSpPr>
            <p:nvPr/>
          </p:nvSpPr>
          <p:spPr bwMode="auto">
            <a:xfrm>
              <a:off x="5616" y="1351"/>
              <a:ext cx="0" cy="2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34" name="Line 111"/>
            <p:cNvSpPr>
              <a:spLocks noChangeShapeType="1"/>
            </p:cNvSpPr>
            <p:nvPr/>
          </p:nvSpPr>
          <p:spPr bwMode="auto">
            <a:xfrm>
              <a:off x="4137" y="1176"/>
              <a:ext cx="173" cy="1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6" name="Text Box 112"/>
            <p:cNvSpPr txBox="1">
              <a:spLocks noChangeArrowheads="1"/>
            </p:cNvSpPr>
            <p:nvPr/>
          </p:nvSpPr>
          <p:spPr bwMode="auto">
            <a:xfrm>
              <a:off x="4398" y="1086"/>
              <a:ext cx="1218" cy="2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00   01  11    10</a:t>
              </a:r>
            </a:p>
          </p:txBody>
        </p:sp>
        <p:sp>
          <p:nvSpPr>
            <p:cNvPr id="157" name="Text Box 113"/>
            <p:cNvSpPr txBox="1">
              <a:spLocks noChangeArrowheads="1"/>
            </p:cNvSpPr>
            <p:nvPr/>
          </p:nvSpPr>
          <p:spPr bwMode="auto">
            <a:xfrm>
              <a:off x="4137" y="1420"/>
              <a:ext cx="196" cy="404"/>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0</a:t>
              </a:r>
            </a:p>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1</a:t>
              </a:r>
            </a:p>
          </p:txBody>
        </p:sp>
        <p:sp>
          <p:nvSpPr>
            <p:cNvPr id="158" name="Text Box 114"/>
            <p:cNvSpPr txBox="1">
              <a:spLocks noChangeArrowheads="1"/>
            </p:cNvSpPr>
            <p:nvPr/>
          </p:nvSpPr>
          <p:spPr bwMode="auto">
            <a:xfrm>
              <a:off x="3984" y="1183"/>
              <a:ext cx="173" cy="249"/>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A</a:t>
              </a:r>
            </a:p>
          </p:txBody>
        </p:sp>
        <p:sp>
          <p:nvSpPr>
            <p:cNvPr id="159" name="Text Box 115"/>
            <p:cNvSpPr txBox="1">
              <a:spLocks noChangeArrowheads="1"/>
            </p:cNvSpPr>
            <p:nvPr/>
          </p:nvSpPr>
          <p:spPr bwMode="auto">
            <a:xfrm>
              <a:off x="4129" y="1008"/>
              <a:ext cx="399" cy="249"/>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BC</a:t>
              </a:r>
            </a:p>
          </p:txBody>
        </p:sp>
        <p:sp>
          <p:nvSpPr>
            <p:cNvPr id="62539" name="Line 116"/>
            <p:cNvSpPr>
              <a:spLocks noChangeShapeType="1"/>
            </p:cNvSpPr>
            <p:nvPr/>
          </p:nvSpPr>
          <p:spPr bwMode="auto">
            <a:xfrm>
              <a:off x="4963" y="1351"/>
              <a:ext cx="0" cy="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40" name="Line 117"/>
            <p:cNvSpPr>
              <a:spLocks noChangeShapeType="1"/>
            </p:cNvSpPr>
            <p:nvPr/>
          </p:nvSpPr>
          <p:spPr bwMode="auto">
            <a:xfrm>
              <a:off x="4310" y="1587"/>
              <a:ext cx="13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62" name="Freeform 119"/>
          <p:cNvSpPr>
            <a:spLocks/>
          </p:cNvSpPr>
          <p:nvPr/>
        </p:nvSpPr>
        <p:spPr bwMode="auto">
          <a:xfrm>
            <a:off x="3348038" y="1643063"/>
            <a:ext cx="2438400" cy="609600"/>
          </a:xfrm>
          <a:custGeom>
            <a:avLst/>
            <a:gdLst>
              <a:gd name="T0" fmla="*/ 0 w 1392"/>
              <a:gd name="T1" fmla="*/ 2147483646 h 496"/>
              <a:gd name="T2" fmla="*/ 2147483646 w 1392"/>
              <a:gd name="T3" fmla="*/ 2147483646 h 496"/>
              <a:gd name="T4" fmla="*/ 2147483646 w 1392"/>
              <a:gd name="T5" fmla="*/ 0 h 496"/>
              <a:gd name="T6" fmla="*/ 0 60000 65536"/>
              <a:gd name="T7" fmla="*/ 0 60000 65536"/>
              <a:gd name="T8" fmla="*/ 0 60000 65536"/>
              <a:gd name="T9" fmla="*/ 0 w 1392"/>
              <a:gd name="T10" fmla="*/ 0 h 496"/>
              <a:gd name="T11" fmla="*/ 1392 w 1392"/>
              <a:gd name="T12" fmla="*/ 496 h 496"/>
            </a:gdLst>
            <a:ahLst/>
            <a:cxnLst>
              <a:cxn ang="T6">
                <a:pos x="T0" y="T1"/>
              </a:cxn>
              <a:cxn ang="T7">
                <a:pos x="T2" y="T3"/>
              </a:cxn>
              <a:cxn ang="T8">
                <a:pos x="T4" y="T5"/>
              </a:cxn>
            </a:cxnLst>
            <a:rect l="T9" t="T10" r="T11" b="T12"/>
            <a:pathLst>
              <a:path w="1392" h="496">
                <a:moveTo>
                  <a:pt x="0" y="384"/>
                </a:moveTo>
                <a:cubicBezTo>
                  <a:pt x="268" y="440"/>
                  <a:pt x="536" y="496"/>
                  <a:pt x="768" y="432"/>
                </a:cubicBezTo>
                <a:cubicBezTo>
                  <a:pt x="1000" y="368"/>
                  <a:pt x="1196" y="184"/>
                  <a:pt x="1392" y="0"/>
                </a:cubicBezTo>
              </a:path>
            </a:pathLst>
          </a:custGeom>
          <a:noFill/>
          <a:ln w="38100">
            <a:solidFill>
              <a:schemeClr val="bg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63" name="Group 121"/>
          <p:cNvGrpSpPr>
            <a:grpSpLocks/>
          </p:cNvGrpSpPr>
          <p:nvPr/>
        </p:nvGrpSpPr>
        <p:grpSpPr bwMode="auto">
          <a:xfrm>
            <a:off x="395288" y="955675"/>
            <a:ext cx="2743200" cy="1447800"/>
            <a:chOff x="1824" y="2112"/>
            <a:chExt cx="1728" cy="912"/>
          </a:xfrm>
        </p:grpSpPr>
        <p:sp>
          <p:nvSpPr>
            <p:cNvPr id="164" name="Rectangle 122"/>
            <p:cNvSpPr>
              <a:spLocks noChangeArrowheads="1"/>
            </p:cNvSpPr>
            <p:nvPr/>
          </p:nvSpPr>
          <p:spPr bwMode="auto">
            <a:xfrm>
              <a:off x="3178" y="2551"/>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dirty="0">
                  <a:effectLst>
                    <a:outerShdw blurRad="38100" dist="38100" dir="2700000" algn="tl">
                      <a:srgbClr val="C0C0C0"/>
                    </a:outerShdw>
                  </a:effectLst>
                  <a:latin typeface="Times New Roman" pitchFamily="18" charset="0"/>
                  <a:cs typeface="Times New Roman" pitchFamily="18" charset="0"/>
                </a:rPr>
                <a:t>D</a:t>
              </a:r>
              <a:r>
                <a:rPr lang="en-US" altLang="zh-CN" sz="2000" b="1" baseline="-30000" dirty="0">
                  <a:effectLst>
                    <a:outerShdw blurRad="38100" dist="38100" dir="2700000" algn="tl">
                      <a:srgbClr val="C0C0C0"/>
                    </a:outerShdw>
                  </a:effectLst>
                  <a:latin typeface="Times New Roman" pitchFamily="18" charset="0"/>
                  <a:cs typeface="Times New Roman" pitchFamily="18" charset="0"/>
                </a:rPr>
                <a:t>2</a:t>
              </a:r>
            </a:p>
            <a:p>
              <a:pPr algn="ctr">
                <a:spcBef>
                  <a:spcPct val="20000"/>
                </a:spcBef>
                <a:buClr>
                  <a:schemeClr val="accent2"/>
                </a:buClr>
                <a:buSzPct val="80000"/>
                <a:buFont typeface="Wingdings" pitchFamily="2" charset="2"/>
                <a:buNone/>
                <a:defRPr/>
              </a:pPr>
              <a:endParaRPr lang="en-US" altLang="zh-CN" sz="2000" b="1" dirty="0">
                <a:effectLst>
                  <a:outerShdw blurRad="38100" dist="38100" dir="2700000" algn="tl">
                    <a:srgbClr val="C0C0C0"/>
                  </a:outerShdw>
                </a:effectLst>
                <a:latin typeface="Times New Roman" pitchFamily="18" charset="0"/>
              </a:endParaRPr>
            </a:p>
          </p:txBody>
        </p:sp>
        <p:sp>
          <p:nvSpPr>
            <p:cNvPr id="165" name="Rectangle 123"/>
            <p:cNvSpPr>
              <a:spLocks noChangeArrowheads="1"/>
            </p:cNvSpPr>
            <p:nvPr/>
          </p:nvSpPr>
          <p:spPr bwMode="auto">
            <a:xfrm>
              <a:off x="2851" y="2551"/>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3</a:t>
              </a:r>
            </a:p>
            <a:p>
              <a:pPr algn="ctr">
                <a:spcBef>
                  <a:spcPct val="20000"/>
                </a:spcBef>
                <a:buClr>
                  <a:schemeClr val="accent2"/>
                </a:buClr>
                <a:buSzPct val="80000"/>
                <a:buFont typeface="Wingdings" pitchFamily="2" charset="2"/>
                <a:buNone/>
                <a:defRPr/>
              </a:pPr>
              <a:endParaRPr lang="en-US" altLang="zh-CN" b="1">
                <a:effectLst>
                  <a:outerShdw blurRad="38100" dist="38100" dir="2700000" algn="tl">
                    <a:srgbClr val="C0C0C0"/>
                  </a:outerShdw>
                </a:effectLst>
                <a:latin typeface="Times New Roman" pitchFamily="18" charset="0"/>
              </a:endParaRPr>
            </a:p>
          </p:txBody>
        </p:sp>
        <p:sp>
          <p:nvSpPr>
            <p:cNvPr id="166" name="Rectangle 124"/>
            <p:cNvSpPr>
              <a:spLocks noChangeArrowheads="1"/>
            </p:cNvSpPr>
            <p:nvPr/>
          </p:nvSpPr>
          <p:spPr bwMode="auto">
            <a:xfrm>
              <a:off x="2525" y="2551"/>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1</a:t>
              </a:r>
            </a:p>
            <a:p>
              <a:pPr algn="ctr">
                <a:spcBef>
                  <a:spcPct val="20000"/>
                </a:spcBef>
                <a:buClr>
                  <a:schemeClr val="accent2"/>
                </a:buClr>
                <a:buSzPct val="80000"/>
                <a:buFont typeface="Wingdings" pitchFamily="2" charset="2"/>
                <a:buNone/>
                <a:defRPr/>
              </a:pPr>
              <a:endParaRPr lang="en-US" altLang="zh-CN" sz="2000" b="1">
                <a:effectLst>
                  <a:outerShdw blurRad="38100" dist="38100" dir="2700000" algn="tl">
                    <a:srgbClr val="C0C0C0"/>
                  </a:outerShdw>
                </a:effectLst>
                <a:latin typeface="Times New Roman" pitchFamily="18" charset="0"/>
              </a:endParaRPr>
            </a:p>
          </p:txBody>
        </p:sp>
        <p:sp>
          <p:nvSpPr>
            <p:cNvPr id="167" name="Rectangle 125"/>
            <p:cNvSpPr>
              <a:spLocks noChangeArrowheads="1"/>
            </p:cNvSpPr>
            <p:nvPr/>
          </p:nvSpPr>
          <p:spPr bwMode="auto">
            <a:xfrm>
              <a:off x="3178" y="2787"/>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6</a:t>
              </a:r>
            </a:p>
            <a:p>
              <a:pPr algn="ctr">
                <a:spcBef>
                  <a:spcPct val="20000"/>
                </a:spcBef>
                <a:buClr>
                  <a:schemeClr val="accent2"/>
                </a:buClr>
                <a:buSzPct val="80000"/>
                <a:buFont typeface="Wingdings" pitchFamily="2" charset="2"/>
                <a:buNone/>
                <a:defRPr/>
              </a:pPr>
              <a:endParaRPr lang="en-US" altLang="zh-CN" b="1">
                <a:effectLst>
                  <a:outerShdw blurRad="38100" dist="38100" dir="2700000" algn="tl">
                    <a:srgbClr val="C0C0C0"/>
                  </a:outerShdw>
                </a:effectLst>
                <a:latin typeface="Times New Roman" pitchFamily="18" charset="0"/>
              </a:endParaRPr>
            </a:p>
          </p:txBody>
        </p:sp>
        <p:sp>
          <p:nvSpPr>
            <p:cNvPr id="168" name="Rectangle 126"/>
            <p:cNvSpPr>
              <a:spLocks noChangeArrowheads="1"/>
            </p:cNvSpPr>
            <p:nvPr/>
          </p:nvSpPr>
          <p:spPr bwMode="auto">
            <a:xfrm>
              <a:off x="2851" y="2787"/>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7</a:t>
              </a:r>
            </a:p>
            <a:p>
              <a:pPr algn="ctr">
                <a:spcBef>
                  <a:spcPct val="20000"/>
                </a:spcBef>
                <a:buClr>
                  <a:schemeClr val="accent2"/>
                </a:buClr>
                <a:buSzPct val="80000"/>
                <a:buFont typeface="Wingdings" pitchFamily="2" charset="2"/>
                <a:buNone/>
                <a:defRPr/>
              </a:pPr>
              <a:endParaRPr lang="en-US" altLang="zh-CN" b="1">
                <a:effectLst>
                  <a:outerShdw blurRad="38100" dist="38100" dir="2700000" algn="tl">
                    <a:srgbClr val="C0C0C0"/>
                  </a:outerShdw>
                </a:effectLst>
                <a:latin typeface="Times New Roman" pitchFamily="18" charset="0"/>
              </a:endParaRPr>
            </a:p>
          </p:txBody>
        </p:sp>
        <p:sp>
          <p:nvSpPr>
            <p:cNvPr id="169" name="Rectangle 127"/>
            <p:cNvSpPr>
              <a:spLocks noChangeArrowheads="1"/>
            </p:cNvSpPr>
            <p:nvPr/>
          </p:nvSpPr>
          <p:spPr bwMode="auto">
            <a:xfrm>
              <a:off x="2525" y="2787"/>
              <a:ext cx="326"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5</a:t>
              </a:r>
            </a:p>
            <a:p>
              <a:pPr algn="ctr">
                <a:spcBef>
                  <a:spcPct val="20000"/>
                </a:spcBef>
                <a:buClr>
                  <a:schemeClr val="accent2"/>
                </a:buClr>
                <a:buSzPct val="80000"/>
                <a:buFont typeface="Wingdings" pitchFamily="2" charset="2"/>
                <a:buNone/>
                <a:defRPr/>
              </a:pPr>
              <a:endParaRPr lang="en-US" altLang="zh-CN" b="1">
                <a:effectLst>
                  <a:outerShdw blurRad="38100" dist="38100" dir="2700000" algn="tl">
                    <a:srgbClr val="C0C0C0"/>
                  </a:outerShdw>
                </a:effectLst>
                <a:latin typeface="Times New Roman" pitchFamily="18" charset="0"/>
              </a:endParaRPr>
            </a:p>
          </p:txBody>
        </p:sp>
        <p:sp>
          <p:nvSpPr>
            <p:cNvPr id="170" name="Rectangle 128"/>
            <p:cNvSpPr>
              <a:spLocks noChangeArrowheads="1"/>
            </p:cNvSpPr>
            <p:nvPr/>
          </p:nvSpPr>
          <p:spPr bwMode="auto">
            <a:xfrm>
              <a:off x="2198" y="2787"/>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4</a:t>
              </a:r>
            </a:p>
            <a:p>
              <a:pPr algn="ctr">
                <a:spcBef>
                  <a:spcPct val="20000"/>
                </a:spcBef>
                <a:buClr>
                  <a:schemeClr val="accent2"/>
                </a:buClr>
                <a:buSzPct val="80000"/>
                <a:buFont typeface="Wingdings" pitchFamily="2" charset="2"/>
                <a:buNone/>
                <a:defRPr/>
              </a:pPr>
              <a:endParaRPr lang="en-US" altLang="zh-CN" sz="2000" b="1">
                <a:effectLst>
                  <a:outerShdw blurRad="38100" dist="38100" dir="2700000" algn="tl">
                    <a:srgbClr val="C0C0C0"/>
                  </a:outerShdw>
                </a:effectLst>
                <a:latin typeface="Times New Roman" pitchFamily="18" charset="0"/>
              </a:endParaRPr>
            </a:p>
          </p:txBody>
        </p:sp>
        <p:sp>
          <p:nvSpPr>
            <p:cNvPr id="171" name="Rectangle 129"/>
            <p:cNvSpPr>
              <a:spLocks noChangeArrowheads="1"/>
            </p:cNvSpPr>
            <p:nvPr/>
          </p:nvSpPr>
          <p:spPr bwMode="auto">
            <a:xfrm>
              <a:off x="2198" y="2551"/>
              <a:ext cx="327" cy="236"/>
            </a:xfrm>
            <a:prstGeom prst="rect">
              <a:avLst/>
            </a:prstGeom>
            <a:noFill/>
            <a:ln w="12700" cap="sq">
              <a:solidFill>
                <a:schemeClr val="bg2"/>
              </a:solidFill>
              <a:miter lim="800000"/>
              <a:headEnd type="none" w="sm" len="sm"/>
              <a:tailEnd type="none" w="sm" len="sm"/>
            </a:ln>
            <a:effectLst/>
          </p:spPr>
          <p:txBody>
            <a:bodyPr/>
            <a:lstStyle/>
            <a:p>
              <a:pPr algn="ctr">
                <a:spcBef>
                  <a:spcPct val="20000"/>
                </a:spcBef>
                <a:buClr>
                  <a:schemeClr val="accent2"/>
                </a:buClr>
                <a:buSzPct val="80000"/>
                <a:buFont typeface="Wingdings" pitchFamily="2" charset="2"/>
                <a:buNone/>
                <a:defRPr/>
              </a:pP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0</a:t>
              </a:r>
            </a:p>
          </p:txBody>
        </p:sp>
        <p:sp>
          <p:nvSpPr>
            <p:cNvPr id="62513" name="Line 130"/>
            <p:cNvSpPr>
              <a:spLocks noChangeShapeType="1"/>
            </p:cNvSpPr>
            <p:nvPr/>
          </p:nvSpPr>
          <p:spPr bwMode="auto">
            <a:xfrm>
              <a:off x="2198" y="2551"/>
              <a:ext cx="130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14" name="Line 131"/>
            <p:cNvSpPr>
              <a:spLocks noChangeShapeType="1"/>
            </p:cNvSpPr>
            <p:nvPr/>
          </p:nvSpPr>
          <p:spPr bwMode="auto">
            <a:xfrm>
              <a:off x="2198" y="2787"/>
              <a:ext cx="130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15" name="Line 132"/>
            <p:cNvSpPr>
              <a:spLocks noChangeShapeType="1"/>
            </p:cNvSpPr>
            <p:nvPr/>
          </p:nvSpPr>
          <p:spPr bwMode="auto">
            <a:xfrm>
              <a:off x="2198" y="3023"/>
              <a:ext cx="130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16" name="Line 133"/>
            <p:cNvSpPr>
              <a:spLocks noChangeShapeType="1"/>
            </p:cNvSpPr>
            <p:nvPr/>
          </p:nvSpPr>
          <p:spPr bwMode="auto">
            <a:xfrm>
              <a:off x="2198" y="2551"/>
              <a:ext cx="0" cy="47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17" name="Line 134"/>
            <p:cNvSpPr>
              <a:spLocks noChangeShapeType="1"/>
            </p:cNvSpPr>
            <p:nvPr/>
          </p:nvSpPr>
          <p:spPr bwMode="auto">
            <a:xfrm>
              <a:off x="2525" y="2551"/>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18" name="Line 135"/>
            <p:cNvSpPr>
              <a:spLocks noChangeShapeType="1"/>
            </p:cNvSpPr>
            <p:nvPr/>
          </p:nvSpPr>
          <p:spPr bwMode="auto">
            <a:xfrm>
              <a:off x="2851" y="2551"/>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19" name="Line 136"/>
            <p:cNvSpPr>
              <a:spLocks noChangeShapeType="1"/>
            </p:cNvSpPr>
            <p:nvPr/>
          </p:nvSpPr>
          <p:spPr bwMode="auto">
            <a:xfrm>
              <a:off x="3178" y="2551"/>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20" name="Line 137"/>
            <p:cNvSpPr>
              <a:spLocks noChangeShapeType="1"/>
            </p:cNvSpPr>
            <p:nvPr/>
          </p:nvSpPr>
          <p:spPr bwMode="auto">
            <a:xfrm>
              <a:off x="3504" y="2787"/>
              <a:ext cx="0" cy="236"/>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21" name="Line 138"/>
            <p:cNvSpPr>
              <a:spLocks noChangeShapeType="1"/>
            </p:cNvSpPr>
            <p:nvPr/>
          </p:nvSpPr>
          <p:spPr bwMode="auto">
            <a:xfrm>
              <a:off x="3504" y="2551"/>
              <a:ext cx="0" cy="236"/>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2522" name="Line 139"/>
            <p:cNvSpPr>
              <a:spLocks noChangeShapeType="1"/>
            </p:cNvSpPr>
            <p:nvPr/>
          </p:nvSpPr>
          <p:spPr bwMode="auto">
            <a:xfrm>
              <a:off x="2025" y="2376"/>
              <a:ext cx="173" cy="1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2" name="Text Box 140"/>
            <p:cNvSpPr txBox="1">
              <a:spLocks noChangeArrowheads="1"/>
            </p:cNvSpPr>
            <p:nvPr/>
          </p:nvSpPr>
          <p:spPr bwMode="auto">
            <a:xfrm>
              <a:off x="2208" y="2286"/>
              <a:ext cx="1344" cy="2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00     01    11    10</a:t>
              </a:r>
            </a:p>
          </p:txBody>
        </p:sp>
        <p:sp>
          <p:nvSpPr>
            <p:cNvPr id="183" name="Text Box 141"/>
            <p:cNvSpPr txBox="1">
              <a:spLocks noChangeArrowheads="1"/>
            </p:cNvSpPr>
            <p:nvPr/>
          </p:nvSpPr>
          <p:spPr bwMode="auto">
            <a:xfrm>
              <a:off x="2025" y="2620"/>
              <a:ext cx="196" cy="404"/>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0</a:t>
              </a:r>
            </a:p>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1</a:t>
              </a:r>
            </a:p>
          </p:txBody>
        </p:sp>
        <p:sp>
          <p:nvSpPr>
            <p:cNvPr id="184" name="Text Box 142"/>
            <p:cNvSpPr txBox="1">
              <a:spLocks noChangeArrowheads="1"/>
            </p:cNvSpPr>
            <p:nvPr/>
          </p:nvSpPr>
          <p:spPr bwMode="auto">
            <a:xfrm>
              <a:off x="1824" y="2352"/>
              <a:ext cx="336" cy="2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2</a:t>
              </a:r>
            </a:p>
          </p:txBody>
        </p:sp>
        <p:sp>
          <p:nvSpPr>
            <p:cNvPr id="185" name="Text Box 143"/>
            <p:cNvSpPr txBox="1">
              <a:spLocks noChangeArrowheads="1"/>
            </p:cNvSpPr>
            <p:nvPr/>
          </p:nvSpPr>
          <p:spPr bwMode="auto">
            <a:xfrm>
              <a:off x="1969" y="2112"/>
              <a:ext cx="575" cy="2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2000" b="1">
                  <a:effectLst>
                    <a:outerShdw blurRad="38100" dist="38100" dir="2700000" algn="tl">
                      <a:srgbClr val="C0C0C0"/>
                    </a:outerShdw>
                  </a:effectLst>
                  <a:latin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1 </a:t>
              </a:r>
              <a:r>
                <a:rPr lang="en-US" altLang="zh-CN" sz="2000" b="1">
                  <a:effectLst>
                    <a:outerShdw blurRad="38100" dist="38100" dir="2700000" algn="tl">
                      <a:srgbClr val="C0C0C0"/>
                    </a:outerShdw>
                  </a:effectLst>
                  <a:latin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0</a:t>
              </a:r>
            </a:p>
          </p:txBody>
        </p:sp>
      </p:grpSp>
      <p:sp>
        <p:nvSpPr>
          <p:cNvPr id="186" name="Text Box 145"/>
          <p:cNvSpPr txBox="1">
            <a:spLocks noChangeArrowheads="1"/>
          </p:cNvSpPr>
          <p:nvPr/>
        </p:nvSpPr>
        <p:spPr bwMode="auto">
          <a:xfrm>
            <a:off x="6588125" y="2406650"/>
            <a:ext cx="1793875" cy="457200"/>
          </a:xfrm>
          <a:prstGeom prst="rect">
            <a:avLst/>
          </a:prstGeom>
          <a:noFill/>
          <a:ln w="9525">
            <a:noFill/>
            <a:miter lim="800000"/>
            <a:headEnd/>
            <a:tailEnd/>
          </a:ln>
          <a:effectLst/>
        </p:spPr>
        <p:txBody>
          <a:bodyPr>
            <a:spAutoFit/>
          </a:bodyPr>
          <a:lstStyle/>
          <a:p>
            <a:pPr>
              <a:spcBef>
                <a:spcPct val="50000"/>
              </a:spcBef>
              <a:defRPr/>
            </a:pPr>
            <a:r>
              <a:rPr lang="en-US" altLang="zh-CN" b="1" dirty="0">
                <a:effectLst>
                  <a:outerShdw blurRad="38100" dist="38100" dir="2700000" algn="tl">
                    <a:srgbClr val="C0C0C0"/>
                  </a:outerShdw>
                </a:effectLst>
                <a:latin typeface="Times New Roman" pitchFamily="18" charset="0"/>
              </a:rPr>
              <a:t>F</a:t>
            </a:r>
            <a:r>
              <a:rPr lang="zh-CN" altLang="en-US" b="1" dirty="0">
                <a:effectLst>
                  <a:outerShdw blurRad="38100" dist="38100" dir="2700000" algn="tl">
                    <a:srgbClr val="C0C0C0"/>
                  </a:outerShdw>
                </a:effectLst>
                <a:latin typeface="Times New Roman" pitchFamily="18" charset="0"/>
              </a:rPr>
              <a:t>的卡诺图</a:t>
            </a:r>
            <a:endParaRPr lang="en-US" altLang="zh-CN" b="1" dirty="0">
              <a:effectLst>
                <a:outerShdw blurRad="38100" dist="38100" dir="2700000" algn="tl">
                  <a:srgbClr val="C0C0C0"/>
                </a:outerShdw>
              </a:effectLst>
              <a:latin typeface="Times New Roman" pitchFamily="18" charset="0"/>
            </a:endParaRPr>
          </a:p>
        </p:txBody>
      </p:sp>
      <p:sp>
        <p:nvSpPr>
          <p:cNvPr id="187" name="Text Box 146"/>
          <p:cNvSpPr txBox="1">
            <a:spLocks noChangeArrowheads="1"/>
          </p:cNvSpPr>
          <p:nvPr/>
        </p:nvSpPr>
        <p:spPr bwMode="auto">
          <a:xfrm>
            <a:off x="827088" y="2540000"/>
            <a:ext cx="2484437" cy="457200"/>
          </a:xfrm>
          <a:prstGeom prst="rect">
            <a:avLst/>
          </a:prstGeom>
          <a:noFill/>
          <a:ln w="9525">
            <a:noFill/>
            <a:miter lim="800000"/>
            <a:headEnd/>
            <a:tailEnd/>
          </a:ln>
          <a:effectLst/>
        </p:spPr>
        <p:txBody>
          <a:bodyPr>
            <a:spAutoFit/>
          </a:bodyPr>
          <a:lstStyle/>
          <a:p>
            <a:pPr>
              <a:spcBef>
                <a:spcPct val="50000"/>
              </a:spcBef>
              <a:defRPr/>
            </a:pPr>
            <a:r>
              <a:rPr lang="en-US" altLang="zh-CN" b="1" dirty="0">
                <a:effectLst>
                  <a:outerShdw blurRad="38100" dist="38100" dir="2700000" algn="tl">
                    <a:srgbClr val="C0C0C0"/>
                  </a:outerShdw>
                </a:effectLst>
                <a:latin typeface="Times New Roman" pitchFamily="18" charset="0"/>
              </a:rPr>
              <a:t>MUX</a:t>
            </a:r>
            <a:r>
              <a:rPr lang="zh-CN" altLang="en-US" b="1" dirty="0">
                <a:effectLst>
                  <a:outerShdw blurRad="38100" dist="38100" dir="2700000" algn="tl">
                    <a:srgbClr val="C0C0C0"/>
                  </a:outerShdw>
                </a:effectLst>
                <a:latin typeface="Times New Roman" pitchFamily="18" charset="0"/>
              </a:rPr>
              <a:t>的卡诺图</a:t>
            </a:r>
            <a:endParaRPr lang="en-US" altLang="zh-CN" b="1" dirty="0">
              <a:effectLst>
                <a:outerShdw blurRad="38100" dist="38100" dir="2700000" algn="tl">
                  <a:srgbClr val="C0C0C0"/>
                </a:outerShdw>
              </a:effectLst>
              <a:latin typeface="Times New Roman" pitchFamily="18" charset="0"/>
            </a:endParaRPr>
          </a:p>
        </p:txBody>
      </p:sp>
      <p:sp>
        <p:nvSpPr>
          <p:cNvPr id="188" name="灯片编号占位符 3"/>
          <p:cNvSpPr>
            <a:spLocks noGrp="1"/>
          </p:cNvSpPr>
          <p:nvPr>
            <p:ph type="sldNum" sz="quarter" idx="12"/>
          </p:nvPr>
        </p:nvSpPr>
        <p:spPr>
          <a:xfrm>
            <a:off x="7059613" y="6248400"/>
            <a:ext cx="1905000" cy="457200"/>
          </a:xfrm>
        </p:spPr>
        <p:txBody>
          <a:bodyPr/>
          <a:lstStyle/>
          <a:p>
            <a:pPr>
              <a:defRPr/>
            </a:pPr>
            <a:fld id="{A1643F93-D7ED-4872-AC31-9192DCA08C49}" type="slidenum">
              <a:rPr lang="en-US" altLang="zh-CN"/>
              <a:pPr>
                <a:defRPr/>
              </a:pPr>
              <a:t>51</a:t>
            </a:fld>
            <a:endParaRPr lang="en-US" altLang="zh-CN"/>
          </a:p>
        </p:txBody>
      </p:sp>
      <p:pic>
        <p:nvPicPr>
          <p:cNvPr id="62503" name="Picture 175"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0" name="对象 189"/>
          <p:cNvGraphicFramePr>
            <a:graphicFrameLocks noChangeAspect="1"/>
          </p:cNvGraphicFramePr>
          <p:nvPr/>
        </p:nvGraphicFramePr>
        <p:xfrm>
          <a:off x="790575" y="260350"/>
          <a:ext cx="7988300" cy="455613"/>
        </p:xfrm>
        <a:graphic>
          <a:graphicData uri="http://schemas.openxmlformats.org/presentationml/2006/ole">
            <mc:AlternateContent xmlns:mc="http://schemas.openxmlformats.org/markup-compatibility/2006">
              <mc:Choice xmlns:v="urn:schemas-microsoft-com:vml" Requires="v">
                <p:oleObj spid="_x0000_s62578" name="Equation" r:id="rId4" imgW="4737100" imgH="254000" progId="Equation.DSMT4">
                  <p:embed/>
                </p:oleObj>
              </mc:Choice>
              <mc:Fallback>
                <p:oleObj name="Equation" r:id="rId4" imgW="4737100" imgH="254000" progId="Equation.DSMT4">
                  <p:embed/>
                  <p:pic>
                    <p:nvPicPr>
                      <p:cNvPr id="0" name="对象 1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575" y="260350"/>
                        <a:ext cx="79883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checkerboard(across)">
                                      <p:cBhvr>
                                        <p:cTn id="7" dur="500"/>
                                        <p:tgtEl>
                                          <p:spTgt spid="16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87"/>
                                        </p:tgtEl>
                                        <p:attrNameLst>
                                          <p:attrName>style.visibility</p:attrName>
                                        </p:attrNameLst>
                                      </p:cBhvr>
                                      <p:to>
                                        <p:strVal val="visible"/>
                                      </p:to>
                                    </p:set>
                                    <p:animEffect transition="in" filter="blinds(horizontal)">
                                      <p:cBhvr>
                                        <p:cTn id="11" dur="500"/>
                                        <p:tgtEl>
                                          <p:spTgt spid="1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62"/>
                                        </p:tgtEl>
                                        <p:attrNameLst>
                                          <p:attrName>style.visibility</p:attrName>
                                        </p:attrNameLst>
                                      </p:cBhvr>
                                      <p:to>
                                        <p:strVal val="visible"/>
                                      </p:to>
                                    </p:set>
                                    <p:anim calcmode="lin" valueType="num">
                                      <p:cBhvr additive="base">
                                        <p:cTn id="16" dur="500" fill="hold"/>
                                        <p:tgtEl>
                                          <p:spTgt spid="162"/>
                                        </p:tgtEl>
                                        <p:attrNameLst>
                                          <p:attrName>ppt_x</p:attrName>
                                        </p:attrNameLst>
                                      </p:cBhvr>
                                      <p:tavLst>
                                        <p:tav tm="0">
                                          <p:val>
                                            <p:strVal val="0-#ppt_w/2"/>
                                          </p:val>
                                        </p:tav>
                                        <p:tav tm="100000">
                                          <p:val>
                                            <p:strVal val="#ppt_x"/>
                                          </p:val>
                                        </p:tav>
                                      </p:tavLst>
                                    </p:anim>
                                    <p:anim calcmode="lin" valueType="num">
                                      <p:cBhvr additive="base">
                                        <p:cTn id="17" dur="500" fill="hold"/>
                                        <p:tgtEl>
                                          <p:spTgt spid="16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 calcmode="lin" valueType="num">
                                      <p:cBhvr additive="base">
                                        <p:cTn id="22" dur="500" fill="hold"/>
                                        <p:tgtEl>
                                          <p:spTgt spid="96"/>
                                        </p:tgtEl>
                                        <p:attrNameLst>
                                          <p:attrName>ppt_x</p:attrName>
                                        </p:attrNameLst>
                                      </p:cBhvr>
                                      <p:tavLst>
                                        <p:tav tm="0">
                                          <p:val>
                                            <p:strVal val="0-#ppt_w/2"/>
                                          </p:val>
                                        </p:tav>
                                        <p:tav tm="100000">
                                          <p:val>
                                            <p:strVal val="#ppt_x"/>
                                          </p:val>
                                        </p:tav>
                                      </p:tavLst>
                                    </p:anim>
                                    <p:anim calcmode="lin" valueType="num">
                                      <p:cBhvr additive="base">
                                        <p:cTn id="23"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1"/>
                                        </p:tgtEl>
                                        <p:attrNameLst>
                                          <p:attrName>style.visibility</p:attrName>
                                        </p:attrNameLst>
                                      </p:cBhvr>
                                      <p:to>
                                        <p:strVal val="visible"/>
                                      </p:to>
                                    </p:set>
                                    <p:anim calcmode="lin" valueType="num">
                                      <p:cBhvr additive="base">
                                        <p:cTn id="28" dur="500" fill="hold"/>
                                        <p:tgtEl>
                                          <p:spTgt spid="111"/>
                                        </p:tgtEl>
                                        <p:attrNameLst>
                                          <p:attrName>ppt_x</p:attrName>
                                        </p:attrNameLst>
                                      </p:cBhvr>
                                      <p:tavLst>
                                        <p:tav tm="0">
                                          <p:val>
                                            <p:strVal val="0-#ppt_w/2"/>
                                          </p:val>
                                        </p:tav>
                                        <p:tav tm="100000">
                                          <p:val>
                                            <p:strVal val="#ppt_x"/>
                                          </p:val>
                                        </p:tav>
                                      </p:tavLst>
                                    </p:anim>
                                    <p:anim calcmode="lin" valueType="num">
                                      <p:cBhvr additive="base">
                                        <p:cTn id="29"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3"/>
                                        </p:tgtEl>
                                        <p:attrNameLst>
                                          <p:attrName>style.visibility</p:attrName>
                                        </p:attrNameLst>
                                      </p:cBhvr>
                                      <p:to>
                                        <p:strVal val="visible"/>
                                      </p:to>
                                    </p:set>
                                    <p:anim calcmode="lin" valueType="num">
                                      <p:cBhvr additive="base">
                                        <p:cTn id="34" dur="500" fill="hold"/>
                                        <p:tgtEl>
                                          <p:spTgt spid="113"/>
                                        </p:tgtEl>
                                        <p:attrNameLst>
                                          <p:attrName>ppt_x</p:attrName>
                                        </p:attrNameLst>
                                      </p:cBhvr>
                                      <p:tavLst>
                                        <p:tav tm="0">
                                          <p:val>
                                            <p:strVal val="0-#ppt_w/2"/>
                                          </p:val>
                                        </p:tav>
                                        <p:tav tm="100000">
                                          <p:val>
                                            <p:strVal val="#ppt_x"/>
                                          </p:val>
                                        </p:tav>
                                      </p:tavLst>
                                    </p:anim>
                                    <p:anim calcmode="lin" valueType="num">
                                      <p:cBhvr additive="base">
                                        <p:cTn id="35"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12"/>
                                        </p:tgtEl>
                                        <p:attrNameLst>
                                          <p:attrName>style.visibility</p:attrName>
                                        </p:attrNameLst>
                                      </p:cBhvr>
                                      <p:to>
                                        <p:strVal val="visible"/>
                                      </p:to>
                                    </p:set>
                                    <p:anim calcmode="lin" valueType="num">
                                      <p:cBhvr additive="base">
                                        <p:cTn id="40" dur="500" fill="hold"/>
                                        <p:tgtEl>
                                          <p:spTgt spid="112"/>
                                        </p:tgtEl>
                                        <p:attrNameLst>
                                          <p:attrName>ppt_x</p:attrName>
                                        </p:attrNameLst>
                                      </p:cBhvr>
                                      <p:tavLst>
                                        <p:tav tm="0">
                                          <p:val>
                                            <p:strVal val="0-#ppt_w/2"/>
                                          </p:val>
                                        </p:tav>
                                        <p:tav tm="100000">
                                          <p:val>
                                            <p:strVal val="#ppt_x"/>
                                          </p:val>
                                        </p:tav>
                                      </p:tavLst>
                                    </p:anim>
                                    <p:anim calcmode="lin" valueType="num">
                                      <p:cBhvr additive="base">
                                        <p:cTn id="4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114"/>
                                        </p:tgtEl>
                                        <p:attrNameLst>
                                          <p:attrName>style.visibility</p:attrName>
                                        </p:attrNameLst>
                                      </p:cBhvr>
                                      <p:to>
                                        <p:strVal val="visible"/>
                                      </p:to>
                                    </p:set>
                                    <p:anim calcmode="lin" valueType="num">
                                      <p:cBhvr additive="base">
                                        <p:cTn id="46" dur="500" fill="hold"/>
                                        <p:tgtEl>
                                          <p:spTgt spid="114"/>
                                        </p:tgtEl>
                                        <p:attrNameLst>
                                          <p:attrName>ppt_x</p:attrName>
                                        </p:attrNameLst>
                                      </p:cBhvr>
                                      <p:tavLst>
                                        <p:tav tm="0">
                                          <p:val>
                                            <p:strVal val="0-#ppt_w/2"/>
                                          </p:val>
                                        </p:tav>
                                        <p:tav tm="100000">
                                          <p:val>
                                            <p:strVal val="#ppt_x"/>
                                          </p:val>
                                        </p:tav>
                                      </p:tavLst>
                                    </p:anim>
                                    <p:anim calcmode="lin" valueType="num">
                                      <p:cBhvr additive="base">
                                        <p:cTn id="47" dur="500" fill="hold"/>
                                        <p:tgtEl>
                                          <p:spTgt spid="114"/>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31"/>
                                        </p:tgtEl>
                                        <p:attrNameLst>
                                          <p:attrName>style.visibility</p:attrName>
                                        </p:attrNameLst>
                                      </p:cBhvr>
                                      <p:to>
                                        <p:strVal val="visible"/>
                                      </p:to>
                                    </p:set>
                                    <p:anim calcmode="lin" valueType="num">
                                      <p:cBhvr additive="base">
                                        <p:cTn id="50" dur="500" fill="hold"/>
                                        <p:tgtEl>
                                          <p:spTgt spid="131"/>
                                        </p:tgtEl>
                                        <p:attrNameLst>
                                          <p:attrName>ppt_x</p:attrName>
                                        </p:attrNameLst>
                                      </p:cBhvr>
                                      <p:tavLst>
                                        <p:tav tm="0">
                                          <p:val>
                                            <p:strVal val="0-#ppt_w/2"/>
                                          </p:val>
                                        </p:tav>
                                        <p:tav tm="100000">
                                          <p:val>
                                            <p:strVal val="#ppt_x"/>
                                          </p:val>
                                        </p:tav>
                                      </p:tavLst>
                                    </p:anim>
                                    <p:anim calcmode="lin" valueType="num">
                                      <p:cBhvr additive="base">
                                        <p:cTn id="51" dur="500" fill="hold"/>
                                        <p:tgtEl>
                                          <p:spTgt spid="131"/>
                                        </p:tgtEl>
                                        <p:attrNameLst>
                                          <p:attrName>ppt_y</p:attrName>
                                        </p:attrNameLst>
                                      </p:cBhvr>
                                      <p:tavLst>
                                        <p:tav tm="0">
                                          <p:val>
                                            <p:strVal val="#ppt_y"/>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32"/>
                                        </p:tgtEl>
                                        <p:attrNameLst>
                                          <p:attrName>style.visibility</p:attrName>
                                        </p:attrNameLst>
                                      </p:cBhvr>
                                      <p:to>
                                        <p:strVal val="visible"/>
                                      </p:to>
                                    </p:set>
                                    <p:anim calcmode="lin" valueType="num">
                                      <p:cBhvr additive="base">
                                        <p:cTn id="54" dur="500" fill="hold"/>
                                        <p:tgtEl>
                                          <p:spTgt spid="132"/>
                                        </p:tgtEl>
                                        <p:attrNameLst>
                                          <p:attrName>ppt_x</p:attrName>
                                        </p:attrNameLst>
                                      </p:cBhvr>
                                      <p:tavLst>
                                        <p:tav tm="0">
                                          <p:val>
                                            <p:strVal val="#ppt_x"/>
                                          </p:val>
                                        </p:tav>
                                        <p:tav tm="100000">
                                          <p:val>
                                            <p:strVal val="#ppt_x"/>
                                          </p:val>
                                        </p:tav>
                                      </p:tavLst>
                                    </p:anim>
                                    <p:anim calcmode="lin" valueType="num">
                                      <p:cBhvr additive="base">
                                        <p:cTn id="55" dur="500" fill="hold"/>
                                        <p:tgtEl>
                                          <p:spTgt spid="13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19"/>
                                        </p:tgtEl>
                                        <p:attrNameLst>
                                          <p:attrName>style.visibility</p:attrName>
                                        </p:attrNameLst>
                                      </p:cBhvr>
                                      <p:to>
                                        <p:strVal val="visible"/>
                                      </p:to>
                                    </p:set>
                                    <p:anim calcmode="lin" valueType="num">
                                      <p:cBhvr additive="base">
                                        <p:cTn id="58" dur="500" fill="hold"/>
                                        <p:tgtEl>
                                          <p:spTgt spid="119"/>
                                        </p:tgtEl>
                                        <p:attrNameLst>
                                          <p:attrName>ppt_x</p:attrName>
                                        </p:attrNameLst>
                                      </p:cBhvr>
                                      <p:tavLst>
                                        <p:tav tm="0">
                                          <p:val>
                                            <p:strVal val="#ppt_x"/>
                                          </p:val>
                                        </p:tav>
                                        <p:tav tm="100000">
                                          <p:val>
                                            <p:strVal val="#ppt_x"/>
                                          </p:val>
                                        </p:tav>
                                      </p:tavLst>
                                    </p:anim>
                                    <p:anim calcmode="lin" valueType="num">
                                      <p:cBhvr additive="base">
                                        <p:cTn id="59" dur="500" fill="hold"/>
                                        <p:tgtEl>
                                          <p:spTgt spid="119"/>
                                        </p:tgtEl>
                                        <p:attrNameLst>
                                          <p:attrName>ppt_y</p:attrName>
                                        </p:attrNameLst>
                                      </p:cBhvr>
                                      <p:tavLst>
                                        <p:tav tm="0">
                                          <p:val>
                                            <p:strVal val="1+#ppt_h/2"/>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120"/>
                                        </p:tgtEl>
                                        <p:attrNameLst>
                                          <p:attrName>style.visibility</p:attrName>
                                        </p:attrNameLst>
                                      </p:cBhvr>
                                      <p:to>
                                        <p:strVal val="visible"/>
                                      </p:to>
                                    </p:set>
                                    <p:anim calcmode="lin" valueType="num">
                                      <p:cBhvr additive="base">
                                        <p:cTn id="62" dur="500" fill="hold"/>
                                        <p:tgtEl>
                                          <p:spTgt spid="120"/>
                                        </p:tgtEl>
                                        <p:attrNameLst>
                                          <p:attrName>ppt_x</p:attrName>
                                        </p:attrNameLst>
                                      </p:cBhvr>
                                      <p:tavLst>
                                        <p:tav tm="0">
                                          <p:val>
                                            <p:strVal val="0-#ppt_w/2"/>
                                          </p:val>
                                        </p:tav>
                                        <p:tav tm="100000">
                                          <p:val>
                                            <p:strVal val="#ppt_x"/>
                                          </p:val>
                                        </p:tav>
                                      </p:tavLst>
                                    </p:anim>
                                    <p:anim calcmode="lin" valueType="num">
                                      <p:cBhvr additive="base">
                                        <p:cTn id="63" dur="500" fill="hold"/>
                                        <p:tgtEl>
                                          <p:spTgt spid="120"/>
                                        </p:tgtEl>
                                        <p:attrNameLst>
                                          <p:attrName>ppt_y</p:attrName>
                                        </p:attrNameLst>
                                      </p:cBhvr>
                                      <p:tavLst>
                                        <p:tav tm="0">
                                          <p:val>
                                            <p:strVal val="#ppt_y"/>
                                          </p:val>
                                        </p:tav>
                                        <p:tav tm="100000">
                                          <p:val>
                                            <p:strVal val="#ppt_y"/>
                                          </p:val>
                                        </p:tav>
                                      </p:tavLst>
                                    </p:anim>
                                  </p:childTnLst>
                                </p:cTn>
                              </p:par>
                              <p:par>
                                <p:cTn id="64" presetID="2" presetClass="entr" presetSubtype="1"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 calcmode="lin" valueType="num">
                                      <p:cBhvr additive="base">
                                        <p:cTn id="66" dur="500" fill="hold"/>
                                        <p:tgtEl>
                                          <p:spTgt spid="121"/>
                                        </p:tgtEl>
                                        <p:attrNameLst>
                                          <p:attrName>ppt_x</p:attrName>
                                        </p:attrNameLst>
                                      </p:cBhvr>
                                      <p:tavLst>
                                        <p:tav tm="0">
                                          <p:val>
                                            <p:strVal val="#ppt_x"/>
                                          </p:val>
                                        </p:tav>
                                        <p:tav tm="100000">
                                          <p:val>
                                            <p:strVal val="#ppt_x"/>
                                          </p:val>
                                        </p:tav>
                                      </p:tavLst>
                                    </p:anim>
                                    <p:anim calcmode="lin" valueType="num">
                                      <p:cBhvr additive="base">
                                        <p:cTn id="67" dur="500" fill="hold"/>
                                        <p:tgtEl>
                                          <p:spTgt spid="121"/>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0"/>
                                  </p:stCondLst>
                                  <p:childTnLst>
                                    <p:set>
                                      <p:cBhvr>
                                        <p:cTn id="69" dur="1" fill="hold">
                                          <p:stCondLst>
                                            <p:cond delay="0"/>
                                          </p:stCondLst>
                                        </p:cTn>
                                        <p:tgtEl>
                                          <p:spTgt spid="123"/>
                                        </p:tgtEl>
                                        <p:attrNameLst>
                                          <p:attrName>style.visibility</p:attrName>
                                        </p:attrNameLst>
                                      </p:cBhvr>
                                      <p:to>
                                        <p:strVal val="visible"/>
                                      </p:to>
                                    </p:set>
                                    <p:anim calcmode="lin" valueType="num">
                                      <p:cBhvr additive="base">
                                        <p:cTn id="70" dur="500" fill="hold"/>
                                        <p:tgtEl>
                                          <p:spTgt spid="123"/>
                                        </p:tgtEl>
                                        <p:attrNameLst>
                                          <p:attrName>ppt_x</p:attrName>
                                        </p:attrNameLst>
                                      </p:cBhvr>
                                      <p:tavLst>
                                        <p:tav tm="0">
                                          <p:val>
                                            <p:strVal val="#ppt_x"/>
                                          </p:val>
                                        </p:tav>
                                        <p:tav tm="100000">
                                          <p:val>
                                            <p:strVal val="#ppt_x"/>
                                          </p:val>
                                        </p:tav>
                                      </p:tavLst>
                                    </p:anim>
                                    <p:anim calcmode="lin" valueType="num">
                                      <p:cBhvr additive="base">
                                        <p:cTn id="71" dur="500" fill="hold"/>
                                        <p:tgtEl>
                                          <p:spTgt spid="123"/>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124"/>
                                        </p:tgtEl>
                                        <p:attrNameLst>
                                          <p:attrName>style.visibility</p:attrName>
                                        </p:attrNameLst>
                                      </p:cBhvr>
                                      <p:to>
                                        <p:strVal val="visible"/>
                                      </p:to>
                                    </p:set>
                                    <p:anim calcmode="lin" valueType="num">
                                      <p:cBhvr additive="base">
                                        <p:cTn id="74" dur="500" fill="hold"/>
                                        <p:tgtEl>
                                          <p:spTgt spid="124"/>
                                        </p:tgtEl>
                                        <p:attrNameLst>
                                          <p:attrName>ppt_x</p:attrName>
                                        </p:attrNameLst>
                                      </p:cBhvr>
                                      <p:tavLst>
                                        <p:tav tm="0">
                                          <p:val>
                                            <p:strVal val="#ppt_x"/>
                                          </p:val>
                                        </p:tav>
                                        <p:tav tm="100000">
                                          <p:val>
                                            <p:strVal val="#ppt_x"/>
                                          </p:val>
                                        </p:tav>
                                      </p:tavLst>
                                    </p:anim>
                                    <p:anim calcmode="lin" valueType="num">
                                      <p:cBhvr additive="base">
                                        <p:cTn id="75" dur="500" fill="hold"/>
                                        <p:tgtEl>
                                          <p:spTgt spid="124"/>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0"/>
                                  </p:stCondLst>
                                  <p:childTnLst>
                                    <p:set>
                                      <p:cBhvr>
                                        <p:cTn id="77" dur="1" fill="hold">
                                          <p:stCondLst>
                                            <p:cond delay="0"/>
                                          </p:stCondLst>
                                        </p:cTn>
                                        <p:tgtEl>
                                          <p:spTgt spid="122"/>
                                        </p:tgtEl>
                                        <p:attrNameLst>
                                          <p:attrName>style.visibility</p:attrName>
                                        </p:attrNameLst>
                                      </p:cBhvr>
                                      <p:to>
                                        <p:strVal val="visible"/>
                                      </p:to>
                                    </p:set>
                                    <p:anim calcmode="lin" valueType="num">
                                      <p:cBhvr additive="base">
                                        <p:cTn id="78" dur="500" fill="hold"/>
                                        <p:tgtEl>
                                          <p:spTgt spid="122"/>
                                        </p:tgtEl>
                                        <p:attrNameLst>
                                          <p:attrName>ppt_x</p:attrName>
                                        </p:attrNameLst>
                                      </p:cBhvr>
                                      <p:tavLst>
                                        <p:tav tm="0">
                                          <p:val>
                                            <p:strVal val="#ppt_x"/>
                                          </p:val>
                                        </p:tav>
                                        <p:tav tm="100000">
                                          <p:val>
                                            <p:strVal val="#ppt_x"/>
                                          </p:val>
                                        </p:tav>
                                      </p:tavLst>
                                    </p:anim>
                                    <p:anim calcmode="lin" valueType="num">
                                      <p:cBhvr additive="base">
                                        <p:cTn id="79" dur="500" fill="hold"/>
                                        <p:tgtEl>
                                          <p:spTgt spid="122"/>
                                        </p:tgtEl>
                                        <p:attrNameLst>
                                          <p:attrName>ppt_y</p:attrName>
                                        </p:attrNameLst>
                                      </p:cBhvr>
                                      <p:tavLst>
                                        <p:tav tm="0">
                                          <p:val>
                                            <p:strVal val="0-#ppt_h/2"/>
                                          </p:val>
                                        </p:tav>
                                        <p:tav tm="100000">
                                          <p:val>
                                            <p:strVal val="#ppt_y"/>
                                          </p:val>
                                        </p:tav>
                                      </p:tavLst>
                                    </p:anim>
                                  </p:childTnLst>
                                </p:cTn>
                              </p:par>
                              <p:par>
                                <p:cTn id="80" presetID="4" presetClass="entr" presetSubtype="16" fill="hold" grpId="0" nodeType="withEffect">
                                  <p:stCondLst>
                                    <p:cond delay="0"/>
                                  </p:stCondLst>
                                  <p:childTnLst>
                                    <p:set>
                                      <p:cBhvr>
                                        <p:cTn id="81" dur="1" fill="hold">
                                          <p:stCondLst>
                                            <p:cond delay="0"/>
                                          </p:stCondLst>
                                        </p:cTn>
                                        <p:tgtEl>
                                          <p:spTgt spid="136"/>
                                        </p:tgtEl>
                                        <p:attrNameLst>
                                          <p:attrName>style.visibility</p:attrName>
                                        </p:attrNameLst>
                                      </p:cBhvr>
                                      <p:to>
                                        <p:strVal val="visible"/>
                                      </p:to>
                                    </p:set>
                                    <p:animEffect transition="in" filter="box(in)">
                                      <p:cBhvr>
                                        <p:cTn id="82" dur="500"/>
                                        <p:tgtEl>
                                          <p:spTgt spid="136"/>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5"/>
                                        </p:tgtEl>
                                        <p:attrNameLst>
                                          <p:attrName>style.visibility</p:attrName>
                                        </p:attrNameLst>
                                      </p:cBhvr>
                                      <p:to>
                                        <p:strVal val="visible"/>
                                      </p:to>
                                    </p:set>
                                    <p:animEffect transition="in" filter="dissolve">
                                      <p:cBhvr>
                                        <p:cTn id="85" dur="500"/>
                                        <p:tgtEl>
                                          <p:spTgt spid="125"/>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126"/>
                                        </p:tgtEl>
                                        <p:attrNameLst>
                                          <p:attrName>style.visibility</p:attrName>
                                        </p:attrNameLst>
                                      </p:cBhvr>
                                      <p:to>
                                        <p:strVal val="visible"/>
                                      </p:to>
                                    </p:set>
                                    <p:animEffect transition="in" filter="box(in)">
                                      <p:cBhvr>
                                        <p:cTn id="88" dur="500"/>
                                        <p:tgtEl>
                                          <p:spTgt spid="126"/>
                                        </p:tgtEl>
                                      </p:cBhvr>
                                    </p:animEffect>
                                  </p:childTnLst>
                                </p:cTn>
                              </p:par>
                              <p:par>
                                <p:cTn id="89" presetID="16" presetClass="entr" presetSubtype="26" fill="hold" grpId="0" nodeType="withEffect">
                                  <p:stCondLst>
                                    <p:cond delay="0"/>
                                  </p:stCondLst>
                                  <p:childTnLst>
                                    <p:set>
                                      <p:cBhvr>
                                        <p:cTn id="90" dur="1" fill="hold">
                                          <p:stCondLst>
                                            <p:cond delay="0"/>
                                          </p:stCondLst>
                                        </p:cTn>
                                        <p:tgtEl>
                                          <p:spTgt spid="127"/>
                                        </p:tgtEl>
                                        <p:attrNameLst>
                                          <p:attrName>style.visibility</p:attrName>
                                        </p:attrNameLst>
                                      </p:cBhvr>
                                      <p:to>
                                        <p:strVal val="visible"/>
                                      </p:to>
                                    </p:set>
                                    <p:animEffect transition="in" filter="barn(inHorizontal)">
                                      <p:cBhvr>
                                        <p:cTn id="91" dur="500"/>
                                        <p:tgtEl>
                                          <p:spTgt spid="127"/>
                                        </p:tgtEl>
                                      </p:cBhvr>
                                    </p:animEffect>
                                  </p:childTnLst>
                                </p:cTn>
                              </p:par>
                              <p:par>
                                <p:cTn id="92" presetID="2" presetClass="entr" presetSubtype="2" fill="hold" grpId="0" nodeType="withEffect">
                                  <p:stCondLst>
                                    <p:cond delay="0"/>
                                  </p:stCondLst>
                                  <p:childTnLst>
                                    <p:set>
                                      <p:cBhvr>
                                        <p:cTn id="93" dur="1" fill="hold">
                                          <p:stCondLst>
                                            <p:cond delay="0"/>
                                          </p:stCondLst>
                                        </p:cTn>
                                        <p:tgtEl>
                                          <p:spTgt spid="128"/>
                                        </p:tgtEl>
                                        <p:attrNameLst>
                                          <p:attrName>style.visibility</p:attrName>
                                        </p:attrNameLst>
                                      </p:cBhvr>
                                      <p:to>
                                        <p:strVal val="visible"/>
                                      </p:to>
                                    </p:set>
                                    <p:anim calcmode="lin" valueType="num">
                                      <p:cBhvr additive="base">
                                        <p:cTn id="94" dur="500" fill="hold"/>
                                        <p:tgtEl>
                                          <p:spTgt spid="128"/>
                                        </p:tgtEl>
                                        <p:attrNameLst>
                                          <p:attrName>ppt_x</p:attrName>
                                        </p:attrNameLst>
                                      </p:cBhvr>
                                      <p:tavLst>
                                        <p:tav tm="0">
                                          <p:val>
                                            <p:strVal val="1+#ppt_w/2"/>
                                          </p:val>
                                        </p:tav>
                                        <p:tav tm="100000">
                                          <p:val>
                                            <p:strVal val="#ppt_x"/>
                                          </p:val>
                                        </p:tav>
                                      </p:tavLst>
                                    </p:anim>
                                    <p:anim calcmode="lin" valueType="num">
                                      <p:cBhvr additive="base">
                                        <p:cTn id="95" dur="500" fill="hold"/>
                                        <p:tgtEl>
                                          <p:spTgt spid="128"/>
                                        </p:tgtEl>
                                        <p:attrNameLst>
                                          <p:attrName>ppt_y</p:attrName>
                                        </p:attrNameLst>
                                      </p:cBhvr>
                                      <p:tavLst>
                                        <p:tav tm="0">
                                          <p:val>
                                            <p:strVal val="#ppt_y"/>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29"/>
                                        </p:tgtEl>
                                        <p:attrNameLst>
                                          <p:attrName>style.visibility</p:attrName>
                                        </p:attrNameLst>
                                      </p:cBhvr>
                                      <p:to>
                                        <p:strVal val="visible"/>
                                      </p:to>
                                    </p:set>
                                    <p:anim calcmode="lin" valueType="num">
                                      <p:cBhvr additive="base">
                                        <p:cTn id="98" dur="500" fill="hold"/>
                                        <p:tgtEl>
                                          <p:spTgt spid="129"/>
                                        </p:tgtEl>
                                        <p:attrNameLst>
                                          <p:attrName>ppt_x</p:attrName>
                                        </p:attrNameLst>
                                      </p:cBhvr>
                                      <p:tavLst>
                                        <p:tav tm="0">
                                          <p:val>
                                            <p:strVal val="#ppt_x"/>
                                          </p:val>
                                        </p:tav>
                                        <p:tav tm="100000">
                                          <p:val>
                                            <p:strVal val="#ppt_x"/>
                                          </p:val>
                                        </p:tav>
                                      </p:tavLst>
                                    </p:anim>
                                    <p:anim calcmode="lin" valueType="num">
                                      <p:cBhvr additive="base">
                                        <p:cTn id="99" dur="500" fill="hold"/>
                                        <p:tgtEl>
                                          <p:spTgt spid="129"/>
                                        </p:tgtEl>
                                        <p:attrNameLst>
                                          <p:attrName>ppt_y</p:attrName>
                                        </p:attrNameLst>
                                      </p:cBhvr>
                                      <p:tavLst>
                                        <p:tav tm="0">
                                          <p:val>
                                            <p:strVal val="1+#ppt_h/2"/>
                                          </p:val>
                                        </p:tav>
                                        <p:tav tm="100000">
                                          <p:val>
                                            <p:strVal val="#ppt_y"/>
                                          </p:val>
                                        </p:tav>
                                      </p:tavLst>
                                    </p:anim>
                                  </p:childTnLst>
                                </p:cTn>
                              </p:par>
                              <p:par>
                                <p:cTn id="100" presetID="9" presetClass="entr" presetSubtype="0" fill="hold" grpId="0" nodeType="withEffect">
                                  <p:stCondLst>
                                    <p:cond delay="0"/>
                                  </p:stCondLst>
                                  <p:childTnLst>
                                    <p:set>
                                      <p:cBhvr>
                                        <p:cTn id="101" dur="1" fill="hold">
                                          <p:stCondLst>
                                            <p:cond delay="0"/>
                                          </p:stCondLst>
                                        </p:cTn>
                                        <p:tgtEl>
                                          <p:spTgt spid="130"/>
                                        </p:tgtEl>
                                        <p:attrNameLst>
                                          <p:attrName>style.visibility</p:attrName>
                                        </p:attrNameLst>
                                      </p:cBhvr>
                                      <p:to>
                                        <p:strVal val="visible"/>
                                      </p:to>
                                    </p:set>
                                    <p:animEffect transition="in" filter="dissolve">
                                      <p:cBhvr>
                                        <p:cTn id="102" dur="500"/>
                                        <p:tgtEl>
                                          <p:spTgt spid="130"/>
                                        </p:tgtEl>
                                      </p:cBhvr>
                                    </p:animEffect>
                                  </p:childTnLst>
                                </p:cTn>
                              </p:par>
                              <p:par>
                                <p:cTn id="103" presetID="2" presetClass="entr" presetSubtype="8" fill="hold" grpId="0" nodeType="withEffect">
                                  <p:stCondLst>
                                    <p:cond delay="0"/>
                                  </p:stCondLst>
                                  <p:childTnLst>
                                    <p:set>
                                      <p:cBhvr>
                                        <p:cTn id="104" dur="1" fill="hold">
                                          <p:stCondLst>
                                            <p:cond delay="0"/>
                                          </p:stCondLst>
                                        </p:cTn>
                                        <p:tgtEl>
                                          <p:spTgt spid="133"/>
                                        </p:tgtEl>
                                        <p:attrNameLst>
                                          <p:attrName>style.visibility</p:attrName>
                                        </p:attrNameLst>
                                      </p:cBhvr>
                                      <p:to>
                                        <p:strVal val="visible"/>
                                      </p:to>
                                    </p:set>
                                    <p:anim calcmode="lin" valueType="num">
                                      <p:cBhvr additive="base">
                                        <p:cTn id="105" dur="500" fill="hold"/>
                                        <p:tgtEl>
                                          <p:spTgt spid="133"/>
                                        </p:tgtEl>
                                        <p:attrNameLst>
                                          <p:attrName>ppt_x</p:attrName>
                                        </p:attrNameLst>
                                      </p:cBhvr>
                                      <p:tavLst>
                                        <p:tav tm="0">
                                          <p:val>
                                            <p:strVal val="0-#ppt_w/2"/>
                                          </p:val>
                                        </p:tav>
                                        <p:tav tm="100000">
                                          <p:val>
                                            <p:strVal val="#ppt_x"/>
                                          </p:val>
                                        </p:tav>
                                      </p:tavLst>
                                    </p:anim>
                                    <p:anim calcmode="lin" valueType="num">
                                      <p:cBhvr additive="base">
                                        <p:cTn id="106" dur="500" fill="hold"/>
                                        <p:tgtEl>
                                          <p:spTgt spid="133"/>
                                        </p:tgtEl>
                                        <p:attrNameLst>
                                          <p:attrName>ppt_y</p:attrName>
                                        </p:attrNameLst>
                                      </p:cBhvr>
                                      <p:tavLst>
                                        <p:tav tm="0">
                                          <p:val>
                                            <p:strVal val="#ppt_y"/>
                                          </p:val>
                                        </p:tav>
                                        <p:tav tm="100000">
                                          <p:val>
                                            <p:strVal val="#ppt_y"/>
                                          </p:val>
                                        </p:tav>
                                      </p:tavLst>
                                    </p:anim>
                                  </p:childTnLst>
                                </p:cTn>
                              </p:par>
                              <p:par>
                                <p:cTn id="107" presetID="9" presetClass="entr" presetSubtype="0" fill="hold" grpId="0" nodeType="withEffect">
                                  <p:stCondLst>
                                    <p:cond delay="0"/>
                                  </p:stCondLst>
                                  <p:childTnLst>
                                    <p:set>
                                      <p:cBhvr>
                                        <p:cTn id="108" dur="1" fill="hold">
                                          <p:stCondLst>
                                            <p:cond delay="0"/>
                                          </p:stCondLst>
                                        </p:cTn>
                                        <p:tgtEl>
                                          <p:spTgt spid="134"/>
                                        </p:tgtEl>
                                        <p:attrNameLst>
                                          <p:attrName>style.visibility</p:attrName>
                                        </p:attrNameLst>
                                      </p:cBhvr>
                                      <p:to>
                                        <p:strVal val="visible"/>
                                      </p:to>
                                    </p:set>
                                    <p:animEffect transition="in" filter="dissolve">
                                      <p:cBhvr>
                                        <p:cTn id="109" dur="500"/>
                                        <p:tgtEl>
                                          <p:spTgt spid="134"/>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35"/>
                                        </p:tgtEl>
                                        <p:attrNameLst>
                                          <p:attrName>style.visibility</p:attrName>
                                        </p:attrNameLst>
                                      </p:cBhvr>
                                      <p:to>
                                        <p:strVal val="visible"/>
                                      </p:to>
                                    </p:set>
                                    <p:animEffect transition="in" filter="blinds(horizontal)">
                                      <p:cBhvr>
                                        <p:cTn id="112" dur="500"/>
                                        <p:tgtEl>
                                          <p:spTgt spid="135"/>
                                        </p:tgtEl>
                                      </p:cBhvr>
                                    </p:animEffect>
                                  </p:childTnLst>
                                </p:cTn>
                              </p:par>
                              <p:par>
                                <p:cTn id="113" presetID="1" presetClass="entr" presetSubtype="0" fill="hold" nodeType="withEffect">
                                  <p:stCondLst>
                                    <p:cond delay="0"/>
                                  </p:stCondLst>
                                  <p:childTnLst>
                                    <p:set>
                                      <p:cBhvr>
                                        <p:cTn id="114"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utoUpdateAnimBg="0"/>
      <p:bldP spid="112" grpId="0" autoUpdateAnimBg="0"/>
      <p:bldP spid="113" grpId="0" autoUpdateAnimBg="0"/>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utoUpdateAnimBg="0"/>
      <p:bldP spid="136" grpId="0" animBg="1"/>
      <p:bldP spid="162" grpId="0" animBg="1"/>
      <p:bldP spid="18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35242" name="Text Box 10"/>
          <p:cNvSpPr txBox="1">
            <a:spLocks noChangeArrowheads="1"/>
          </p:cNvSpPr>
          <p:nvPr/>
        </p:nvSpPr>
        <p:spPr bwMode="auto">
          <a:xfrm>
            <a:off x="1619250" y="3933825"/>
            <a:ext cx="7162800" cy="1311275"/>
          </a:xfrm>
          <a:prstGeom prst="rect">
            <a:avLst/>
          </a:prstGeom>
          <a:noFill/>
          <a:ln w="9525">
            <a:noFill/>
            <a:miter lim="800000"/>
            <a:headEnd/>
            <a:tailEnd/>
          </a:ln>
          <a:effectLst/>
        </p:spPr>
        <p:txBody>
          <a:bodyPr>
            <a:spAutoFit/>
          </a:bodyPr>
          <a:lstStyle/>
          <a:p>
            <a:pPr eaLnBrk="1" hangingPunct="1">
              <a:lnSpc>
                <a:spcPct val="125000"/>
              </a:lnSpc>
              <a:spcBef>
                <a:spcPct val="50000"/>
              </a:spcBef>
              <a:defRPr/>
            </a:pPr>
            <a:r>
              <a:rPr kumimoji="0" lang="en-US" altLang="zh-CN" sz="2800" b="1" dirty="0">
                <a:latin typeface="Arial" charset="0"/>
              </a:rPr>
              <a:t>Use 4-to-1 MUX</a:t>
            </a:r>
            <a:r>
              <a:rPr kumimoji="0" lang="en-US" sz="2800" b="1" dirty="0">
                <a:latin typeface="Arial" charset="0"/>
              </a:rPr>
              <a:t> realize </a:t>
            </a:r>
            <a:r>
              <a:rPr lang="zh-CN" altLang="en-US" sz="3200" b="1" dirty="0">
                <a:effectLst>
                  <a:outerShdw blurRad="38100" dist="38100" dir="2700000" algn="tl">
                    <a:srgbClr val="C0C0C0"/>
                  </a:outerShdw>
                </a:effectLst>
                <a:latin typeface="宋体" pitchFamily="2" charset="-122"/>
              </a:rPr>
              <a:t> </a:t>
            </a:r>
            <a:r>
              <a:rPr lang="en-US" altLang="zh-CN" sz="3200" b="1" dirty="0">
                <a:effectLst>
                  <a:outerShdw blurRad="38100" dist="38100" dir="2700000" algn="tl">
                    <a:srgbClr val="C0C0C0"/>
                  </a:outerShdw>
                </a:effectLst>
                <a:latin typeface="Times New Roman" pitchFamily="18" charset="0"/>
                <a:cs typeface="Times New Roman" pitchFamily="18" charset="0"/>
              </a:rPr>
              <a:t>F(A,B,C,D)=∑m(0,1,5,6,7,9,10,14,15) </a:t>
            </a:r>
          </a:p>
        </p:txBody>
      </p:sp>
      <p:sp>
        <p:nvSpPr>
          <p:cNvPr id="735247" name="Text Box 15"/>
          <p:cNvSpPr txBox="1">
            <a:spLocks noChangeArrowheads="1"/>
          </p:cNvSpPr>
          <p:nvPr/>
        </p:nvSpPr>
        <p:spPr bwMode="auto">
          <a:xfrm>
            <a:off x="1187450" y="3068638"/>
            <a:ext cx="4176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chemeClr val="bg2"/>
                </a:solidFill>
                <a:latin typeface="Arial" panose="020B0604020202020204" pitchFamily="34" charset="0"/>
              </a:rPr>
              <a:t>Method</a:t>
            </a:r>
            <a:r>
              <a:rPr lang="zh-CN" altLang="en-US" sz="2800" b="1">
                <a:solidFill>
                  <a:schemeClr val="bg2"/>
                </a:solidFill>
                <a:latin typeface="Arial" panose="020B0604020202020204" pitchFamily="34" charset="0"/>
                <a:cs typeface="Times New Roman" panose="02020603050405020304" pitchFamily="18" charset="0"/>
              </a:rPr>
              <a:t>：</a:t>
            </a:r>
            <a:r>
              <a:rPr lang="zh-CN" altLang="en-US" sz="2800" b="1">
                <a:solidFill>
                  <a:schemeClr val="bg2"/>
                </a:solidFill>
                <a:latin typeface="Arial" panose="020B0604020202020204" pitchFamily="34" charset="0"/>
              </a:rPr>
              <a:t> 降维</a:t>
            </a:r>
          </a:p>
        </p:txBody>
      </p:sp>
      <p:sp>
        <p:nvSpPr>
          <p:cNvPr id="63492" name="Text Box 16"/>
          <p:cNvSpPr txBox="1">
            <a:spLocks noChangeArrowheads="1"/>
          </p:cNvSpPr>
          <p:nvPr/>
        </p:nvSpPr>
        <p:spPr bwMode="auto">
          <a:xfrm>
            <a:off x="457200" y="990600"/>
            <a:ext cx="281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en-US" altLang="zh-CN">
                <a:solidFill>
                  <a:schemeClr val="bg2"/>
                </a:solidFill>
                <a:latin typeface="Arial" panose="020B0604020202020204" pitchFamily="34" charset="0"/>
              </a:rPr>
              <a:t>(</a:t>
            </a:r>
            <a:r>
              <a:rPr lang="en-US" altLang="zh-CN">
                <a:solidFill>
                  <a:schemeClr val="bg2"/>
                </a:solidFill>
                <a:latin typeface="Arial" panose="020B0604020202020204" pitchFamily="34" charset="0"/>
                <a:cs typeface="Times New Roman" panose="02020603050405020304" pitchFamily="18" charset="0"/>
              </a:rPr>
              <a:t>3) </a:t>
            </a:r>
            <a:r>
              <a:rPr lang="en-US" altLang="zh-CN">
                <a:solidFill>
                  <a:schemeClr val="bg2"/>
                </a:solidFill>
                <a:latin typeface="Arial" panose="020B0604020202020204" pitchFamily="34" charset="0"/>
              </a:rPr>
              <a:t>m = n+2</a:t>
            </a:r>
            <a:endParaRPr lang="en-US" altLang="zh-CN">
              <a:solidFill>
                <a:schemeClr val="bg2"/>
              </a:solidFill>
              <a:latin typeface="Arial" panose="020B0604020202020204" pitchFamily="34" charset="0"/>
              <a:cs typeface="Times New Roman" panose="02020603050405020304" pitchFamily="18" charset="0"/>
            </a:endParaRPr>
          </a:p>
        </p:txBody>
      </p:sp>
      <p:sp>
        <p:nvSpPr>
          <p:cNvPr id="63493" name="Text Box 17"/>
          <p:cNvSpPr txBox="1">
            <a:spLocks noChangeArrowheads="1"/>
          </p:cNvSpPr>
          <p:nvPr/>
        </p:nvSpPr>
        <p:spPr bwMode="auto">
          <a:xfrm>
            <a:off x="2432050" y="2205038"/>
            <a:ext cx="5256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chemeClr val="bg2"/>
                </a:solidFill>
                <a:latin typeface="Arial" panose="020B0604020202020204" pitchFamily="34" charset="0"/>
              </a:rPr>
              <a:t>组合电路的输入变量个数</a:t>
            </a:r>
            <a:endParaRPr lang="en-US" altLang="zh-CN" sz="2800" b="1">
              <a:solidFill>
                <a:schemeClr val="bg2"/>
              </a:solidFill>
              <a:latin typeface="Arial" panose="020B0604020202020204" pitchFamily="34" charset="0"/>
            </a:endParaRPr>
          </a:p>
        </p:txBody>
      </p:sp>
      <p:sp>
        <p:nvSpPr>
          <p:cNvPr id="63494" name="Text Box 18"/>
          <p:cNvSpPr txBox="1">
            <a:spLocks noChangeArrowheads="1"/>
          </p:cNvSpPr>
          <p:nvPr/>
        </p:nvSpPr>
        <p:spPr bwMode="auto">
          <a:xfrm>
            <a:off x="3203575" y="1557338"/>
            <a:ext cx="4392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chemeClr val="bg2"/>
                </a:solidFill>
                <a:latin typeface="Arial" panose="020B0604020202020204" pitchFamily="34" charset="0"/>
              </a:rPr>
              <a:t>数据选择器的控制端个数</a:t>
            </a:r>
            <a:endParaRPr lang="en-US" altLang="zh-CN" sz="2800" b="1">
              <a:solidFill>
                <a:schemeClr val="bg2"/>
              </a:solidFill>
              <a:latin typeface="Arial" panose="020B0604020202020204" pitchFamily="34" charset="0"/>
            </a:endParaRPr>
          </a:p>
        </p:txBody>
      </p:sp>
      <p:grpSp>
        <p:nvGrpSpPr>
          <p:cNvPr id="63495" name="Group 19"/>
          <p:cNvGrpSpPr>
            <a:grpSpLocks/>
          </p:cNvGrpSpPr>
          <p:nvPr/>
        </p:nvGrpSpPr>
        <p:grpSpPr bwMode="auto">
          <a:xfrm>
            <a:off x="2073275" y="1524000"/>
            <a:ext cx="1066800" cy="304800"/>
            <a:chOff x="1488" y="960"/>
            <a:chExt cx="672" cy="192"/>
          </a:xfrm>
        </p:grpSpPr>
        <p:sp>
          <p:nvSpPr>
            <p:cNvPr id="63503" name="Line 20"/>
            <p:cNvSpPr>
              <a:spLocks noChangeShapeType="1"/>
            </p:cNvSpPr>
            <p:nvPr/>
          </p:nvSpPr>
          <p:spPr bwMode="auto">
            <a:xfrm>
              <a:off x="1488" y="960"/>
              <a:ext cx="0" cy="192"/>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04" name="Line 21"/>
            <p:cNvSpPr>
              <a:spLocks noChangeShapeType="1"/>
            </p:cNvSpPr>
            <p:nvPr/>
          </p:nvSpPr>
          <p:spPr bwMode="auto">
            <a:xfrm>
              <a:off x="1488" y="1152"/>
              <a:ext cx="672" cy="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3496" name="Group 22"/>
          <p:cNvGrpSpPr>
            <a:grpSpLocks/>
          </p:cNvGrpSpPr>
          <p:nvPr/>
        </p:nvGrpSpPr>
        <p:grpSpPr bwMode="auto">
          <a:xfrm>
            <a:off x="1331913" y="1524000"/>
            <a:ext cx="990600" cy="914400"/>
            <a:chOff x="1008" y="960"/>
            <a:chExt cx="624" cy="576"/>
          </a:xfrm>
        </p:grpSpPr>
        <p:sp>
          <p:nvSpPr>
            <p:cNvPr id="63501" name="Line 23"/>
            <p:cNvSpPr>
              <a:spLocks noChangeShapeType="1"/>
            </p:cNvSpPr>
            <p:nvPr/>
          </p:nvSpPr>
          <p:spPr bwMode="auto">
            <a:xfrm>
              <a:off x="1008" y="960"/>
              <a:ext cx="0" cy="576"/>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02" name="Line 24"/>
            <p:cNvSpPr>
              <a:spLocks noChangeShapeType="1"/>
            </p:cNvSpPr>
            <p:nvPr/>
          </p:nvSpPr>
          <p:spPr bwMode="auto">
            <a:xfrm>
              <a:off x="1008" y="1536"/>
              <a:ext cx="624" cy="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735259" name="Text Box 27"/>
          <p:cNvSpPr txBox="1">
            <a:spLocks noChangeArrowheads="1"/>
          </p:cNvSpPr>
          <p:nvPr/>
        </p:nvSpPr>
        <p:spPr bwMode="auto">
          <a:xfrm>
            <a:off x="792163" y="4102100"/>
            <a:ext cx="790575" cy="461963"/>
          </a:xfrm>
          <a:prstGeom prst="rect">
            <a:avLst/>
          </a:prstGeom>
          <a:solidFill>
            <a:srgbClr val="FFFF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Arial" panose="020B0604020202020204" pitchFamily="34" charset="0"/>
              </a:rPr>
              <a:t>例</a:t>
            </a:r>
            <a:r>
              <a:rPr lang="en-US" altLang="zh-CN" sz="2400" b="1">
                <a:solidFill>
                  <a:schemeClr val="bg1"/>
                </a:solidFill>
                <a:latin typeface="Arial" panose="020B0604020202020204" pitchFamily="34" charset="0"/>
              </a:rPr>
              <a:t>2</a:t>
            </a:r>
            <a:r>
              <a:rPr lang="zh-CN" altLang="en-US" sz="2400" b="1">
                <a:solidFill>
                  <a:schemeClr val="bg1"/>
                </a:solidFill>
                <a:latin typeface="Arial" panose="020B0604020202020204" pitchFamily="34" charset="0"/>
              </a:rPr>
              <a:t>：</a:t>
            </a:r>
            <a:endParaRPr lang="en-US" altLang="zh-CN" sz="2400" b="1">
              <a:solidFill>
                <a:schemeClr val="bg1"/>
              </a:solidFill>
              <a:latin typeface="Arial" panose="020B0604020202020204" pitchFamily="34" charset="0"/>
            </a:endParaRPr>
          </a:p>
        </p:txBody>
      </p:sp>
      <p:sp>
        <p:nvSpPr>
          <p:cNvPr id="2" name="灯片编号占位符 1"/>
          <p:cNvSpPr>
            <a:spLocks noGrp="1"/>
          </p:cNvSpPr>
          <p:nvPr>
            <p:ph type="sldNum" sz="quarter" idx="12"/>
          </p:nvPr>
        </p:nvSpPr>
        <p:spPr>
          <a:xfrm>
            <a:off x="6948488" y="6248400"/>
            <a:ext cx="1905000" cy="457200"/>
          </a:xfrm>
        </p:spPr>
        <p:txBody>
          <a:bodyPr/>
          <a:lstStyle/>
          <a:p>
            <a:pPr>
              <a:defRPr/>
            </a:pPr>
            <a:fld id="{9E700580-162D-44F6-925F-984190334EB1}" type="slidenum">
              <a:rPr lang="en-US" altLang="zh-CN"/>
              <a:pPr>
                <a:defRPr/>
              </a:pPr>
              <a:t>52</a:t>
            </a:fld>
            <a:endParaRPr lang="en-US" altLang="zh-CN"/>
          </a:p>
        </p:txBody>
      </p:sp>
      <p:sp>
        <p:nvSpPr>
          <p:cNvPr id="63499" name="Text Box 25"/>
          <p:cNvSpPr txBox="1">
            <a:spLocks noChangeArrowheads="1"/>
          </p:cNvSpPr>
          <p:nvPr/>
        </p:nvSpPr>
        <p:spPr bwMode="auto">
          <a:xfrm>
            <a:off x="395288" y="260350"/>
            <a:ext cx="845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en-US" altLang="zh-CN" sz="2800" b="1">
                <a:solidFill>
                  <a:schemeClr val="bg2"/>
                </a:solidFill>
                <a:latin typeface="Arial" panose="020B0604020202020204" pitchFamily="34" charset="0"/>
              </a:rPr>
              <a:t>4.1 </a:t>
            </a:r>
            <a:r>
              <a:rPr kumimoji="0" lang="zh-CN" altLang="en-US" sz="2800" b="1">
                <a:solidFill>
                  <a:schemeClr val="bg2"/>
                </a:solidFill>
                <a:latin typeface="Arial" panose="020B0604020202020204" pitchFamily="34" charset="0"/>
              </a:rPr>
              <a:t>用数据选择器</a:t>
            </a:r>
            <a:r>
              <a:rPr kumimoji="0" lang="en-US" altLang="zh-CN" sz="2800" b="1">
                <a:solidFill>
                  <a:schemeClr val="bg2"/>
                </a:solidFill>
                <a:latin typeface="Arial" panose="020B0604020202020204" pitchFamily="34" charset="0"/>
              </a:rPr>
              <a:t>MUX</a:t>
            </a:r>
            <a:r>
              <a:rPr kumimoji="0" lang="zh-CN" altLang="en-US" sz="2800" b="1">
                <a:solidFill>
                  <a:schemeClr val="bg2"/>
                </a:solidFill>
                <a:latin typeface="Arial" panose="020B0604020202020204" pitchFamily="34" charset="0"/>
              </a:rPr>
              <a:t>设计组合逻辑</a:t>
            </a:r>
            <a:endParaRPr kumimoji="0" lang="en-US" altLang="zh-CN" sz="2800" b="1">
              <a:solidFill>
                <a:schemeClr val="bg2"/>
              </a:solidFill>
              <a:latin typeface="Arial" panose="020B0604020202020204" pitchFamily="34" charset="0"/>
            </a:endParaRPr>
          </a:p>
        </p:txBody>
      </p:sp>
      <p:pic>
        <p:nvPicPr>
          <p:cNvPr id="63500" name="Picture 26"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5247"/>
                                        </p:tgtEl>
                                        <p:attrNameLst>
                                          <p:attrName>style.visibility</p:attrName>
                                        </p:attrNameLst>
                                      </p:cBhvr>
                                      <p:to>
                                        <p:strVal val="visible"/>
                                      </p:to>
                                    </p:set>
                                    <p:animEffect transition="in" filter="dissolve">
                                      <p:cBhvr>
                                        <p:cTn id="7" dur="500"/>
                                        <p:tgtEl>
                                          <p:spTgt spid="735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35259"/>
                                        </p:tgtEl>
                                        <p:attrNameLst>
                                          <p:attrName>style.visibility</p:attrName>
                                        </p:attrNameLst>
                                      </p:cBhvr>
                                      <p:to>
                                        <p:strVal val="visible"/>
                                      </p:to>
                                    </p:set>
                                    <p:animEffect transition="in" filter="box(in)">
                                      <p:cBhvr>
                                        <p:cTn id="12" dur="500"/>
                                        <p:tgtEl>
                                          <p:spTgt spid="7352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35242"/>
                                        </p:tgtEl>
                                        <p:attrNameLst>
                                          <p:attrName>style.visibility</p:attrName>
                                        </p:attrNameLst>
                                      </p:cBhvr>
                                      <p:to>
                                        <p:strVal val="visible"/>
                                      </p:to>
                                    </p:set>
                                    <p:animEffect transition="in" filter="barn(outHorizontal)">
                                      <p:cBhvr>
                                        <p:cTn id="17" dur="500"/>
                                        <p:tgtEl>
                                          <p:spTgt spid="735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42" grpId="0" autoUpdateAnimBg="0"/>
      <p:bldP spid="735247" grpId="0" autoUpdateAnimBg="0"/>
      <p:bldP spid="73525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198" name="Group 229"/>
          <p:cNvGrpSpPr>
            <a:grpSpLocks/>
          </p:cNvGrpSpPr>
          <p:nvPr/>
        </p:nvGrpSpPr>
        <p:grpSpPr bwMode="auto">
          <a:xfrm>
            <a:off x="5402634" y="4649936"/>
            <a:ext cx="3124200" cy="1803400"/>
            <a:chOff x="3336" y="2320"/>
            <a:chExt cx="1968" cy="1136"/>
          </a:xfrm>
        </p:grpSpPr>
        <p:sp>
          <p:nvSpPr>
            <p:cNvPr id="199" name="Rectangle 112"/>
            <p:cNvSpPr>
              <a:spLocks noChangeArrowheads="1"/>
            </p:cNvSpPr>
            <p:nvPr/>
          </p:nvSpPr>
          <p:spPr bwMode="auto">
            <a:xfrm>
              <a:off x="3768" y="3094"/>
              <a:ext cx="768" cy="326"/>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endParaRPr lang="zh-CN" altLang="zh-CN" sz="2800" b="1">
                <a:effectLst>
                  <a:outerShdw blurRad="38100" dist="38100" dir="2700000" algn="tl">
                    <a:srgbClr val="C0C0C0"/>
                  </a:outerShdw>
                </a:effectLst>
                <a:latin typeface="Times New Roman" pitchFamily="18" charset="0"/>
              </a:endParaRPr>
            </a:p>
          </p:txBody>
        </p:sp>
        <p:sp>
          <p:nvSpPr>
            <p:cNvPr id="200" name="Line 115"/>
            <p:cNvSpPr>
              <a:spLocks noChangeShapeType="1"/>
            </p:cNvSpPr>
            <p:nvPr/>
          </p:nvSpPr>
          <p:spPr bwMode="auto">
            <a:xfrm>
              <a:off x="3768" y="2766"/>
              <a:ext cx="153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1" name="Line 116"/>
            <p:cNvSpPr>
              <a:spLocks noChangeShapeType="1"/>
            </p:cNvSpPr>
            <p:nvPr/>
          </p:nvSpPr>
          <p:spPr bwMode="auto">
            <a:xfrm>
              <a:off x="3768" y="3094"/>
              <a:ext cx="153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2" name="Line 117"/>
            <p:cNvSpPr>
              <a:spLocks noChangeShapeType="1"/>
            </p:cNvSpPr>
            <p:nvPr/>
          </p:nvSpPr>
          <p:spPr bwMode="auto">
            <a:xfrm>
              <a:off x="3768" y="3411"/>
              <a:ext cx="153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3" name="Line 118"/>
            <p:cNvSpPr>
              <a:spLocks noChangeShapeType="1"/>
            </p:cNvSpPr>
            <p:nvPr/>
          </p:nvSpPr>
          <p:spPr bwMode="auto">
            <a:xfrm>
              <a:off x="3768" y="2766"/>
              <a:ext cx="0" cy="654"/>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4" name="Line 119"/>
            <p:cNvSpPr>
              <a:spLocks noChangeShapeType="1"/>
            </p:cNvSpPr>
            <p:nvPr/>
          </p:nvSpPr>
          <p:spPr bwMode="auto">
            <a:xfrm>
              <a:off x="4536" y="2766"/>
              <a:ext cx="0" cy="654"/>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 name="Line 120"/>
            <p:cNvSpPr>
              <a:spLocks noChangeShapeType="1"/>
            </p:cNvSpPr>
            <p:nvPr/>
          </p:nvSpPr>
          <p:spPr bwMode="auto">
            <a:xfrm>
              <a:off x="5304" y="3094"/>
              <a:ext cx="0" cy="326"/>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6" name="Line 121"/>
            <p:cNvSpPr>
              <a:spLocks noChangeShapeType="1"/>
            </p:cNvSpPr>
            <p:nvPr/>
          </p:nvSpPr>
          <p:spPr bwMode="auto">
            <a:xfrm>
              <a:off x="5304" y="2766"/>
              <a:ext cx="0" cy="328"/>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7" name="Line 122"/>
            <p:cNvSpPr>
              <a:spLocks noChangeShapeType="1"/>
            </p:cNvSpPr>
            <p:nvPr/>
          </p:nvSpPr>
          <p:spPr bwMode="auto">
            <a:xfrm>
              <a:off x="3480" y="2382"/>
              <a:ext cx="288" cy="384"/>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8" name="Text Box 123"/>
            <p:cNvSpPr txBox="1">
              <a:spLocks noChangeArrowheads="1"/>
            </p:cNvSpPr>
            <p:nvPr/>
          </p:nvSpPr>
          <p:spPr bwMode="auto">
            <a:xfrm>
              <a:off x="4056" y="2334"/>
              <a:ext cx="1152" cy="36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3200" b="1">
                  <a:effectLst>
                    <a:outerShdw blurRad="38100" dist="38100" dir="2700000" algn="tl">
                      <a:srgbClr val="C0C0C0"/>
                    </a:outerShdw>
                  </a:effectLst>
                  <a:latin typeface="Times New Roman" pitchFamily="18" charset="0"/>
                </a:rPr>
                <a:t>0         1</a:t>
              </a:r>
            </a:p>
          </p:txBody>
        </p:sp>
        <p:sp>
          <p:nvSpPr>
            <p:cNvPr id="209" name="Text Box 124"/>
            <p:cNvSpPr txBox="1">
              <a:spLocks noChangeArrowheads="1"/>
            </p:cNvSpPr>
            <p:nvPr/>
          </p:nvSpPr>
          <p:spPr bwMode="auto">
            <a:xfrm>
              <a:off x="3384" y="2814"/>
              <a:ext cx="384" cy="642"/>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70000"/>
                </a:lnSpc>
                <a:spcBef>
                  <a:spcPct val="50000"/>
                </a:spcBef>
                <a:defRPr/>
              </a:pPr>
              <a:r>
                <a:rPr lang="en-US" altLang="zh-CN" sz="3200" b="1" smtClean="0">
                  <a:effectLst>
                    <a:outerShdw blurRad="38100" dist="38100" dir="2700000" algn="tl">
                      <a:srgbClr val="C0C0C0"/>
                    </a:outerShdw>
                  </a:effectLst>
                  <a:latin typeface="Times New Roman" pitchFamily="18" charset="0"/>
                </a:rPr>
                <a:t>0</a:t>
              </a:r>
            </a:p>
            <a:p>
              <a:pPr eaLnBrk="1" hangingPunct="1">
                <a:lnSpc>
                  <a:spcPct val="70000"/>
                </a:lnSpc>
                <a:spcBef>
                  <a:spcPct val="50000"/>
                </a:spcBef>
                <a:defRPr/>
              </a:pPr>
              <a:r>
                <a:rPr lang="en-US" altLang="zh-CN" sz="3200" b="1" smtClean="0">
                  <a:effectLst>
                    <a:outerShdw blurRad="38100" dist="38100" dir="2700000" algn="tl">
                      <a:srgbClr val="C0C0C0"/>
                    </a:outerShdw>
                  </a:effectLst>
                  <a:latin typeface="Times New Roman" pitchFamily="18" charset="0"/>
                </a:rPr>
                <a:t>1</a:t>
              </a:r>
            </a:p>
          </p:txBody>
        </p:sp>
        <p:sp>
          <p:nvSpPr>
            <p:cNvPr id="210" name="Text Box 125"/>
            <p:cNvSpPr txBox="1">
              <a:spLocks noChangeArrowheads="1"/>
            </p:cNvSpPr>
            <p:nvPr/>
          </p:nvSpPr>
          <p:spPr bwMode="auto">
            <a:xfrm>
              <a:off x="3336" y="2382"/>
              <a:ext cx="384" cy="365"/>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smtClean="0">
                  <a:effectLst>
                    <a:outerShdw blurRad="38100" dist="38100" dir="2700000" algn="tl">
                      <a:srgbClr val="C0C0C0"/>
                    </a:outerShdw>
                  </a:effectLst>
                  <a:latin typeface="Times New Roman" pitchFamily="18" charset="0"/>
                </a:rPr>
                <a:t>A</a:t>
              </a:r>
            </a:p>
          </p:txBody>
        </p:sp>
        <p:sp>
          <p:nvSpPr>
            <p:cNvPr id="211" name="Text Box 126"/>
            <p:cNvSpPr txBox="1">
              <a:spLocks noChangeArrowheads="1"/>
            </p:cNvSpPr>
            <p:nvPr/>
          </p:nvSpPr>
          <p:spPr bwMode="auto">
            <a:xfrm>
              <a:off x="3576" y="2320"/>
              <a:ext cx="384" cy="365"/>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dirty="0" smtClean="0">
                  <a:effectLst>
                    <a:outerShdw blurRad="38100" dist="38100" dir="2700000" algn="tl">
                      <a:srgbClr val="C0C0C0"/>
                    </a:outerShdw>
                  </a:effectLst>
                  <a:latin typeface="Times New Roman" pitchFamily="18" charset="0"/>
                </a:rPr>
                <a:t>B</a:t>
              </a:r>
            </a:p>
          </p:txBody>
        </p:sp>
      </p:grpSp>
      <p:grpSp>
        <p:nvGrpSpPr>
          <p:cNvPr id="64514" name="Group 28"/>
          <p:cNvGrpSpPr>
            <a:grpSpLocks/>
          </p:cNvGrpSpPr>
          <p:nvPr/>
        </p:nvGrpSpPr>
        <p:grpSpPr bwMode="auto">
          <a:xfrm>
            <a:off x="684213" y="364729"/>
            <a:ext cx="3352800" cy="2308225"/>
            <a:chOff x="2592" y="1200"/>
            <a:chExt cx="2976" cy="1454"/>
          </a:xfrm>
        </p:grpSpPr>
        <p:sp>
          <p:nvSpPr>
            <p:cNvPr id="736285" name="Rectangle 29"/>
            <p:cNvSpPr>
              <a:spLocks noChangeArrowheads="1"/>
            </p:cNvSpPr>
            <p:nvPr/>
          </p:nvSpPr>
          <p:spPr bwMode="auto">
            <a:xfrm>
              <a:off x="4992"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1</a:t>
              </a:r>
            </a:p>
          </p:txBody>
        </p:sp>
        <p:sp>
          <p:nvSpPr>
            <p:cNvPr id="736286" name="Rectangle 30"/>
            <p:cNvSpPr>
              <a:spLocks noChangeArrowheads="1"/>
            </p:cNvSpPr>
            <p:nvPr/>
          </p:nvSpPr>
          <p:spPr bwMode="auto">
            <a:xfrm>
              <a:off x="4415"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0</a:t>
              </a:r>
            </a:p>
          </p:txBody>
        </p:sp>
        <p:sp>
          <p:nvSpPr>
            <p:cNvPr id="736287" name="Rectangle 31"/>
            <p:cNvSpPr>
              <a:spLocks noChangeArrowheads="1"/>
            </p:cNvSpPr>
            <p:nvPr/>
          </p:nvSpPr>
          <p:spPr bwMode="auto">
            <a:xfrm>
              <a:off x="3840" y="231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736288" name="Rectangle 32"/>
            <p:cNvSpPr>
              <a:spLocks noChangeArrowheads="1"/>
            </p:cNvSpPr>
            <p:nvPr/>
          </p:nvSpPr>
          <p:spPr bwMode="auto">
            <a:xfrm>
              <a:off x="3264" y="231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736289" name="Rectangle 33"/>
            <p:cNvSpPr>
              <a:spLocks noChangeArrowheads="1"/>
            </p:cNvSpPr>
            <p:nvPr/>
          </p:nvSpPr>
          <p:spPr bwMode="auto">
            <a:xfrm>
              <a:off x="4992"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1</a:t>
              </a:r>
            </a:p>
          </p:txBody>
        </p:sp>
        <p:sp>
          <p:nvSpPr>
            <p:cNvPr id="736290" name="Rectangle 34"/>
            <p:cNvSpPr>
              <a:spLocks noChangeArrowheads="1"/>
            </p:cNvSpPr>
            <p:nvPr/>
          </p:nvSpPr>
          <p:spPr bwMode="auto">
            <a:xfrm>
              <a:off x="4415"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1</a:t>
              </a:r>
            </a:p>
          </p:txBody>
        </p:sp>
        <p:sp>
          <p:nvSpPr>
            <p:cNvPr id="736291" name="Rectangle 35"/>
            <p:cNvSpPr>
              <a:spLocks noChangeArrowheads="1"/>
            </p:cNvSpPr>
            <p:nvPr/>
          </p:nvSpPr>
          <p:spPr bwMode="auto">
            <a:xfrm>
              <a:off x="3840" y="208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0</a:t>
              </a:r>
            </a:p>
          </p:txBody>
        </p:sp>
        <p:sp>
          <p:nvSpPr>
            <p:cNvPr id="736292" name="Rectangle 36"/>
            <p:cNvSpPr>
              <a:spLocks noChangeArrowheads="1"/>
            </p:cNvSpPr>
            <p:nvPr/>
          </p:nvSpPr>
          <p:spPr bwMode="auto">
            <a:xfrm>
              <a:off x="3264" y="208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0</a:t>
              </a:r>
            </a:p>
          </p:txBody>
        </p:sp>
        <p:sp>
          <p:nvSpPr>
            <p:cNvPr id="736293" name="Rectangle 37"/>
            <p:cNvSpPr>
              <a:spLocks noChangeArrowheads="1"/>
            </p:cNvSpPr>
            <p:nvPr/>
          </p:nvSpPr>
          <p:spPr bwMode="auto">
            <a:xfrm>
              <a:off x="4992"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736294" name="Rectangle 38"/>
            <p:cNvSpPr>
              <a:spLocks noChangeArrowheads="1"/>
            </p:cNvSpPr>
            <p:nvPr/>
          </p:nvSpPr>
          <p:spPr bwMode="auto">
            <a:xfrm>
              <a:off x="4415"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736295" name="Rectangle 39"/>
            <p:cNvSpPr>
              <a:spLocks noChangeArrowheads="1"/>
            </p:cNvSpPr>
            <p:nvPr/>
          </p:nvSpPr>
          <p:spPr bwMode="auto">
            <a:xfrm>
              <a:off x="3840" y="1860"/>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736296" name="Rectangle 40"/>
            <p:cNvSpPr>
              <a:spLocks noChangeArrowheads="1"/>
            </p:cNvSpPr>
            <p:nvPr/>
          </p:nvSpPr>
          <p:spPr bwMode="auto">
            <a:xfrm>
              <a:off x="3264" y="1860"/>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736297" name="Rectangle 41"/>
            <p:cNvSpPr>
              <a:spLocks noChangeArrowheads="1"/>
            </p:cNvSpPr>
            <p:nvPr/>
          </p:nvSpPr>
          <p:spPr bwMode="auto">
            <a:xfrm>
              <a:off x="4992"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736298" name="Rectangle 42"/>
            <p:cNvSpPr>
              <a:spLocks noChangeArrowheads="1"/>
            </p:cNvSpPr>
            <p:nvPr/>
          </p:nvSpPr>
          <p:spPr bwMode="auto">
            <a:xfrm>
              <a:off x="4415"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0</a:t>
              </a:r>
            </a:p>
          </p:txBody>
        </p:sp>
        <p:sp>
          <p:nvSpPr>
            <p:cNvPr id="736299" name="Rectangle 43"/>
            <p:cNvSpPr>
              <a:spLocks noChangeArrowheads="1"/>
            </p:cNvSpPr>
            <p:nvPr/>
          </p:nvSpPr>
          <p:spPr bwMode="auto">
            <a:xfrm>
              <a:off x="3840" y="1635"/>
              <a:ext cx="575"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Times New Roman" pitchFamily="18" charset="0"/>
                </a:rPr>
                <a:t>1</a:t>
              </a:r>
            </a:p>
          </p:txBody>
        </p:sp>
        <p:sp>
          <p:nvSpPr>
            <p:cNvPr id="736300" name="Rectangle 44"/>
            <p:cNvSpPr>
              <a:spLocks noChangeArrowheads="1"/>
            </p:cNvSpPr>
            <p:nvPr/>
          </p:nvSpPr>
          <p:spPr bwMode="auto">
            <a:xfrm>
              <a:off x="3264" y="1635"/>
              <a:ext cx="576" cy="225"/>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effectLst>
                    <a:outerShdw blurRad="38100" dist="38100" dir="2700000" algn="tl">
                      <a:srgbClr val="C0C0C0"/>
                    </a:outerShdw>
                  </a:effectLst>
                  <a:latin typeface="Arial" charset="0"/>
                  <a:cs typeface="Times New Roman" pitchFamily="18" charset="0"/>
                </a:rPr>
                <a:t>1</a:t>
              </a:r>
              <a:r>
                <a:rPr lang="en-US" altLang="zh-CN" b="1">
                  <a:effectLst>
                    <a:outerShdw blurRad="38100" dist="38100" dir="2700000" algn="tl">
                      <a:srgbClr val="C0C0C0"/>
                    </a:outerShdw>
                  </a:effectLst>
                  <a:latin typeface="Arial" charset="0"/>
                </a:rPr>
                <a:t> </a:t>
              </a:r>
            </a:p>
          </p:txBody>
        </p:sp>
        <p:sp>
          <p:nvSpPr>
            <p:cNvPr id="64665" name="Line 45"/>
            <p:cNvSpPr>
              <a:spLocks noChangeShapeType="1"/>
            </p:cNvSpPr>
            <p:nvPr/>
          </p:nvSpPr>
          <p:spPr bwMode="auto">
            <a:xfrm>
              <a:off x="3264" y="1635"/>
              <a:ext cx="57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66" name="Line 46"/>
            <p:cNvSpPr>
              <a:spLocks noChangeShapeType="1"/>
            </p:cNvSpPr>
            <p:nvPr/>
          </p:nvSpPr>
          <p:spPr bwMode="auto">
            <a:xfrm>
              <a:off x="3264" y="186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67" name="Line 47"/>
            <p:cNvSpPr>
              <a:spLocks noChangeShapeType="1"/>
            </p:cNvSpPr>
            <p:nvPr/>
          </p:nvSpPr>
          <p:spPr bwMode="auto">
            <a:xfrm>
              <a:off x="3264" y="2085"/>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68" name="Line 48"/>
            <p:cNvSpPr>
              <a:spLocks noChangeShapeType="1"/>
            </p:cNvSpPr>
            <p:nvPr/>
          </p:nvSpPr>
          <p:spPr bwMode="auto">
            <a:xfrm>
              <a:off x="3264" y="2310"/>
              <a:ext cx="2304"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69" name="Line 49"/>
            <p:cNvSpPr>
              <a:spLocks noChangeShapeType="1"/>
            </p:cNvSpPr>
            <p:nvPr/>
          </p:nvSpPr>
          <p:spPr bwMode="auto">
            <a:xfrm>
              <a:off x="3264" y="2535"/>
              <a:ext cx="2304"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70" name="Line 50"/>
            <p:cNvSpPr>
              <a:spLocks noChangeShapeType="1"/>
            </p:cNvSpPr>
            <p:nvPr/>
          </p:nvSpPr>
          <p:spPr bwMode="auto">
            <a:xfrm>
              <a:off x="3264" y="1635"/>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71" name="Line 51"/>
            <p:cNvSpPr>
              <a:spLocks noChangeShapeType="1"/>
            </p:cNvSpPr>
            <p:nvPr/>
          </p:nvSpPr>
          <p:spPr bwMode="auto">
            <a:xfrm>
              <a:off x="3840"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72" name="Line 52"/>
            <p:cNvSpPr>
              <a:spLocks noChangeShapeType="1"/>
            </p:cNvSpPr>
            <p:nvPr/>
          </p:nvSpPr>
          <p:spPr bwMode="auto">
            <a:xfrm>
              <a:off x="4416"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73" name="Line 53"/>
            <p:cNvSpPr>
              <a:spLocks noChangeShapeType="1"/>
            </p:cNvSpPr>
            <p:nvPr/>
          </p:nvSpPr>
          <p:spPr bwMode="auto">
            <a:xfrm>
              <a:off x="4992" y="1635"/>
              <a:ext cx="0" cy="9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74" name="Line 54"/>
            <p:cNvSpPr>
              <a:spLocks noChangeShapeType="1"/>
            </p:cNvSpPr>
            <p:nvPr/>
          </p:nvSpPr>
          <p:spPr bwMode="auto">
            <a:xfrm>
              <a:off x="5568" y="2310"/>
              <a:ext cx="0" cy="2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75" name="Line 55"/>
            <p:cNvSpPr>
              <a:spLocks noChangeShapeType="1"/>
            </p:cNvSpPr>
            <p:nvPr/>
          </p:nvSpPr>
          <p:spPr bwMode="auto">
            <a:xfrm>
              <a:off x="5568" y="1635"/>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76" name="Line 56"/>
            <p:cNvSpPr>
              <a:spLocks noChangeShapeType="1"/>
            </p:cNvSpPr>
            <p:nvPr/>
          </p:nvSpPr>
          <p:spPr bwMode="auto">
            <a:xfrm>
              <a:off x="3264" y="1860"/>
              <a:ext cx="0" cy="6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77" name="Line 57"/>
            <p:cNvSpPr>
              <a:spLocks noChangeShapeType="1"/>
            </p:cNvSpPr>
            <p:nvPr/>
          </p:nvSpPr>
          <p:spPr bwMode="auto">
            <a:xfrm>
              <a:off x="3840" y="1635"/>
              <a:ext cx="172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78" name="Line 58"/>
            <p:cNvSpPr>
              <a:spLocks noChangeShapeType="1"/>
            </p:cNvSpPr>
            <p:nvPr/>
          </p:nvSpPr>
          <p:spPr bwMode="auto">
            <a:xfrm flipH="1" flipV="1">
              <a:off x="2880" y="1384"/>
              <a:ext cx="384" cy="251"/>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6315" name="Text Box 59"/>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00   01    11     10</a:t>
              </a:r>
            </a:p>
          </p:txBody>
        </p:sp>
        <p:sp>
          <p:nvSpPr>
            <p:cNvPr id="736316" name="Text Box 60"/>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00</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01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11</a:t>
              </a:r>
            </a:p>
            <a:p>
              <a:pPr eaLnBrk="1" hangingPunct="1">
                <a:lnSpc>
                  <a:spcPct val="60000"/>
                </a:lnSpc>
                <a:spcBef>
                  <a:spcPct val="50000"/>
                </a:spcBef>
                <a:defRPr/>
              </a:pPr>
              <a:r>
                <a:rPr lang="en-US" altLang="zh-CN" b="1">
                  <a:effectLst>
                    <a:outerShdw blurRad="38100" dist="38100" dir="2700000" algn="tl">
                      <a:srgbClr val="C0C0C0"/>
                    </a:outerShdw>
                  </a:effectLst>
                  <a:latin typeface="Times New Roman" pitchFamily="18" charset="0"/>
                </a:rPr>
                <a:t>10</a:t>
              </a:r>
            </a:p>
          </p:txBody>
        </p:sp>
        <p:sp>
          <p:nvSpPr>
            <p:cNvPr id="736317" name="Text Box 61"/>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A</a:t>
              </a:r>
              <a:r>
                <a:rPr lang="en-US" altLang="zh-CN" sz="2000" b="1">
                  <a:effectLst>
                    <a:outerShdw blurRad="38100" dist="38100" dir="2700000" algn="tl">
                      <a:srgbClr val="C0C0C0"/>
                    </a:outerShdw>
                  </a:effectLst>
                  <a:latin typeface="Times New Roman" pitchFamily="18" charset="0"/>
                </a:rPr>
                <a:t>B</a:t>
              </a:r>
              <a:endParaRPr kumimoji="0" lang="en-US" altLang="zh-CN" sz="2000" b="1" baseline="-25000">
                <a:effectLst>
                  <a:outerShdw blurRad="38100" dist="38100" dir="2700000" algn="tl">
                    <a:srgbClr val="C0C0C0"/>
                  </a:outerShdw>
                </a:effectLst>
                <a:latin typeface="Arial" charset="0"/>
              </a:endParaRPr>
            </a:p>
          </p:txBody>
        </p:sp>
        <p:sp>
          <p:nvSpPr>
            <p:cNvPr id="736318" name="Text Box 62"/>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CD</a:t>
              </a:r>
              <a:endParaRPr kumimoji="0" lang="en-US" altLang="zh-CN" b="1" baseline="-25000">
                <a:effectLst>
                  <a:outerShdw blurRad="38100" dist="38100" dir="2700000" algn="tl">
                    <a:srgbClr val="C0C0C0"/>
                  </a:outerShdw>
                </a:effectLst>
                <a:latin typeface="Arial" charset="0"/>
              </a:endParaRPr>
            </a:p>
          </p:txBody>
        </p:sp>
      </p:grpSp>
      <p:sp>
        <p:nvSpPr>
          <p:cNvPr id="736383" name="AutoShape 127"/>
          <p:cNvSpPr>
            <a:spLocks noChangeArrowheads="1"/>
          </p:cNvSpPr>
          <p:nvPr/>
        </p:nvSpPr>
        <p:spPr bwMode="auto">
          <a:xfrm>
            <a:off x="6957277" y="1960017"/>
            <a:ext cx="381000" cy="1066800"/>
          </a:xfrm>
          <a:prstGeom prst="downArrow">
            <a:avLst>
              <a:gd name="adj1" fmla="val 50000"/>
              <a:gd name="adj2" fmla="val 70000"/>
            </a:avLst>
          </a:prstGeom>
          <a:solidFill>
            <a:schemeClr val="accent1"/>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367" name="Rectangle 111"/>
          <p:cNvSpPr>
            <a:spLocks noChangeArrowheads="1"/>
          </p:cNvSpPr>
          <p:nvPr/>
        </p:nvSpPr>
        <p:spPr bwMode="auto">
          <a:xfrm>
            <a:off x="7306171" y="3904183"/>
            <a:ext cx="1219200" cy="533400"/>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800" b="1" dirty="0">
                <a:effectLst>
                  <a:outerShdw blurRad="38100" dist="38100" dir="2700000" algn="tl">
                    <a:srgbClr val="C0C0C0"/>
                  </a:outerShdw>
                </a:effectLst>
                <a:latin typeface="Times New Roman" pitchFamily="18" charset="0"/>
              </a:rPr>
              <a:t>C</a:t>
            </a:r>
          </a:p>
        </p:txBody>
      </p:sp>
      <p:sp>
        <p:nvSpPr>
          <p:cNvPr id="736369" name="Rectangle 113"/>
          <p:cNvSpPr>
            <a:spLocks noChangeArrowheads="1"/>
          </p:cNvSpPr>
          <p:nvPr/>
        </p:nvSpPr>
        <p:spPr bwMode="auto">
          <a:xfrm>
            <a:off x="7306171" y="3412058"/>
            <a:ext cx="1219200" cy="533400"/>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800" b="1">
                <a:effectLst>
                  <a:outerShdw blurRad="38100" dist="38100" dir="2700000" algn="tl">
                    <a:srgbClr val="C0C0C0"/>
                  </a:outerShdw>
                </a:effectLst>
                <a:latin typeface="Times New Roman" pitchFamily="18" charset="0"/>
              </a:rPr>
              <a:t>C+D</a:t>
            </a:r>
          </a:p>
        </p:txBody>
      </p:sp>
      <p:grpSp>
        <p:nvGrpSpPr>
          <p:cNvPr id="3" name="Group 229"/>
          <p:cNvGrpSpPr>
            <a:grpSpLocks/>
          </p:cNvGrpSpPr>
          <p:nvPr/>
        </p:nvGrpSpPr>
        <p:grpSpPr bwMode="auto">
          <a:xfrm>
            <a:off x="5436096" y="2708796"/>
            <a:ext cx="3124200" cy="1793875"/>
            <a:chOff x="3336" y="2326"/>
            <a:chExt cx="1968" cy="1130"/>
          </a:xfrm>
        </p:grpSpPr>
        <p:sp>
          <p:nvSpPr>
            <p:cNvPr id="736368" name="Rectangle 112"/>
            <p:cNvSpPr>
              <a:spLocks noChangeArrowheads="1"/>
            </p:cNvSpPr>
            <p:nvPr/>
          </p:nvSpPr>
          <p:spPr bwMode="auto">
            <a:xfrm>
              <a:off x="3768" y="3094"/>
              <a:ext cx="768" cy="326"/>
            </a:xfrm>
            <a:prstGeom prst="rect">
              <a:avLst/>
            </a:prstGeom>
            <a:noFill/>
            <a:ln w="12700" cap="sq">
              <a:solidFill>
                <a:schemeClr val="bg2"/>
              </a:solid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endParaRPr lang="zh-CN" altLang="zh-CN" sz="2800" b="1">
                <a:effectLst>
                  <a:outerShdw blurRad="38100" dist="38100" dir="2700000" algn="tl">
                    <a:srgbClr val="C0C0C0"/>
                  </a:outerShdw>
                </a:effectLst>
                <a:latin typeface="Times New Roman" pitchFamily="18" charset="0"/>
              </a:endParaRPr>
            </a:p>
          </p:txBody>
        </p:sp>
        <p:sp>
          <p:nvSpPr>
            <p:cNvPr id="64637" name="Line 115"/>
            <p:cNvSpPr>
              <a:spLocks noChangeShapeType="1"/>
            </p:cNvSpPr>
            <p:nvPr/>
          </p:nvSpPr>
          <p:spPr bwMode="auto">
            <a:xfrm>
              <a:off x="3768" y="2766"/>
              <a:ext cx="153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38" name="Line 116"/>
            <p:cNvSpPr>
              <a:spLocks noChangeShapeType="1"/>
            </p:cNvSpPr>
            <p:nvPr/>
          </p:nvSpPr>
          <p:spPr bwMode="auto">
            <a:xfrm>
              <a:off x="3768" y="3094"/>
              <a:ext cx="153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39" name="Line 117"/>
            <p:cNvSpPr>
              <a:spLocks noChangeShapeType="1"/>
            </p:cNvSpPr>
            <p:nvPr/>
          </p:nvSpPr>
          <p:spPr bwMode="auto">
            <a:xfrm>
              <a:off x="3768" y="3420"/>
              <a:ext cx="153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40" name="Line 118"/>
            <p:cNvSpPr>
              <a:spLocks noChangeShapeType="1"/>
            </p:cNvSpPr>
            <p:nvPr/>
          </p:nvSpPr>
          <p:spPr bwMode="auto">
            <a:xfrm>
              <a:off x="3768" y="2766"/>
              <a:ext cx="0" cy="654"/>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41" name="Line 119"/>
            <p:cNvSpPr>
              <a:spLocks noChangeShapeType="1"/>
            </p:cNvSpPr>
            <p:nvPr/>
          </p:nvSpPr>
          <p:spPr bwMode="auto">
            <a:xfrm>
              <a:off x="4536" y="2766"/>
              <a:ext cx="0" cy="654"/>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42" name="Line 120"/>
            <p:cNvSpPr>
              <a:spLocks noChangeShapeType="1"/>
            </p:cNvSpPr>
            <p:nvPr/>
          </p:nvSpPr>
          <p:spPr bwMode="auto">
            <a:xfrm>
              <a:off x="5304" y="3094"/>
              <a:ext cx="0" cy="326"/>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43" name="Line 121"/>
            <p:cNvSpPr>
              <a:spLocks noChangeShapeType="1"/>
            </p:cNvSpPr>
            <p:nvPr/>
          </p:nvSpPr>
          <p:spPr bwMode="auto">
            <a:xfrm>
              <a:off x="5304" y="2766"/>
              <a:ext cx="0" cy="328"/>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44" name="Line 122"/>
            <p:cNvSpPr>
              <a:spLocks noChangeShapeType="1"/>
            </p:cNvSpPr>
            <p:nvPr/>
          </p:nvSpPr>
          <p:spPr bwMode="auto">
            <a:xfrm>
              <a:off x="3480" y="2382"/>
              <a:ext cx="288" cy="384"/>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6379" name="Text Box 123"/>
            <p:cNvSpPr txBox="1">
              <a:spLocks noChangeArrowheads="1"/>
            </p:cNvSpPr>
            <p:nvPr/>
          </p:nvSpPr>
          <p:spPr bwMode="auto">
            <a:xfrm>
              <a:off x="4056" y="2334"/>
              <a:ext cx="1152" cy="36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3200" b="1">
                  <a:effectLst>
                    <a:outerShdw blurRad="38100" dist="38100" dir="2700000" algn="tl">
                      <a:srgbClr val="C0C0C0"/>
                    </a:outerShdw>
                  </a:effectLst>
                  <a:latin typeface="Times New Roman" pitchFamily="18" charset="0"/>
                </a:rPr>
                <a:t>0         1</a:t>
              </a:r>
            </a:p>
          </p:txBody>
        </p:sp>
        <p:sp>
          <p:nvSpPr>
            <p:cNvPr id="736380" name="Text Box 124"/>
            <p:cNvSpPr txBox="1">
              <a:spLocks noChangeArrowheads="1"/>
            </p:cNvSpPr>
            <p:nvPr/>
          </p:nvSpPr>
          <p:spPr bwMode="auto">
            <a:xfrm>
              <a:off x="3384" y="2814"/>
              <a:ext cx="384" cy="642"/>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70000"/>
                </a:lnSpc>
                <a:spcBef>
                  <a:spcPct val="50000"/>
                </a:spcBef>
                <a:defRPr/>
              </a:pPr>
              <a:r>
                <a:rPr lang="en-US" altLang="zh-CN" sz="3200" b="1" smtClean="0">
                  <a:effectLst>
                    <a:outerShdw blurRad="38100" dist="38100" dir="2700000" algn="tl">
                      <a:srgbClr val="C0C0C0"/>
                    </a:outerShdw>
                  </a:effectLst>
                  <a:latin typeface="Times New Roman" pitchFamily="18" charset="0"/>
                </a:rPr>
                <a:t>0</a:t>
              </a:r>
            </a:p>
            <a:p>
              <a:pPr eaLnBrk="1" hangingPunct="1">
                <a:lnSpc>
                  <a:spcPct val="70000"/>
                </a:lnSpc>
                <a:spcBef>
                  <a:spcPct val="50000"/>
                </a:spcBef>
                <a:defRPr/>
              </a:pPr>
              <a:r>
                <a:rPr lang="en-US" altLang="zh-CN" sz="3200" b="1" smtClean="0">
                  <a:effectLst>
                    <a:outerShdw blurRad="38100" dist="38100" dir="2700000" algn="tl">
                      <a:srgbClr val="C0C0C0"/>
                    </a:outerShdw>
                  </a:effectLst>
                  <a:latin typeface="Times New Roman" pitchFamily="18" charset="0"/>
                </a:rPr>
                <a:t>1</a:t>
              </a:r>
            </a:p>
          </p:txBody>
        </p:sp>
        <p:sp>
          <p:nvSpPr>
            <p:cNvPr id="736381" name="Text Box 125"/>
            <p:cNvSpPr txBox="1">
              <a:spLocks noChangeArrowheads="1"/>
            </p:cNvSpPr>
            <p:nvPr/>
          </p:nvSpPr>
          <p:spPr bwMode="auto">
            <a:xfrm>
              <a:off x="3336" y="2382"/>
              <a:ext cx="384" cy="365"/>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smtClean="0">
                  <a:effectLst>
                    <a:outerShdw blurRad="38100" dist="38100" dir="2700000" algn="tl">
                      <a:srgbClr val="C0C0C0"/>
                    </a:outerShdw>
                  </a:effectLst>
                  <a:latin typeface="Times New Roman" pitchFamily="18" charset="0"/>
                </a:rPr>
                <a:t>A</a:t>
              </a:r>
            </a:p>
          </p:txBody>
        </p:sp>
        <p:sp>
          <p:nvSpPr>
            <p:cNvPr id="736382" name="Text Box 126"/>
            <p:cNvSpPr txBox="1">
              <a:spLocks noChangeArrowheads="1"/>
            </p:cNvSpPr>
            <p:nvPr/>
          </p:nvSpPr>
          <p:spPr bwMode="auto">
            <a:xfrm>
              <a:off x="3576" y="2326"/>
              <a:ext cx="384" cy="365"/>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dirty="0" smtClean="0">
                  <a:effectLst>
                    <a:outerShdw blurRad="38100" dist="38100" dir="2700000" algn="tl">
                      <a:srgbClr val="C0C0C0"/>
                    </a:outerShdw>
                  </a:effectLst>
                  <a:latin typeface="Times New Roman" pitchFamily="18" charset="0"/>
                </a:rPr>
                <a:t>B</a:t>
              </a:r>
            </a:p>
          </p:txBody>
        </p:sp>
      </p:grpSp>
      <p:grpSp>
        <p:nvGrpSpPr>
          <p:cNvPr id="4" name="Group 246"/>
          <p:cNvGrpSpPr>
            <a:grpSpLocks/>
          </p:cNvGrpSpPr>
          <p:nvPr/>
        </p:nvGrpSpPr>
        <p:grpSpPr bwMode="auto">
          <a:xfrm>
            <a:off x="6010771" y="3934346"/>
            <a:ext cx="1306513" cy="523875"/>
            <a:chOff x="3152" y="3838"/>
            <a:chExt cx="823" cy="330"/>
          </a:xfrm>
        </p:grpSpPr>
        <p:sp>
          <p:nvSpPr>
            <p:cNvPr id="736385" name="Oval 129"/>
            <p:cNvSpPr>
              <a:spLocks noChangeArrowheads="1"/>
            </p:cNvSpPr>
            <p:nvPr/>
          </p:nvSpPr>
          <p:spPr bwMode="auto">
            <a:xfrm>
              <a:off x="3438" y="3929"/>
              <a:ext cx="196" cy="180"/>
            </a:xfrm>
            <a:prstGeom prst="ellipse">
              <a:avLst/>
            </a:prstGeom>
            <a:noFill/>
            <a:ln w="28575" cap="sq">
              <a:solidFill>
                <a:schemeClr val="bg2"/>
              </a:solidFill>
              <a:round/>
              <a:headEnd type="none" w="sm" len="sm"/>
              <a:tailEnd type="none" w="sm" len="sm"/>
            </a:ln>
            <a:effectLst/>
          </p:spPr>
          <p:txBody>
            <a:bodyPr wrap="none" anchor="ctr"/>
            <a:lstStyle/>
            <a:p>
              <a:pPr algn="ctr" eaLnBrk="1" hangingPunct="1">
                <a:defRPr/>
              </a:pPr>
              <a:r>
                <a:rPr lang="en-US" altLang="zh-CN" sz="2800" b="1">
                  <a:effectLst>
                    <a:outerShdw blurRad="38100" dist="38100" dir="2700000" algn="tl">
                      <a:srgbClr val="C0C0C0"/>
                    </a:outerShdw>
                  </a:effectLst>
                  <a:latin typeface="Times New Roman" pitchFamily="18" charset="0"/>
                </a:rPr>
                <a:t>+</a:t>
              </a:r>
            </a:p>
          </p:txBody>
        </p:sp>
        <p:sp>
          <p:nvSpPr>
            <p:cNvPr id="736386" name="Text Box 130"/>
            <p:cNvSpPr txBox="1">
              <a:spLocks noChangeArrowheads="1"/>
            </p:cNvSpPr>
            <p:nvPr/>
          </p:nvSpPr>
          <p:spPr bwMode="auto">
            <a:xfrm>
              <a:off x="3152" y="3838"/>
              <a:ext cx="336" cy="326"/>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rPr>
                <a:t>C</a:t>
              </a:r>
            </a:p>
          </p:txBody>
        </p:sp>
        <p:sp>
          <p:nvSpPr>
            <p:cNvPr id="736387" name="Text Box 131"/>
            <p:cNvSpPr txBox="1">
              <a:spLocks noChangeArrowheads="1"/>
            </p:cNvSpPr>
            <p:nvPr/>
          </p:nvSpPr>
          <p:spPr bwMode="auto">
            <a:xfrm>
              <a:off x="3639" y="3842"/>
              <a:ext cx="336" cy="326"/>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smtClean="0">
                  <a:effectLst>
                    <a:outerShdw blurRad="38100" dist="38100" dir="2700000" algn="tl">
                      <a:srgbClr val="C0C0C0"/>
                    </a:outerShdw>
                  </a:effectLst>
                  <a:latin typeface="Times New Roman" pitchFamily="18" charset="0"/>
                </a:rPr>
                <a:t>D</a:t>
              </a:r>
            </a:p>
          </p:txBody>
        </p:sp>
      </p:grpSp>
      <p:grpSp>
        <p:nvGrpSpPr>
          <p:cNvPr id="5" name="Group 186"/>
          <p:cNvGrpSpPr>
            <a:grpSpLocks/>
          </p:cNvGrpSpPr>
          <p:nvPr/>
        </p:nvGrpSpPr>
        <p:grpSpPr bwMode="auto">
          <a:xfrm>
            <a:off x="395288" y="2924175"/>
            <a:ext cx="4038600" cy="3657600"/>
            <a:chOff x="192" y="1920"/>
            <a:chExt cx="2544" cy="2304"/>
          </a:xfrm>
        </p:grpSpPr>
        <p:sp>
          <p:nvSpPr>
            <p:cNvPr id="736390" name="Rectangle 134"/>
            <p:cNvSpPr>
              <a:spLocks noChangeArrowheads="1"/>
            </p:cNvSpPr>
            <p:nvPr/>
          </p:nvSpPr>
          <p:spPr bwMode="auto">
            <a:xfrm>
              <a:off x="912" y="2256"/>
              <a:ext cx="1824" cy="624"/>
            </a:xfrm>
            <a:prstGeom prst="rect">
              <a:avLst/>
            </a:prstGeom>
            <a:noFill/>
            <a:ln w="9525">
              <a:solidFill>
                <a:schemeClr val="bg2"/>
              </a:solidFill>
              <a:miter lim="800000"/>
              <a:headEnd/>
              <a:tailEnd/>
            </a:ln>
            <a:effectLst/>
          </p:spPr>
          <p:txBody>
            <a:bodyPr wrap="none" anchor="ctr"/>
            <a:lstStyle/>
            <a:p>
              <a:pPr eaLnBrk="1" hangingPunct="1">
                <a:lnSpc>
                  <a:spcPct val="120000"/>
                </a:lnSpc>
                <a:defRPr/>
              </a:pP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1                   </a:t>
              </a:r>
              <a:r>
                <a:rPr lang="en-US" altLang="zh-CN" b="1">
                  <a:effectLst>
                    <a:outerShdw blurRad="38100" dist="38100" dir="2700000" algn="tl">
                      <a:srgbClr val="C0C0C0"/>
                    </a:outerShdw>
                  </a:effectLst>
                  <a:latin typeface="Times New Roman" pitchFamily="18" charset="0"/>
                </a:rPr>
                <a:t>y</a:t>
              </a:r>
              <a:endParaRPr lang="en-US" altLang="zh-CN" b="1" baseline="-30000">
                <a:effectLst>
                  <a:outerShdw blurRad="38100" dist="38100" dir="2700000" algn="tl">
                    <a:srgbClr val="C0C0C0"/>
                  </a:outerShdw>
                </a:effectLst>
                <a:latin typeface="Times New Roman" pitchFamily="18" charset="0"/>
                <a:cs typeface="Times New Roman" pitchFamily="18" charset="0"/>
              </a:endParaRPr>
            </a:p>
            <a:p>
              <a:pPr eaLnBrk="1" hangingPunct="1">
                <a:lnSpc>
                  <a:spcPct val="120000"/>
                </a:lnSpc>
                <a:defRPr/>
              </a:pP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0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0</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1</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2</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D</a:t>
              </a:r>
              <a:r>
                <a:rPr lang="en-US" altLang="zh-CN" sz="2200" b="1" baseline="-30000">
                  <a:effectLst>
                    <a:outerShdw blurRad="38100" dist="38100" dir="2700000" algn="tl">
                      <a:srgbClr val="C0C0C0"/>
                    </a:outerShdw>
                  </a:effectLst>
                  <a:latin typeface="Times New Roman" pitchFamily="18" charset="0"/>
                  <a:cs typeface="Times New Roman" pitchFamily="18" charset="0"/>
                </a:rPr>
                <a:t>3</a:t>
              </a:r>
              <a:r>
                <a:rPr lang="en-US" altLang="zh-CN" sz="2200" b="1">
                  <a:effectLst>
                    <a:outerShdw blurRad="38100" dist="38100" dir="2700000" algn="tl">
                      <a:srgbClr val="C0C0C0"/>
                    </a:outerShdw>
                  </a:effectLst>
                  <a:latin typeface="Times New Roman" pitchFamily="18" charset="0"/>
                </a:rPr>
                <a:t> </a:t>
              </a:r>
              <a:r>
                <a:rPr lang="en-US" altLang="zh-CN" sz="2200" b="1">
                  <a:effectLst>
                    <a:outerShdw blurRad="38100" dist="38100" dir="2700000" algn="tl">
                      <a:srgbClr val="C0C0C0"/>
                    </a:outerShdw>
                  </a:effectLst>
                  <a:latin typeface="Times New Roman" pitchFamily="18" charset="0"/>
                  <a:cs typeface="Times New Roman" pitchFamily="18" charset="0"/>
                </a:rPr>
                <a:t> </a:t>
              </a:r>
              <a:r>
                <a:rPr lang="en-US" altLang="zh-CN" b="1">
                  <a:effectLst>
                    <a:outerShdw blurRad="38100" dist="38100" dir="2700000" algn="tl">
                      <a:srgbClr val="C0C0C0"/>
                    </a:outerShdw>
                  </a:effectLst>
                  <a:latin typeface="Times New Roman" pitchFamily="18" charset="0"/>
                </a:rPr>
                <a:t> </a:t>
              </a:r>
            </a:p>
          </p:txBody>
        </p:sp>
        <p:sp>
          <p:nvSpPr>
            <p:cNvPr id="64590" name="Line 135"/>
            <p:cNvSpPr>
              <a:spLocks noChangeShapeType="1"/>
            </p:cNvSpPr>
            <p:nvPr/>
          </p:nvSpPr>
          <p:spPr bwMode="auto">
            <a:xfrm flipV="1">
              <a:off x="1824" y="2016"/>
              <a:ext cx="0" cy="240"/>
            </a:xfrm>
            <a:prstGeom prst="line">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91" name="Line 136"/>
            <p:cNvSpPr>
              <a:spLocks noChangeShapeType="1"/>
            </p:cNvSpPr>
            <p:nvPr/>
          </p:nvSpPr>
          <p:spPr bwMode="auto">
            <a:xfrm>
              <a:off x="576" y="2448"/>
              <a:ext cx="336"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92" name="Line 137"/>
            <p:cNvSpPr>
              <a:spLocks noChangeShapeType="1"/>
            </p:cNvSpPr>
            <p:nvPr/>
          </p:nvSpPr>
          <p:spPr bwMode="auto">
            <a:xfrm>
              <a:off x="1392" y="2880"/>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93" name="Line 138"/>
            <p:cNvSpPr>
              <a:spLocks noChangeShapeType="1"/>
            </p:cNvSpPr>
            <p:nvPr/>
          </p:nvSpPr>
          <p:spPr bwMode="auto">
            <a:xfrm>
              <a:off x="1776" y="2880"/>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94" name="Line 139"/>
            <p:cNvSpPr>
              <a:spLocks noChangeShapeType="1"/>
            </p:cNvSpPr>
            <p:nvPr/>
          </p:nvSpPr>
          <p:spPr bwMode="auto">
            <a:xfrm>
              <a:off x="2160" y="2880"/>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95" name="Line 140"/>
            <p:cNvSpPr>
              <a:spLocks noChangeShapeType="1"/>
            </p:cNvSpPr>
            <p:nvPr/>
          </p:nvSpPr>
          <p:spPr bwMode="auto">
            <a:xfrm>
              <a:off x="2496" y="2880"/>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96" name="Line 145"/>
            <p:cNvSpPr>
              <a:spLocks noChangeShapeType="1"/>
            </p:cNvSpPr>
            <p:nvPr/>
          </p:nvSpPr>
          <p:spPr bwMode="auto">
            <a:xfrm>
              <a:off x="576" y="2688"/>
              <a:ext cx="336"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6403" name="Text Box 147"/>
            <p:cNvSpPr txBox="1">
              <a:spLocks noChangeArrowheads="1"/>
            </p:cNvSpPr>
            <p:nvPr/>
          </p:nvSpPr>
          <p:spPr bwMode="auto">
            <a:xfrm>
              <a:off x="288" y="2311"/>
              <a:ext cx="288" cy="473"/>
            </a:xfrm>
            <a:prstGeom prst="rect">
              <a:avLst/>
            </a:prstGeom>
            <a:noFill/>
            <a:ln w="9525">
              <a:noFill/>
              <a:miter lim="800000"/>
              <a:headEnd/>
              <a:tailEnd/>
            </a:ln>
            <a:effectLst/>
          </p:spPr>
          <p:txBody>
            <a:bodyPr>
              <a:spAutoFit/>
            </a:bodyPr>
            <a:lstStyle/>
            <a:p>
              <a:pPr eaLnBrk="1" hangingPunct="1">
                <a:lnSpc>
                  <a:spcPct val="65000"/>
                </a:lnSpc>
                <a:spcBef>
                  <a:spcPct val="50000"/>
                </a:spcBef>
                <a:defRPr/>
              </a:pPr>
              <a:r>
                <a:rPr lang="en-US" altLang="zh-CN" b="1">
                  <a:solidFill>
                    <a:schemeClr val="bg1"/>
                  </a:solidFill>
                  <a:effectLst>
                    <a:outerShdw blurRad="38100" dist="38100" dir="2700000" algn="tl">
                      <a:srgbClr val="C0C0C0"/>
                    </a:outerShdw>
                  </a:effectLst>
                  <a:latin typeface="Times New Roman" pitchFamily="18" charset="0"/>
                  <a:cs typeface="Times New Roman" pitchFamily="18" charset="0"/>
                </a:rPr>
                <a:t>A</a:t>
              </a:r>
              <a:endParaRPr lang="en-US" altLang="zh-CN" b="1" baseline="-30000">
                <a:solidFill>
                  <a:schemeClr val="bg1"/>
                </a:solidFill>
                <a:effectLst>
                  <a:outerShdw blurRad="38100" dist="38100" dir="2700000" algn="tl">
                    <a:srgbClr val="C0C0C0"/>
                  </a:outerShdw>
                </a:effectLst>
                <a:latin typeface="Times New Roman" pitchFamily="18" charset="0"/>
                <a:cs typeface="Times New Roman" pitchFamily="18" charset="0"/>
              </a:endParaRPr>
            </a:p>
            <a:p>
              <a:pPr eaLnBrk="1" hangingPunct="1">
                <a:lnSpc>
                  <a:spcPct val="65000"/>
                </a:lnSpc>
                <a:spcBef>
                  <a:spcPct val="50000"/>
                </a:spcBef>
                <a:defRPr/>
              </a:pPr>
              <a:r>
                <a:rPr lang="en-US" altLang="zh-CN" b="1">
                  <a:solidFill>
                    <a:schemeClr val="bg1"/>
                  </a:solidFill>
                  <a:effectLst>
                    <a:outerShdw blurRad="38100" dist="38100" dir="2700000" algn="tl">
                      <a:srgbClr val="C0C0C0"/>
                    </a:outerShdw>
                  </a:effectLst>
                  <a:latin typeface="Times New Roman" pitchFamily="18" charset="0"/>
                  <a:cs typeface="Times New Roman" pitchFamily="18" charset="0"/>
                </a:rPr>
                <a:t>B</a:t>
              </a:r>
              <a:endParaRPr lang="en-US" altLang="zh-CN">
                <a:solidFill>
                  <a:schemeClr val="bg1"/>
                </a:solidFill>
                <a:latin typeface="Times New Roman" pitchFamily="18" charset="0"/>
              </a:endParaRPr>
            </a:p>
          </p:txBody>
        </p:sp>
        <p:grpSp>
          <p:nvGrpSpPr>
            <p:cNvPr id="64598" name="Group 148"/>
            <p:cNvGrpSpPr>
              <a:grpSpLocks/>
            </p:cNvGrpSpPr>
            <p:nvPr/>
          </p:nvGrpSpPr>
          <p:grpSpPr bwMode="auto">
            <a:xfrm>
              <a:off x="720" y="3036"/>
              <a:ext cx="672" cy="240"/>
              <a:chOff x="1008" y="3744"/>
              <a:chExt cx="960" cy="336"/>
            </a:xfrm>
          </p:grpSpPr>
          <p:sp>
            <p:nvSpPr>
              <p:cNvPr id="736405" name="Rectangle 149"/>
              <p:cNvSpPr>
                <a:spLocks noChangeArrowheads="1"/>
              </p:cNvSpPr>
              <p:nvPr/>
            </p:nvSpPr>
            <p:spPr bwMode="auto">
              <a:xfrm>
                <a:off x="1297" y="3744"/>
                <a:ext cx="287" cy="336"/>
              </a:xfrm>
              <a:prstGeom prst="rect">
                <a:avLst/>
              </a:prstGeom>
              <a:noFill/>
              <a:ln w="38100" cap="sq">
                <a:solidFill>
                  <a:schemeClr val="bg2"/>
                </a:solidFill>
                <a:miter lim="800000"/>
                <a:headEnd type="none" w="sm" len="sm"/>
                <a:tailEnd type="none" w="sm" len="sm"/>
              </a:ln>
              <a:effectLst/>
            </p:spPr>
            <p:txBody>
              <a:bodyPr wrap="none" anchor="ctr"/>
              <a:lstStyle/>
              <a:p>
                <a:pPr algn="ctr" eaLnBrk="1" hangingPunct="1">
                  <a:defRPr/>
                </a:pPr>
                <a:r>
                  <a:rPr lang="en-US" altLang="zh-CN" sz="3200" b="1">
                    <a:effectLst>
                      <a:outerShdw blurRad="38100" dist="38100" dir="2700000" algn="tl">
                        <a:srgbClr val="C0C0C0"/>
                      </a:outerShdw>
                    </a:effectLst>
                    <a:latin typeface="Times New Roman" pitchFamily="18" charset="0"/>
                  </a:rPr>
                  <a:t> </a:t>
                </a:r>
              </a:p>
            </p:txBody>
          </p:sp>
          <p:sp>
            <p:nvSpPr>
              <p:cNvPr id="64630" name="Line 150"/>
              <p:cNvSpPr>
                <a:spLocks noChangeShapeType="1"/>
              </p:cNvSpPr>
              <p:nvPr/>
            </p:nvSpPr>
            <p:spPr bwMode="auto">
              <a:xfrm>
                <a:off x="1680" y="3912"/>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31" name="Line 151"/>
              <p:cNvSpPr>
                <a:spLocks noChangeShapeType="1"/>
              </p:cNvSpPr>
              <p:nvPr/>
            </p:nvSpPr>
            <p:spPr bwMode="auto">
              <a:xfrm>
                <a:off x="1008" y="3912"/>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32" name="Oval 152"/>
              <p:cNvSpPr>
                <a:spLocks noChangeArrowheads="1"/>
              </p:cNvSpPr>
              <p:nvPr/>
            </p:nvSpPr>
            <p:spPr bwMode="auto">
              <a:xfrm>
                <a:off x="1588" y="3868"/>
                <a:ext cx="96" cy="96"/>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736410" name="Rectangle 154"/>
            <p:cNvSpPr>
              <a:spLocks noChangeArrowheads="1"/>
            </p:cNvSpPr>
            <p:nvPr/>
          </p:nvSpPr>
          <p:spPr bwMode="auto">
            <a:xfrm>
              <a:off x="922" y="3504"/>
              <a:ext cx="201" cy="240"/>
            </a:xfrm>
            <a:prstGeom prst="rect">
              <a:avLst/>
            </a:prstGeom>
            <a:noFill/>
            <a:ln w="38100" cap="sq">
              <a:solidFill>
                <a:schemeClr val="bg2"/>
              </a:solidFill>
              <a:miter lim="800000"/>
              <a:headEnd type="none" w="sm" len="sm"/>
              <a:tailEnd type="none" w="sm" len="sm"/>
            </a:ln>
            <a:effectLst/>
          </p:spPr>
          <p:txBody>
            <a:bodyPr wrap="none" anchor="ctr"/>
            <a:lstStyle/>
            <a:p>
              <a:pPr algn="ctr" eaLnBrk="1" hangingPunct="1">
                <a:defRPr/>
              </a:pPr>
              <a:r>
                <a:rPr lang="en-US" altLang="zh-CN" sz="3200" b="1">
                  <a:effectLst>
                    <a:outerShdw blurRad="38100" dist="38100" dir="2700000" algn="tl">
                      <a:srgbClr val="C0C0C0"/>
                    </a:outerShdw>
                  </a:effectLst>
                  <a:latin typeface="Arial" charset="0"/>
                </a:rPr>
                <a:t>+</a:t>
              </a:r>
            </a:p>
          </p:txBody>
        </p:sp>
        <p:sp>
          <p:nvSpPr>
            <p:cNvPr id="64600" name="Line 155"/>
            <p:cNvSpPr>
              <a:spLocks noChangeShapeType="1"/>
            </p:cNvSpPr>
            <p:nvPr/>
          </p:nvSpPr>
          <p:spPr bwMode="auto">
            <a:xfrm>
              <a:off x="1128" y="3624"/>
              <a:ext cx="202"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01" name="Line 156"/>
            <p:cNvSpPr>
              <a:spLocks noChangeShapeType="1"/>
            </p:cNvSpPr>
            <p:nvPr/>
          </p:nvSpPr>
          <p:spPr bwMode="auto">
            <a:xfrm>
              <a:off x="720" y="3552"/>
              <a:ext cx="202"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64602" name="Group 158"/>
            <p:cNvGrpSpPr>
              <a:grpSpLocks/>
            </p:cNvGrpSpPr>
            <p:nvPr/>
          </p:nvGrpSpPr>
          <p:grpSpPr bwMode="auto">
            <a:xfrm>
              <a:off x="732" y="3888"/>
              <a:ext cx="480" cy="288"/>
              <a:chOff x="624" y="1008"/>
              <a:chExt cx="576" cy="336"/>
            </a:xfrm>
          </p:grpSpPr>
          <p:grpSp>
            <p:nvGrpSpPr>
              <p:cNvPr id="64624" name="Group 159"/>
              <p:cNvGrpSpPr>
                <a:grpSpLocks/>
              </p:cNvGrpSpPr>
              <p:nvPr/>
            </p:nvGrpSpPr>
            <p:grpSpPr bwMode="auto">
              <a:xfrm>
                <a:off x="912" y="1008"/>
                <a:ext cx="288" cy="336"/>
                <a:chOff x="912" y="1008"/>
                <a:chExt cx="288" cy="336"/>
              </a:xfrm>
            </p:grpSpPr>
            <p:sp>
              <p:nvSpPr>
                <p:cNvPr id="64627" name="Rectangle 160"/>
                <p:cNvSpPr>
                  <a:spLocks noChangeArrowheads="1"/>
                </p:cNvSpPr>
                <p:nvPr/>
              </p:nvSpPr>
              <p:spPr bwMode="auto">
                <a:xfrm>
                  <a:off x="912" y="1008"/>
                  <a:ext cx="288" cy="336"/>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17" name="Oval 161"/>
                <p:cNvSpPr>
                  <a:spLocks noChangeArrowheads="1"/>
                </p:cNvSpPr>
                <p:nvPr/>
              </p:nvSpPr>
              <p:spPr bwMode="auto">
                <a:xfrm>
                  <a:off x="960" y="1082"/>
                  <a:ext cx="192" cy="192"/>
                </a:xfrm>
                <a:prstGeom prst="ellipse">
                  <a:avLst/>
                </a:prstGeom>
                <a:noFill/>
                <a:ln w="38100" cap="sq">
                  <a:solidFill>
                    <a:schemeClr val="bg2"/>
                  </a:solidFill>
                  <a:round/>
                  <a:headEnd type="none" w="sm" len="sm"/>
                  <a:tailEnd type="none" w="sm" len="sm"/>
                </a:ln>
                <a:effectLst/>
              </p:spPr>
              <p:txBody>
                <a:bodyPr wrap="none" anchor="ctr"/>
                <a:lstStyle/>
                <a:p>
                  <a:pPr algn="ctr" eaLnBrk="1" hangingPunct="1">
                    <a:defRPr/>
                  </a:pPr>
                  <a:r>
                    <a:rPr lang="en-US" altLang="zh-CN" sz="3200" b="1">
                      <a:effectLst>
                        <a:outerShdw blurRad="38100" dist="38100" dir="2700000" algn="tl">
                          <a:srgbClr val="C0C0C0"/>
                        </a:outerShdw>
                      </a:effectLst>
                      <a:latin typeface="Times New Roman" pitchFamily="18" charset="0"/>
                    </a:rPr>
                    <a:t>+</a:t>
                  </a:r>
                </a:p>
              </p:txBody>
            </p:sp>
          </p:grpSp>
          <p:sp>
            <p:nvSpPr>
              <p:cNvPr id="64625" name="Line 162"/>
              <p:cNvSpPr>
                <a:spLocks noChangeShapeType="1"/>
              </p:cNvSpPr>
              <p:nvPr/>
            </p:nvSpPr>
            <p:spPr bwMode="auto">
              <a:xfrm>
                <a:off x="624" y="1104"/>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26" name="Line 163"/>
              <p:cNvSpPr>
                <a:spLocks noChangeShapeType="1"/>
              </p:cNvSpPr>
              <p:nvPr/>
            </p:nvSpPr>
            <p:spPr bwMode="auto">
              <a:xfrm>
                <a:off x="624" y="1248"/>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64603" name="Text Box 164"/>
            <p:cNvSpPr txBox="1">
              <a:spLocks noChangeArrowheads="1"/>
            </p:cNvSpPr>
            <p:nvPr/>
          </p:nvSpPr>
          <p:spPr bwMode="auto">
            <a:xfrm>
              <a:off x="28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chemeClr val="bg1"/>
                  </a:solidFill>
                </a:rPr>
                <a:t>C</a:t>
              </a:r>
            </a:p>
          </p:txBody>
        </p:sp>
        <p:sp>
          <p:nvSpPr>
            <p:cNvPr id="64604" name="Text Box 165"/>
            <p:cNvSpPr txBox="1">
              <a:spLocks noChangeArrowheads="1"/>
            </p:cNvSpPr>
            <p:nvPr/>
          </p:nvSpPr>
          <p:spPr bwMode="auto">
            <a:xfrm>
              <a:off x="192" y="39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chemeClr val="bg1"/>
                  </a:solidFill>
                </a:rPr>
                <a:t>D</a:t>
              </a:r>
            </a:p>
          </p:txBody>
        </p:sp>
        <p:sp>
          <p:nvSpPr>
            <p:cNvPr id="64605" name="Line 166"/>
            <p:cNvSpPr>
              <a:spLocks noChangeShapeType="1"/>
            </p:cNvSpPr>
            <p:nvPr/>
          </p:nvSpPr>
          <p:spPr bwMode="auto">
            <a:xfrm>
              <a:off x="816" y="3168"/>
              <a:ext cx="0" cy="19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06" name="Line 167"/>
            <p:cNvSpPr>
              <a:spLocks noChangeShapeType="1"/>
            </p:cNvSpPr>
            <p:nvPr/>
          </p:nvSpPr>
          <p:spPr bwMode="auto">
            <a:xfrm>
              <a:off x="816" y="3360"/>
              <a:ext cx="168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07" name="Line 168"/>
            <p:cNvSpPr>
              <a:spLocks noChangeShapeType="1"/>
            </p:cNvSpPr>
            <p:nvPr/>
          </p:nvSpPr>
          <p:spPr bwMode="auto">
            <a:xfrm flipV="1">
              <a:off x="2496" y="3072"/>
              <a:ext cx="0" cy="28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08" name="Line 169"/>
            <p:cNvSpPr>
              <a:spLocks noChangeShapeType="1"/>
            </p:cNvSpPr>
            <p:nvPr/>
          </p:nvSpPr>
          <p:spPr bwMode="auto">
            <a:xfrm>
              <a:off x="576" y="3156"/>
              <a:ext cx="24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09" name="Line 170"/>
            <p:cNvSpPr>
              <a:spLocks noChangeShapeType="1"/>
            </p:cNvSpPr>
            <p:nvPr/>
          </p:nvSpPr>
          <p:spPr bwMode="auto">
            <a:xfrm>
              <a:off x="720" y="3696"/>
              <a:ext cx="202"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610" name="Line 171"/>
            <p:cNvSpPr>
              <a:spLocks noChangeShapeType="1"/>
            </p:cNvSpPr>
            <p:nvPr/>
          </p:nvSpPr>
          <p:spPr bwMode="auto">
            <a:xfrm flipV="1">
              <a:off x="720" y="3168"/>
              <a:ext cx="0" cy="384"/>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11" name="Line 172"/>
            <p:cNvSpPr>
              <a:spLocks noChangeShapeType="1"/>
            </p:cNvSpPr>
            <p:nvPr/>
          </p:nvSpPr>
          <p:spPr bwMode="auto">
            <a:xfrm>
              <a:off x="720" y="3552"/>
              <a:ext cx="0" cy="43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12" name="Line 173"/>
            <p:cNvSpPr>
              <a:spLocks noChangeShapeType="1"/>
            </p:cNvSpPr>
            <p:nvPr/>
          </p:nvSpPr>
          <p:spPr bwMode="auto">
            <a:xfrm flipH="1">
              <a:off x="576" y="3696"/>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13" name="Line 174"/>
            <p:cNvSpPr>
              <a:spLocks noChangeShapeType="1"/>
            </p:cNvSpPr>
            <p:nvPr/>
          </p:nvSpPr>
          <p:spPr bwMode="auto">
            <a:xfrm flipH="1">
              <a:off x="432" y="4092"/>
              <a:ext cx="38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14" name="Line 175"/>
            <p:cNvSpPr>
              <a:spLocks noChangeShapeType="1"/>
            </p:cNvSpPr>
            <p:nvPr/>
          </p:nvSpPr>
          <p:spPr bwMode="auto">
            <a:xfrm>
              <a:off x="576" y="3696"/>
              <a:ext cx="0" cy="384"/>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15" name="Line 176"/>
            <p:cNvSpPr>
              <a:spLocks noChangeShapeType="1"/>
            </p:cNvSpPr>
            <p:nvPr/>
          </p:nvSpPr>
          <p:spPr bwMode="auto">
            <a:xfrm>
              <a:off x="1296" y="3624"/>
              <a:ext cx="48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16" name="Line 177"/>
            <p:cNvSpPr>
              <a:spLocks noChangeShapeType="1"/>
            </p:cNvSpPr>
            <p:nvPr/>
          </p:nvSpPr>
          <p:spPr bwMode="auto">
            <a:xfrm flipV="1">
              <a:off x="1776" y="3120"/>
              <a:ext cx="0" cy="501"/>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17" name="Line 179"/>
            <p:cNvSpPr>
              <a:spLocks noChangeShapeType="1"/>
            </p:cNvSpPr>
            <p:nvPr/>
          </p:nvSpPr>
          <p:spPr bwMode="auto">
            <a:xfrm>
              <a:off x="1200" y="4032"/>
              <a:ext cx="96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18" name="Line 180"/>
            <p:cNvSpPr>
              <a:spLocks noChangeShapeType="1"/>
            </p:cNvSpPr>
            <p:nvPr/>
          </p:nvSpPr>
          <p:spPr bwMode="auto">
            <a:xfrm flipV="1">
              <a:off x="2160" y="3024"/>
              <a:ext cx="0" cy="1008"/>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619" name="Oval 181"/>
            <p:cNvSpPr>
              <a:spLocks noChangeArrowheads="1"/>
            </p:cNvSpPr>
            <p:nvPr/>
          </p:nvSpPr>
          <p:spPr bwMode="auto">
            <a:xfrm>
              <a:off x="684" y="3516"/>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620" name="Oval 182"/>
            <p:cNvSpPr>
              <a:spLocks noChangeArrowheads="1"/>
            </p:cNvSpPr>
            <p:nvPr/>
          </p:nvSpPr>
          <p:spPr bwMode="auto">
            <a:xfrm>
              <a:off x="792" y="3132"/>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621" name="Oval 183"/>
            <p:cNvSpPr>
              <a:spLocks noChangeArrowheads="1"/>
            </p:cNvSpPr>
            <p:nvPr/>
          </p:nvSpPr>
          <p:spPr bwMode="auto">
            <a:xfrm>
              <a:off x="696" y="3132"/>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622" name="Oval 184"/>
            <p:cNvSpPr>
              <a:spLocks noChangeArrowheads="1"/>
            </p:cNvSpPr>
            <p:nvPr/>
          </p:nvSpPr>
          <p:spPr bwMode="auto">
            <a:xfrm>
              <a:off x="540" y="4068"/>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623" name="Text Box 185"/>
            <p:cNvSpPr txBox="1">
              <a:spLocks noChangeArrowheads="1"/>
            </p:cNvSpPr>
            <p:nvPr/>
          </p:nvSpPr>
          <p:spPr bwMode="auto">
            <a:xfrm>
              <a:off x="1920" y="192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chemeClr val="bg1"/>
                  </a:solidFill>
                  <a:cs typeface="Times New Roman" panose="02020603050405020304" pitchFamily="18" charset="0"/>
                </a:rPr>
                <a:t>F</a:t>
              </a:r>
            </a:p>
          </p:txBody>
        </p:sp>
      </p:grpSp>
      <p:sp>
        <p:nvSpPr>
          <p:cNvPr id="736443" name="Oval 187"/>
          <p:cNvSpPr>
            <a:spLocks noChangeArrowheads="1"/>
          </p:cNvSpPr>
          <p:nvPr/>
        </p:nvSpPr>
        <p:spPr bwMode="auto">
          <a:xfrm>
            <a:off x="1543050" y="1020366"/>
            <a:ext cx="990600" cy="457200"/>
          </a:xfrm>
          <a:prstGeom prst="ellipse">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44" name="Oval 188"/>
          <p:cNvSpPr>
            <a:spLocks noChangeArrowheads="1"/>
          </p:cNvSpPr>
          <p:nvPr/>
        </p:nvSpPr>
        <p:spPr bwMode="auto">
          <a:xfrm>
            <a:off x="1547813" y="1301354"/>
            <a:ext cx="1066800" cy="533400"/>
          </a:xfrm>
          <a:prstGeom prst="ellipse">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45" name="Oval 189"/>
          <p:cNvSpPr>
            <a:spLocks noChangeArrowheads="1"/>
          </p:cNvSpPr>
          <p:nvPr/>
        </p:nvSpPr>
        <p:spPr bwMode="auto">
          <a:xfrm>
            <a:off x="1581150" y="1744266"/>
            <a:ext cx="990600" cy="3810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46" name="Oval 190"/>
          <p:cNvSpPr>
            <a:spLocks noChangeArrowheads="1"/>
          </p:cNvSpPr>
          <p:nvPr/>
        </p:nvSpPr>
        <p:spPr bwMode="auto">
          <a:xfrm>
            <a:off x="1619250" y="2093516"/>
            <a:ext cx="990600" cy="381000"/>
          </a:xfrm>
          <a:prstGeom prst="ellipse">
            <a:avLst/>
          </a:prstGeom>
          <a:noFill/>
          <a:ln w="38100">
            <a:solidFill>
              <a:srgbClr val="00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solidFill>
                <a:schemeClr val="bg2"/>
              </a:solidFill>
            </a:endParaRPr>
          </a:p>
        </p:txBody>
      </p:sp>
      <p:sp>
        <p:nvSpPr>
          <p:cNvPr id="736447" name="Oval 191"/>
          <p:cNvSpPr>
            <a:spLocks noChangeArrowheads="1"/>
          </p:cNvSpPr>
          <p:nvPr/>
        </p:nvSpPr>
        <p:spPr bwMode="auto">
          <a:xfrm>
            <a:off x="2916238" y="1012429"/>
            <a:ext cx="990600" cy="457200"/>
          </a:xfrm>
          <a:prstGeom prst="ellipse">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48" name="Oval 192"/>
          <p:cNvSpPr>
            <a:spLocks noChangeArrowheads="1"/>
          </p:cNvSpPr>
          <p:nvPr/>
        </p:nvSpPr>
        <p:spPr bwMode="auto">
          <a:xfrm>
            <a:off x="2895600" y="1344216"/>
            <a:ext cx="990600" cy="457200"/>
          </a:xfrm>
          <a:prstGeom prst="ellipse">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49" name="Oval 193"/>
          <p:cNvSpPr>
            <a:spLocks noChangeArrowheads="1"/>
          </p:cNvSpPr>
          <p:nvPr/>
        </p:nvSpPr>
        <p:spPr bwMode="auto">
          <a:xfrm>
            <a:off x="2895600" y="2106216"/>
            <a:ext cx="990600" cy="457200"/>
          </a:xfrm>
          <a:prstGeom prst="ellipse">
            <a:avLst/>
          </a:prstGeom>
          <a:noFill/>
          <a:ln w="38100">
            <a:solidFill>
              <a:srgbClr val="FF99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50" name="Oval 194"/>
          <p:cNvSpPr>
            <a:spLocks noChangeArrowheads="1"/>
          </p:cNvSpPr>
          <p:nvPr/>
        </p:nvSpPr>
        <p:spPr bwMode="auto">
          <a:xfrm>
            <a:off x="2895600" y="1725216"/>
            <a:ext cx="990600" cy="457200"/>
          </a:xfrm>
          <a:prstGeom prst="ellipse">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51" name="Rectangle 195"/>
          <p:cNvSpPr>
            <a:spLocks noChangeArrowheads="1"/>
          </p:cNvSpPr>
          <p:nvPr/>
        </p:nvSpPr>
        <p:spPr bwMode="auto">
          <a:xfrm>
            <a:off x="7772400" y="1496616"/>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chemeClr val="hlink"/>
                </a:solidFill>
              </a:rPr>
              <a:t>0</a:t>
            </a:r>
          </a:p>
        </p:txBody>
      </p:sp>
      <p:sp>
        <p:nvSpPr>
          <p:cNvPr id="736452" name="Rectangle 196"/>
          <p:cNvSpPr>
            <a:spLocks noChangeArrowheads="1"/>
          </p:cNvSpPr>
          <p:nvPr/>
        </p:nvSpPr>
        <p:spPr bwMode="auto">
          <a:xfrm>
            <a:off x="7258050" y="1496616"/>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D60093"/>
                </a:solidFill>
              </a:rPr>
              <a:t>1</a:t>
            </a:r>
          </a:p>
        </p:txBody>
      </p:sp>
      <p:sp>
        <p:nvSpPr>
          <p:cNvPr id="736453" name="Rectangle 197"/>
          <p:cNvSpPr>
            <a:spLocks noChangeArrowheads="1"/>
          </p:cNvSpPr>
          <p:nvPr/>
        </p:nvSpPr>
        <p:spPr bwMode="auto">
          <a:xfrm>
            <a:off x="6248400" y="1496616"/>
            <a:ext cx="519113"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FFCC"/>
                </a:solidFill>
              </a:rPr>
              <a:t>D</a:t>
            </a:r>
          </a:p>
        </p:txBody>
      </p:sp>
      <p:sp>
        <p:nvSpPr>
          <p:cNvPr id="736454" name="Rectangle 198"/>
          <p:cNvSpPr>
            <a:spLocks noChangeArrowheads="1"/>
          </p:cNvSpPr>
          <p:nvPr/>
        </p:nvSpPr>
        <p:spPr bwMode="auto">
          <a:xfrm>
            <a:off x="7772400" y="1134666"/>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chemeClr val="folHlink"/>
                </a:solidFill>
              </a:rPr>
              <a:t>D</a:t>
            </a:r>
          </a:p>
        </p:txBody>
      </p:sp>
      <p:sp>
        <p:nvSpPr>
          <p:cNvPr id="736455" name="Rectangle 199"/>
          <p:cNvSpPr>
            <a:spLocks noChangeArrowheads="1"/>
          </p:cNvSpPr>
          <p:nvPr/>
        </p:nvSpPr>
        <p:spPr bwMode="auto">
          <a:xfrm>
            <a:off x="7277100" y="1134666"/>
            <a:ext cx="519113"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00FF00"/>
                </a:solidFill>
              </a:rPr>
              <a:t>1</a:t>
            </a:r>
          </a:p>
        </p:txBody>
      </p:sp>
      <p:sp>
        <p:nvSpPr>
          <p:cNvPr id="736456" name="Rectangle 200"/>
          <p:cNvSpPr>
            <a:spLocks noChangeArrowheads="1"/>
          </p:cNvSpPr>
          <p:nvPr/>
        </p:nvSpPr>
        <p:spPr bwMode="auto">
          <a:xfrm>
            <a:off x="6759575" y="1134666"/>
            <a:ext cx="517525"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t>0</a:t>
            </a:r>
          </a:p>
        </p:txBody>
      </p:sp>
      <p:sp>
        <p:nvSpPr>
          <p:cNvPr id="736457" name="Rectangle 201"/>
          <p:cNvSpPr>
            <a:spLocks noChangeArrowheads="1"/>
          </p:cNvSpPr>
          <p:nvPr/>
        </p:nvSpPr>
        <p:spPr bwMode="auto">
          <a:xfrm>
            <a:off x="6248400" y="1134666"/>
            <a:ext cx="519113" cy="37465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FF6600"/>
                </a:solidFill>
              </a:rPr>
              <a:t>1</a:t>
            </a:r>
          </a:p>
        </p:txBody>
      </p:sp>
      <p:grpSp>
        <p:nvGrpSpPr>
          <p:cNvPr id="9" name="Group 214"/>
          <p:cNvGrpSpPr>
            <a:grpSpLocks/>
          </p:cNvGrpSpPr>
          <p:nvPr/>
        </p:nvGrpSpPr>
        <p:grpSpPr bwMode="auto">
          <a:xfrm>
            <a:off x="6762750" y="1496616"/>
            <a:ext cx="519113" cy="374650"/>
            <a:chOff x="4963" y="1299"/>
            <a:chExt cx="327" cy="236"/>
          </a:xfrm>
        </p:grpSpPr>
        <p:sp>
          <p:nvSpPr>
            <p:cNvPr id="64587" name="Rectangle 215"/>
            <p:cNvSpPr>
              <a:spLocks noChangeArrowheads="1"/>
            </p:cNvSpPr>
            <p:nvPr/>
          </p:nvSpPr>
          <p:spPr bwMode="auto">
            <a:xfrm>
              <a:off x="4963" y="1299"/>
              <a:ext cx="327" cy="236"/>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000" b="1">
                  <a:solidFill>
                    <a:srgbClr val="FF99FF"/>
                  </a:solidFill>
                </a:rPr>
                <a:t>D</a:t>
              </a:r>
            </a:p>
          </p:txBody>
        </p:sp>
        <p:sp>
          <p:nvSpPr>
            <p:cNvPr id="64588" name="Line 216"/>
            <p:cNvSpPr>
              <a:spLocks noChangeShapeType="1"/>
            </p:cNvSpPr>
            <p:nvPr/>
          </p:nvSpPr>
          <p:spPr bwMode="auto">
            <a:xfrm>
              <a:off x="5040" y="1344"/>
              <a:ext cx="96" cy="0"/>
            </a:xfrm>
            <a:prstGeom prst="line">
              <a:avLst/>
            </a:prstGeom>
            <a:noFill/>
            <a:ln w="38100">
              <a:solidFill>
                <a:srgbClr val="FF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230"/>
          <p:cNvGrpSpPr>
            <a:grpSpLocks/>
          </p:cNvGrpSpPr>
          <p:nvPr/>
        </p:nvGrpSpPr>
        <p:grpSpPr bwMode="auto">
          <a:xfrm>
            <a:off x="5724525" y="580629"/>
            <a:ext cx="2590800" cy="1295400"/>
            <a:chOff x="3600" y="528"/>
            <a:chExt cx="1632" cy="816"/>
          </a:xfrm>
        </p:grpSpPr>
        <p:sp>
          <p:nvSpPr>
            <p:cNvPr id="64573" name="Line 202"/>
            <p:cNvSpPr>
              <a:spLocks noChangeShapeType="1"/>
            </p:cNvSpPr>
            <p:nvPr/>
          </p:nvSpPr>
          <p:spPr bwMode="auto">
            <a:xfrm>
              <a:off x="3926" y="871"/>
              <a:ext cx="130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74" name="Line 203"/>
            <p:cNvSpPr>
              <a:spLocks noChangeShapeType="1"/>
            </p:cNvSpPr>
            <p:nvPr/>
          </p:nvSpPr>
          <p:spPr bwMode="auto">
            <a:xfrm>
              <a:off x="3926" y="1343"/>
              <a:ext cx="1306"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75" name="Line 204"/>
            <p:cNvSpPr>
              <a:spLocks noChangeShapeType="1"/>
            </p:cNvSpPr>
            <p:nvPr/>
          </p:nvSpPr>
          <p:spPr bwMode="auto">
            <a:xfrm>
              <a:off x="3926" y="871"/>
              <a:ext cx="0" cy="472"/>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76" name="Line 206"/>
            <p:cNvSpPr>
              <a:spLocks noChangeShapeType="1"/>
            </p:cNvSpPr>
            <p:nvPr/>
          </p:nvSpPr>
          <p:spPr bwMode="auto">
            <a:xfrm>
              <a:off x="4906" y="871"/>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77" name="Line 207"/>
            <p:cNvSpPr>
              <a:spLocks noChangeShapeType="1"/>
            </p:cNvSpPr>
            <p:nvPr/>
          </p:nvSpPr>
          <p:spPr bwMode="auto">
            <a:xfrm>
              <a:off x="5232" y="1104"/>
              <a:ext cx="0" cy="236"/>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78" name="Line 208"/>
            <p:cNvSpPr>
              <a:spLocks noChangeShapeType="1"/>
            </p:cNvSpPr>
            <p:nvPr/>
          </p:nvSpPr>
          <p:spPr bwMode="auto">
            <a:xfrm>
              <a:off x="5232" y="871"/>
              <a:ext cx="0" cy="236"/>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79" name="Line 209"/>
            <p:cNvSpPr>
              <a:spLocks noChangeShapeType="1"/>
            </p:cNvSpPr>
            <p:nvPr/>
          </p:nvSpPr>
          <p:spPr bwMode="auto">
            <a:xfrm>
              <a:off x="3753" y="696"/>
              <a:ext cx="173" cy="175"/>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6466" name="Text Box 210"/>
            <p:cNvSpPr txBox="1">
              <a:spLocks noChangeArrowheads="1"/>
            </p:cNvSpPr>
            <p:nvPr/>
          </p:nvSpPr>
          <p:spPr bwMode="auto">
            <a:xfrm>
              <a:off x="4014" y="606"/>
              <a:ext cx="1218"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2000" b="1" dirty="0">
                  <a:effectLst>
                    <a:outerShdw blurRad="38100" dist="38100" dir="2700000" algn="tl">
                      <a:srgbClr val="C0C0C0"/>
                    </a:outerShdw>
                  </a:effectLst>
                  <a:latin typeface="Times New Roman" pitchFamily="18" charset="0"/>
                </a:rPr>
                <a:t>00   01  </a:t>
              </a:r>
              <a:r>
                <a:rPr lang="en-US" altLang="zh-CN" sz="2000" b="1" dirty="0" smtClean="0">
                  <a:effectLst>
                    <a:outerShdw blurRad="38100" dist="38100" dir="2700000" algn="tl">
                      <a:srgbClr val="C0C0C0"/>
                    </a:outerShdw>
                  </a:effectLst>
                  <a:latin typeface="Times New Roman" pitchFamily="18" charset="0"/>
                </a:rPr>
                <a:t> 11    </a:t>
              </a:r>
              <a:r>
                <a:rPr lang="en-US" altLang="zh-CN" sz="2000" b="1" dirty="0">
                  <a:effectLst>
                    <a:outerShdw blurRad="38100" dist="38100" dir="2700000" algn="tl">
                      <a:srgbClr val="C0C0C0"/>
                    </a:outerShdw>
                  </a:effectLst>
                  <a:latin typeface="Times New Roman" pitchFamily="18" charset="0"/>
                </a:rPr>
                <a:t>10</a:t>
              </a:r>
            </a:p>
          </p:txBody>
        </p:sp>
        <p:sp>
          <p:nvSpPr>
            <p:cNvPr id="736467" name="Text Box 211"/>
            <p:cNvSpPr txBox="1">
              <a:spLocks noChangeArrowheads="1"/>
            </p:cNvSpPr>
            <p:nvPr/>
          </p:nvSpPr>
          <p:spPr bwMode="auto">
            <a:xfrm>
              <a:off x="3753" y="940"/>
              <a:ext cx="196" cy="404"/>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0</a:t>
              </a:r>
            </a:p>
            <a:p>
              <a:pPr eaLnBrk="1" hangingPunct="1">
                <a:lnSpc>
                  <a:spcPct val="65000"/>
                </a:lnSpc>
                <a:spcBef>
                  <a:spcPct val="50000"/>
                </a:spcBef>
                <a:defRPr/>
              </a:pPr>
              <a:r>
                <a:rPr lang="en-US" altLang="zh-CN" sz="2000" b="1" smtClean="0">
                  <a:effectLst>
                    <a:outerShdw blurRad="38100" dist="38100" dir="2700000" algn="tl">
                      <a:srgbClr val="C0C0C0"/>
                    </a:outerShdw>
                  </a:effectLst>
                  <a:latin typeface="Times New Roman" pitchFamily="18" charset="0"/>
                </a:rPr>
                <a:t>1</a:t>
              </a:r>
            </a:p>
          </p:txBody>
        </p:sp>
        <p:sp>
          <p:nvSpPr>
            <p:cNvPr id="736468" name="Text Box 212"/>
            <p:cNvSpPr txBox="1">
              <a:spLocks noChangeArrowheads="1"/>
            </p:cNvSpPr>
            <p:nvPr/>
          </p:nvSpPr>
          <p:spPr bwMode="auto">
            <a:xfrm>
              <a:off x="3600" y="703"/>
              <a:ext cx="173" cy="250"/>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effectLst>
                    <a:outerShdw blurRad="38100" dist="38100" dir="2700000" algn="tl">
                      <a:srgbClr val="C0C0C0"/>
                    </a:outerShdw>
                  </a:effectLst>
                  <a:latin typeface="Times New Roman" pitchFamily="18" charset="0"/>
                </a:rPr>
                <a:t>A</a:t>
              </a:r>
            </a:p>
          </p:txBody>
        </p:sp>
        <p:sp>
          <p:nvSpPr>
            <p:cNvPr id="736469" name="Text Box 213"/>
            <p:cNvSpPr txBox="1">
              <a:spLocks noChangeArrowheads="1"/>
            </p:cNvSpPr>
            <p:nvPr/>
          </p:nvSpPr>
          <p:spPr bwMode="auto">
            <a:xfrm>
              <a:off x="3745" y="528"/>
              <a:ext cx="399"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2000" b="1">
                  <a:effectLst>
                    <a:outerShdw blurRad="38100" dist="38100" dir="2700000" algn="tl">
                      <a:srgbClr val="C0C0C0"/>
                    </a:outerShdw>
                  </a:effectLst>
                  <a:latin typeface="Times New Roman" pitchFamily="18" charset="0"/>
                </a:rPr>
                <a:t>BC</a:t>
              </a:r>
            </a:p>
          </p:txBody>
        </p:sp>
        <p:sp>
          <p:nvSpPr>
            <p:cNvPr id="64584" name="Line 219"/>
            <p:cNvSpPr>
              <a:spLocks noChangeShapeType="1"/>
            </p:cNvSpPr>
            <p:nvPr/>
          </p:nvSpPr>
          <p:spPr bwMode="auto">
            <a:xfrm>
              <a:off x="4579" y="871"/>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85" name="Line 220"/>
            <p:cNvSpPr>
              <a:spLocks noChangeShapeType="1"/>
            </p:cNvSpPr>
            <p:nvPr/>
          </p:nvSpPr>
          <p:spPr bwMode="auto">
            <a:xfrm>
              <a:off x="3926" y="1107"/>
              <a:ext cx="1306"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86" name="Line 205"/>
            <p:cNvSpPr>
              <a:spLocks noChangeShapeType="1"/>
            </p:cNvSpPr>
            <p:nvPr/>
          </p:nvSpPr>
          <p:spPr bwMode="auto">
            <a:xfrm>
              <a:off x="4253" y="871"/>
              <a:ext cx="0" cy="472"/>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Group 224"/>
          <p:cNvGrpSpPr>
            <a:grpSpLocks/>
          </p:cNvGrpSpPr>
          <p:nvPr/>
        </p:nvGrpSpPr>
        <p:grpSpPr bwMode="auto">
          <a:xfrm>
            <a:off x="6155234" y="3429521"/>
            <a:ext cx="1219200" cy="520700"/>
            <a:chOff x="3768" y="2766"/>
            <a:chExt cx="768" cy="328"/>
          </a:xfrm>
        </p:grpSpPr>
        <p:sp>
          <p:nvSpPr>
            <p:cNvPr id="736370" name="Rectangle 114"/>
            <p:cNvSpPr>
              <a:spLocks noChangeArrowheads="1"/>
            </p:cNvSpPr>
            <p:nvPr/>
          </p:nvSpPr>
          <p:spPr bwMode="auto">
            <a:xfrm>
              <a:off x="3768" y="2766"/>
              <a:ext cx="768" cy="328"/>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800" b="1">
                  <a:effectLst>
                    <a:outerShdw blurRad="38100" dist="38100" dir="2700000" algn="tl">
                      <a:srgbClr val="C0C0C0"/>
                    </a:outerShdw>
                  </a:effectLst>
                  <a:latin typeface="Times New Roman" pitchFamily="18" charset="0"/>
                </a:rPr>
                <a:t>C</a:t>
              </a:r>
            </a:p>
          </p:txBody>
        </p:sp>
        <p:sp>
          <p:nvSpPr>
            <p:cNvPr id="64572" name="Line 223"/>
            <p:cNvSpPr>
              <a:spLocks noChangeShapeType="1"/>
            </p:cNvSpPr>
            <p:nvPr/>
          </p:nvSpPr>
          <p:spPr bwMode="auto">
            <a:xfrm>
              <a:off x="4080" y="2832"/>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36481" name="Oval 225"/>
          <p:cNvSpPr>
            <a:spLocks noChangeArrowheads="1"/>
          </p:cNvSpPr>
          <p:nvPr/>
        </p:nvSpPr>
        <p:spPr bwMode="auto">
          <a:xfrm>
            <a:off x="6248400" y="1039416"/>
            <a:ext cx="990600" cy="457200"/>
          </a:xfrm>
          <a:prstGeom prst="ellipse">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82" name="Oval 226"/>
          <p:cNvSpPr>
            <a:spLocks noChangeArrowheads="1"/>
          </p:cNvSpPr>
          <p:nvPr/>
        </p:nvSpPr>
        <p:spPr bwMode="auto">
          <a:xfrm>
            <a:off x="7308850" y="1012429"/>
            <a:ext cx="990600" cy="457200"/>
          </a:xfrm>
          <a:prstGeom prst="ellipse">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483" name="Oval 227"/>
          <p:cNvSpPr>
            <a:spLocks noChangeArrowheads="1"/>
          </p:cNvSpPr>
          <p:nvPr/>
        </p:nvSpPr>
        <p:spPr bwMode="auto">
          <a:xfrm>
            <a:off x="6248400" y="1420416"/>
            <a:ext cx="1066800" cy="533400"/>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p>
        </p:txBody>
      </p:sp>
      <p:sp>
        <p:nvSpPr>
          <p:cNvPr id="736484" name="Oval 228"/>
          <p:cNvSpPr>
            <a:spLocks noChangeArrowheads="1"/>
          </p:cNvSpPr>
          <p:nvPr/>
        </p:nvSpPr>
        <p:spPr bwMode="auto">
          <a:xfrm>
            <a:off x="7315200" y="1420416"/>
            <a:ext cx="990600" cy="457200"/>
          </a:xfrm>
          <a:prstGeom prst="ellipse">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543" name="Freeform 231"/>
          <p:cNvSpPr>
            <a:spLocks/>
          </p:cNvSpPr>
          <p:nvPr/>
        </p:nvSpPr>
        <p:spPr bwMode="auto">
          <a:xfrm>
            <a:off x="1905000" y="429816"/>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64544" name="Group 232"/>
          <p:cNvGrpSpPr>
            <a:grpSpLocks/>
          </p:cNvGrpSpPr>
          <p:nvPr/>
        </p:nvGrpSpPr>
        <p:grpSpPr bwMode="auto">
          <a:xfrm>
            <a:off x="1907704" y="91480"/>
            <a:ext cx="381000" cy="457200"/>
            <a:chOff x="1296" y="2592"/>
            <a:chExt cx="240" cy="288"/>
          </a:xfrm>
        </p:grpSpPr>
        <p:sp>
          <p:nvSpPr>
            <p:cNvPr id="736489" name="Text Box 233"/>
            <p:cNvSpPr txBox="1">
              <a:spLocks noChangeArrowheads="1"/>
            </p:cNvSpPr>
            <p:nvPr/>
          </p:nvSpPr>
          <p:spPr bwMode="auto">
            <a:xfrm>
              <a:off x="1296" y="259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D</a:t>
              </a:r>
            </a:p>
          </p:txBody>
        </p:sp>
        <p:sp>
          <p:nvSpPr>
            <p:cNvPr id="64570" name="Line 234"/>
            <p:cNvSpPr>
              <a:spLocks noChangeShapeType="1"/>
            </p:cNvSpPr>
            <p:nvPr/>
          </p:nvSpPr>
          <p:spPr bwMode="auto">
            <a:xfrm>
              <a:off x="1344" y="2640"/>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545" name="Freeform 235"/>
          <p:cNvSpPr>
            <a:spLocks/>
          </p:cNvSpPr>
          <p:nvPr/>
        </p:nvSpPr>
        <p:spPr bwMode="auto">
          <a:xfrm>
            <a:off x="2438400" y="429816"/>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36492" name="Text Box 236"/>
          <p:cNvSpPr txBox="1">
            <a:spLocks noChangeArrowheads="1"/>
          </p:cNvSpPr>
          <p:nvPr/>
        </p:nvSpPr>
        <p:spPr bwMode="auto">
          <a:xfrm>
            <a:off x="2364904" y="91480"/>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D</a:t>
            </a:r>
          </a:p>
        </p:txBody>
      </p:sp>
      <p:sp>
        <p:nvSpPr>
          <p:cNvPr id="64547" name="Freeform 237"/>
          <p:cNvSpPr>
            <a:spLocks/>
          </p:cNvSpPr>
          <p:nvPr/>
        </p:nvSpPr>
        <p:spPr bwMode="auto">
          <a:xfrm>
            <a:off x="3048000" y="429816"/>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64548" name="Group 238"/>
          <p:cNvGrpSpPr>
            <a:grpSpLocks/>
          </p:cNvGrpSpPr>
          <p:nvPr/>
        </p:nvGrpSpPr>
        <p:grpSpPr bwMode="auto">
          <a:xfrm>
            <a:off x="3736504" y="91480"/>
            <a:ext cx="381000" cy="457200"/>
            <a:chOff x="1296" y="2592"/>
            <a:chExt cx="240" cy="288"/>
          </a:xfrm>
        </p:grpSpPr>
        <p:sp>
          <p:nvSpPr>
            <p:cNvPr id="736495" name="Text Box 239"/>
            <p:cNvSpPr txBox="1">
              <a:spLocks noChangeArrowheads="1"/>
            </p:cNvSpPr>
            <p:nvPr/>
          </p:nvSpPr>
          <p:spPr bwMode="auto">
            <a:xfrm>
              <a:off x="1296" y="259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D</a:t>
              </a:r>
            </a:p>
          </p:txBody>
        </p:sp>
        <p:sp>
          <p:nvSpPr>
            <p:cNvPr id="64568" name="Line 240"/>
            <p:cNvSpPr>
              <a:spLocks noChangeShapeType="1"/>
            </p:cNvSpPr>
            <p:nvPr/>
          </p:nvSpPr>
          <p:spPr bwMode="auto">
            <a:xfrm>
              <a:off x="1344" y="2640"/>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549" name="Freeform 241"/>
          <p:cNvSpPr>
            <a:spLocks/>
          </p:cNvSpPr>
          <p:nvPr/>
        </p:nvSpPr>
        <p:spPr bwMode="auto">
          <a:xfrm>
            <a:off x="3733800" y="429816"/>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36498" name="Text Box 242"/>
          <p:cNvSpPr txBox="1">
            <a:spLocks noChangeArrowheads="1"/>
          </p:cNvSpPr>
          <p:nvPr/>
        </p:nvSpPr>
        <p:spPr bwMode="auto">
          <a:xfrm>
            <a:off x="2974504" y="91480"/>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D</a:t>
            </a:r>
          </a:p>
        </p:txBody>
      </p:sp>
      <p:sp>
        <p:nvSpPr>
          <p:cNvPr id="736499" name="AutoShape 243"/>
          <p:cNvSpPr>
            <a:spLocks noChangeArrowheads="1"/>
          </p:cNvSpPr>
          <p:nvPr/>
        </p:nvSpPr>
        <p:spPr bwMode="auto">
          <a:xfrm>
            <a:off x="4427538" y="1660129"/>
            <a:ext cx="1066800" cy="381000"/>
          </a:xfrm>
          <a:prstGeom prst="rightArrow">
            <a:avLst>
              <a:gd name="adj1" fmla="val 50000"/>
              <a:gd name="adj2" fmla="val 70000"/>
            </a:avLst>
          </a:prstGeom>
          <a:solidFill>
            <a:schemeClr val="accent1"/>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6500" name="Text Box 244"/>
          <p:cNvSpPr txBox="1">
            <a:spLocks noChangeArrowheads="1"/>
          </p:cNvSpPr>
          <p:nvPr/>
        </p:nvSpPr>
        <p:spPr bwMode="auto">
          <a:xfrm>
            <a:off x="4356100" y="1228329"/>
            <a:ext cx="1584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rPr>
              <a:t>降维</a:t>
            </a:r>
            <a:endParaRPr lang="en-US" altLang="zh-CN" sz="2400" b="1">
              <a:solidFill>
                <a:schemeClr val="bg1"/>
              </a:solidFill>
            </a:endParaRPr>
          </a:p>
        </p:txBody>
      </p:sp>
      <p:sp>
        <p:nvSpPr>
          <p:cNvPr id="736501" name="Text Box 245"/>
          <p:cNvSpPr txBox="1">
            <a:spLocks noChangeArrowheads="1"/>
          </p:cNvSpPr>
          <p:nvPr/>
        </p:nvSpPr>
        <p:spPr bwMode="auto">
          <a:xfrm>
            <a:off x="7235825" y="2236391"/>
            <a:ext cx="1584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rPr>
              <a:t>降维</a:t>
            </a:r>
            <a:endParaRPr lang="en-US" altLang="zh-CN" sz="2400" b="1">
              <a:solidFill>
                <a:schemeClr val="bg1"/>
              </a:solidFill>
            </a:endParaRPr>
          </a:p>
        </p:txBody>
      </p:sp>
      <p:sp>
        <p:nvSpPr>
          <p:cNvPr id="159" name="Freeform 231"/>
          <p:cNvSpPr>
            <a:spLocks/>
          </p:cNvSpPr>
          <p:nvPr/>
        </p:nvSpPr>
        <p:spPr bwMode="auto">
          <a:xfrm>
            <a:off x="6678613" y="582216"/>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60" name="Group 232"/>
          <p:cNvGrpSpPr>
            <a:grpSpLocks/>
          </p:cNvGrpSpPr>
          <p:nvPr/>
        </p:nvGrpSpPr>
        <p:grpSpPr bwMode="auto">
          <a:xfrm>
            <a:off x="6588125" y="230733"/>
            <a:ext cx="381000" cy="461963"/>
            <a:chOff x="1296" y="2592"/>
            <a:chExt cx="240" cy="291"/>
          </a:xfrm>
        </p:grpSpPr>
        <p:sp>
          <p:nvSpPr>
            <p:cNvPr id="161" name="Text Box 233"/>
            <p:cNvSpPr txBox="1">
              <a:spLocks noChangeArrowheads="1"/>
            </p:cNvSpPr>
            <p:nvPr/>
          </p:nvSpPr>
          <p:spPr bwMode="auto">
            <a:xfrm>
              <a:off x="1296" y="2592"/>
              <a:ext cx="240" cy="291"/>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dirty="0" smtClean="0">
                  <a:effectLst>
                    <a:outerShdw blurRad="38100" dist="38100" dir="2700000" algn="tl">
                      <a:srgbClr val="C0C0C0"/>
                    </a:outerShdw>
                  </a:effectLst>
                  <a:latin typeface="Times New Roman" pitchFamily="18" charset="0"/>
                </a:rPr>
                <a:t>C</a:t>
              </a:r>
            </a:p>
          </p:txBody>
        </p:sp>
        <p:sp>
          <p:nvSpPr>
            <p:cNvPr id="64566" name="Line 234"/>
            <p:cNvSpPr>
              <a:spLocks noChangeShapeType="1"/>
            </p:cNvSpPr>
            <p:nvPr/>
          </p:nvSpPr>
          <p:spPr bwMode="auto">
            <a:xfrm>
              <a:off x="1344" y="2640"/>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63" name="Freeform 235"/>
          <p:cNvSpPr>
            <a:spLocks/>
          </p:cNvSpPr>
          <p:nvPr/>
        </p:nvSpPr>
        <p:spPr bwMode="auto">
          <a:xfrm>
            <a:off x="7092950" y="582216"/>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64" name="Text Box 236"/>
          <p:cNvSpPr txBox="1">
            <a:spLocks noChangeArrowheads="1"/>
          </p:cNvSpPr>
          <p:nvPr/>
        </p:nvSpPr>
        <p:spPr bwMode="auto">
          <a:xfrm>
            <a:off x="7019925" y="230733"/>
            <a:ext cx="381000" cy="461963"/>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dirty="0" smtClean="0">
                <a:effectLst>
                  <a:outerShdw blurRad="38100" dist="38100" dir="2700000" algn="tl">
                    <a:srgbClr val="C0C0C0"/>
                  </a:outerShdw>
                </a:effectLst>
                <a:latin typeface="Times New Roman" pitchFamily="18" charset="0"/>
              </a:rPr>
              <a:t>C</a:t>
            </a:r>
          </a:p>
        </p:txBody>
      </p:sp>
      <p:sp>
        <p:nvSpPr>
          <p:cNvPr id="165" name="Freeform 237"/>
          <p:cNvSpPr>
            <a:spLocks/>
          </p:cNvSpPr>
          <p:nvPr/>
        </p:nvSpPr>
        <p:spPr bwMode="auto">
          <a:xfrm>
            <a:off x="7524750" y="582216"/>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66" name="Group 238"/>
          <p:cNvGrpSpPr>
            <a:grpSpLocks/>
          </p:cNvGrpSpPr>
          <p:nvPr/>
        </p:nvGrpSpPr>
        <p:grpSpPr bwMode="auto">
          <a:xfrm>
            <a:off x="8032750" y="230733"/>
            <a:ext cx="381000" cy="461963"/>
            <a:chOff x="1296" y="2592"/>
            <a:chExt cx="240" cy="291"/>
          </a:xfrm>
        </p:grpSpPr>
        <p:sp>
          <p:nvSpPr>
            <p:cNvPr id="167" name="Text Box 239"/>
            <p:cNvSpPr txBox="1">
              <a:spLocks noChangeArrowheads="1"/>
            </p:cNvSpPr>
            <p:nvPr/>
          </p:nvSpPr>
          <p:spPr bwMode="auto">
            <a:xfrm>
              <a:off x="1296" y="2592"/>
              <a:ext cx="240" cy="291"/>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dirty="0" smtClean="0">
                  <a:effectLst>
                    <a:outerShdw blurRad="38100" dist="38100" dir="2700000" algn="tl">
                      <a:srgbClr val="C0C0C0"/>
                    </a:outerShdw>
                  </a:effectLst>
                  <a:latin typeface="Times New Roman" pitchFamily="18" charset="0"/>
                </a:rPr>
                <a:t>C</a:t>
              </a:r>
            </a:p>
          </p:txBody>
        </p:sp>
        <p:sp>
          <p:nvSpPr>
            <p:cNvPr id="64564" name="Line 240"/>
            <p:cNvSpPr>
              <a:spLocks noChangeShapeType="1"/>
            </p:cNvSpPr>
            <p:nvPr/>
          </p:nvSpPr>
          <p:spPr bwMode="auto">
            <a:xfrm>
              <a:off x="1344" y="2640"/>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69" name="Freeform 241"/>
          <p:cNvSpPr>
            <a:spLocks/>
          </p:cNvSpPr>
          <p:nvPr/>
        </p:nvSpPr>
        <p:spPr bwMode="auto">
          <a:xfrm>
            <a:off x="8092008" y="582216"/>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bg2"/>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0" name="Text Box 242"/>
          <p:cNvSpPr txBox="1">
            <a:spLocks noChangeArrowheads="1"/>
          </p:cNvSpPr>
          <p:nvPr/>
        </p:nvSpPr>
        <p:spPr bwMode="auto">
          <a:xfrm>
            <a:off x="7524750" y="230733"/>
            <a:ext cx="381000" cy="461963"/>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dirty="0" smtClean="0">
                <a:effectLst>
                  <a:outerShdw blurRad="38100" dist="38100" dir="2700000" algn="tl">
                    <a:srgbClr val="C0C0C0"/>
                  </a:outerShdw>
                </a:effectLst>
                <a:latin typeface="Times New Roman" pitchFamily="18" charset="0"/>
              </a:rPr>
              <a:t>C</a:t>
            </a:r>
          </a:p>
        </p:txBody>
      </p:sp>
      <p:sp>
        <p:nvSpPr>
          <p:cNvPr id="194" name="Text Box 146"/>
          <p:cNvSpPr txBox="1">
            <a:spLocks noChangeArrowheads="1"/>
          </p:cNvSpPr>
          <p:nvPr/>
        </p:nvSpPr>
        <p:spPr bwMode="auto">
          <a:xfrm>
            <a:off x="4634012" y="5207905"/>
            <a:ext cx="1101725" cy="1200329"/>
          </a:xfrm>
          <a:prstGeom prst="rect">
            <a:avLst/>
          </a:prstGeom>
          <a:noFill/>
          <a:ln w="9525">
            <a:noFill/>
            <a:miter lim="800000"/>
            <a:headEnd/>
            <a:tailEnd/>
          </a:ln>
          <a:effectLst/>
        </p:spPr>
        <p:txBody>
          <a:bodyPr wrap="square">
            <a:spAutoFit/>
          </a:bodyPr>
          <a:lstStyle/>
          <a:p>
            <a:pPr>
              <a:spcBef>
                <a:spcPct val="50000"/>
              </a:spcBef>
              <a:defRPr/>
            </a:pPr>
            <a:r>
              <a:rPr lang="en-US" altLang="zh-CN" b="1" dirty="0">
                <a:effectLst>
                  <a:outerShdw blurRad="38100" dist="38100" dir="2700000" algn="tl">
                    <a:srgbClr val="C0C0C0"/>
                  </a:outerShdw>
                </a:effectLst>
                <a:latin typeface="Times New Roman" pitchFamily="18" charset="0"/>
              </a:rPr>
              <a:t>MUX</a:t>
            </a:r>
            <a:r>
              <a:rPr lang="zh-CN" altLang="en-US" b="1" dirty="0">
                <a:effectLst>
                  <a:outerShdw blurRad="38100" dist="38100" dir="2700000" algn="tl">
                    <a:srgbClr val="C0C0C0"/>
                  </a:outerShdw>
                </a:effectLst>
                <a:latin typeface="Times New Roman" pitchFamily="18" charset="0"/>
              </a:rPr>
              <a:t>的卡诺图</a:t>
            </a:r>
            <a:endParaRPr lang="en-US" altLang="zh-CN" b="1" dirty="0">
              <a:effectLst>
                <a:outerShdw blurRad="38100" dist="38100" dir="2700000" algn="tl">
                  <a:srgbClr val="C0C0C0"/>
                </a:outerShdw>
              </a:effectLst>
              <a:latin typeface="Times New Roman" pitchFamily="18" charset="0"/>
            </a:endParaRPr>
          </a:p>
        </p:txBody>
      </p:sp>
      <p:sp>
        <p:nvSpPr>
          <p:cNvPr id="196" name="Rectangle 111"/>
          <p:cNvSpPr>
            <a:spLocks noChangeArrowheads="1"/>
          </p:cNvSpPr>
          <p:nvPr/>
        </p:nvSpPr>
        <p:spPr bwMode="auto">
          <a:xfrm>
            <a:off x="7272709" y="5854848"/>
            <a:ext cx="1219200" cy="533400"/>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defRPr/>
            </a:pPr>
            <a:r>
              <a:rPr lang="en-US" altLang="zh-CN" sz="2800" b="1" dirty="0" smtClean="0">
                <a:effectLst>
                  <a:outerShdw blurRad="38100" dist="38100" dir="2700000" algn="tl">
                    <a:srgbClr val="C0C0C0"/>
                  </a:outerShdw>
                </a:effectLst>
                <a:latin typeface="Times New Roman" pitchFamily="18" charset="0"/>
                <a:cs typeface="Times New Roman" pitchFamily="18" charset="0"/>
              </a:rPr>
              <a:t>D</a:t>
            </a:r>
            <a:r>
              <a:rPr lang="en-US" altLang="zh-CN" sz="2800" b="1" baseline="-30000" dirty="0" smtClean="0">
                <a:effectLst>
                  <a:outerShdw blurRad="38100" dist="38100" dir="2700000" algn="tl">
                    <a:srgbClr val="C0C0C0"/>
                  </a:outerShdw>
                </a:effectLst>
                <a:latin typeface="Times New Roman" pitchFamily="18" charset="0"/>
                <a:cs typeface="Times New Roman" pitchFamily="18" charset="0"/>
              </a:rPr>
              <a:t>3</a:t>
            </a:r>
            <a:endParaRPr lang="en-US" altLang="zh-CN" sz="2800" b="1" baseline="-30000" dirty="0">
              <a:effectLst>
                <a:outerShdw blurRad="38100" dist="38100" dir="2700000" algn="tl">
                  <a:srgbClr val="C0C0C0"/>
                </a:outerShdw>
              </a:effectLst>
              <a:latin typeface="Times New Roman" pitchFamily="18" charset="0"/>
              <a:cs typeface="Times New Roman" pitchFamily="18" charset="0"/>
            </a:endParaRPr>
          </a:p>
        </p:txBody>
      </p:sp>
      <p:sp>
        <p:nvSpPr>
          <p:cNvPr id="197" name="Rectangle 113"/>
          <p:cNvSpPr>
            <a:spLocks noChangeArrowheads="1"/>
          </p:cNvSpPr>
          <p:nvPr/>
        </p:nvSpPr>
        <p:spPr bwMode="auto">
          <a:xfrm>
            <a:off x="7236296" y="5377933"/>
            <a:ext cx="1219200" cy="533400"/>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defRPr/>
            </a:pPr>
            <a:r>
              <a:rPr lang="en-US" altLang="zh-CN" sz="2800" b="1" dirty="0" smtClean="0">
                <a:effectLst>
                  <a:outerShdw blurRad="38100" dist="38100" dir="2700000" algn="tl">
                    <a:srgbClr val="C0C0C0"/>
                  </a:outerShdw>
                </a:effectLst>
                <a:latin typeface="Times New Roman" pitchFamily="18" charset="0"/>
                <a:cs typeface="Times New Roman" pitchFamily="18" charset="0"/>
              </a:rPr>
              <a:t>D</a:t>
            </a:r>
            <a:r>
              <a:rPr lang="en-US" altLang="zh-CN" sz="2800" b="1" baseline="-30000" dirty="0" smtClean="0">
                <a:effectLst>
                  <a:outerShdw blurRad="38100" dist="38100" dir="2700000" algn="tl">
                    <a:srgbClr val="C0C0C0"/>
                  </a:outerShdw>
                </a:effectLst>
                <a:latin typeface="Times New Roman" pitchFamily="18" charset="0"/>
                <a:cs typeface="Times New Roman" pitchFamily="18" charset="0"/>
              </a:rPr>
              <a:t>1</a:t>
            </a:r>
            <a:endParaRPr lang="en-US" altLang="zh-CN" sz="2800" b="1" baseline="-30000" dirty="0">
              <a:effectLst>
                <a:outerShdw blurRad="38100" dist="38100" dir="2700000" algn="tl">
                  <a:srgbClr val="C0C0C0"/>
                </a:outerShdw>
              </a:effectLst>
              <a:latin typeface="Times New Roman" pitchFamily="18" charset="0"/>
              <a:cs typeface="Times New Roman" pitchFamily="18" charset="0"/>
            </a:endParaRPr>
          </a:p>
          <a:p>
            <a:pPr algn="ctr" eaLnBrk="1" hangingPunct="1">
              <a:spcBef>
                <a:spcPct val="20000"/>
              </a:spcBef>
              <a:buClr>
                <a:schemeClr val="accent2"/>
              </a:buClr>
              <a:buSzPct val="80000"/>
              <a:buFont typeface="Wingdings" pitchFamily="2" charset="2"/>
              <a:buNone/>
              <a:defRPr/>
            </a:pPr>
            <a:endParaRPr lang="en-US" altLang="zh-CN" sz="2800" b="1" dirty="0">
              <a:effectLst>
                <a:outerShdw blurRad="38100" dist="38100" dir="2700000" algn="tl">
                  <a:srgbClr val="C0C0C0"/>
                </a:outerShdw>
              </a:effectLst>
              <a:latin typeface="Times New Roman" pitchFamily="18" charset="0"/>
            </a:endParaRPr>
          </a:p>
        </p:txBody>
      </p:sp>
      <p:sp>
        <p:nvSpPr>
          <p:cNvPr id="215" name="Text Box 131"/>
          <p:cNvSpPr txBox="1">
            <a:spLocks noChangeArrowheads="1"/>
          </p:cNvSpPr>
          <p:nvPr/>
        </p:nvSpPr>
        <p:spPr bwMode="auto">
          <a:xfrm>
            <a:off x="6353885" y="5877272"/>
            <a:ext cx="810403" cy="523875"/>
          </a:xfrm>
          <a:prstGeom prst="rect">
            <a:avLst/>
          </a:prstGeom>
          <a:noFill/>
          <a:ln w="12700" cap="sq">
            <a:noFill/>
            <a:miter lim="800000"/>
            <a:headEnd type="none" w="sm" len="sm"/>
            <a:tailEnd type="none" w="sm" len="sm"/>
          </a:ln>
          <a:effectLst/>
        </p:spPr>
        <p:txBody>
          <a:bodyPr wrap="square">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algn="ctr" eaLnBrk="1" hangingPunct="1">
              <a:spcBef>
                <a:spcPct val="20000"/>
              </a:spcBef>
              <a:buClr>
                <a:schemeClr val="accent2"/>
              </a:buClr>
              <a:buSzPct val="80000"/>
              <a:defRPr/>
            </a:pPr>
            <a:r>
              <a:rPr lang="en-US" altLang="zh-CN" sz="2800" b="1" dirty="0" smtClean="0">
                <a:effectLst>
                  <a:outerShdw blurRad="38100" dist="38100" dir="2700000" algn="tl">
                    <a:srgbClr val="C0C0C0"/>
                  </a:outerShdw>
                </a:effectLst>
                <a:latin typeface="Times New Roman" pitchFamily="18" charset="0"/>
                <a:cs typeface="Times New Roman" pitchFamily="18" charset="0"/>
              </a:rPr>
              <a:t>D</a:t>
            </a:r>
            <a:r>
              <a:rPr lang="en-US" altLang="zh-CN" sz="2800" b="1" baseline="-30000" dirty="0" smtClean="0">
                <a:effectLst>
                  <a:outerShdw blurRad="38100" dist="38100" dir="2700000" algn="tl">
                    <a:srgbClr val="C0C0C0"/>
                  </a:outerShdw>
                </a:effectLst>
                <a:latin typeface="Times New Roman" pitchFamily="18" charset="0"/>
                <a:cs typeface="Times New Roman" pitchFamily="18" charset="0"/>
              </a:rPr>
              <a:t>2</a:t>
            </a:r>
            <a:endParaRPr lang="en-US" altLang="zh-CN" sz="2800" b="1" baseline="-30000" dirty="0">
              <a:effectLst>
                <a:outerShdw blurRad="38100" dist="38100" dir="2700000" algn="tl">
                  <a:srgbClr val="C0C0C0"/>
                </a:outerShdw>
              </a:effectLst>
              <a:latin typeface="Times New Roman" pitchFamily="18" charset="0"/>
              <a:cs typeface="Times New Roman" pitchFamily="18" charset="0"/>
            </a:endParaRPr>
          </a:p>
        </p:txBody>
      </p:sp>
      <p:sp>
        <p:nvSpPr>
          <p:cNvPr id="217" name="Rectangle 114"/>
          <p:cNvSpPr>
            <a:spLocks noChangeArrowheads="1"/>
          </p:cNvSpPr>
          <p:nvPr/>
        </p:nvSpPr>
        <p:spPr bwMode="auto">
          <a:xfrm>
            <a:off x="6121772" y="5380186"/>
            <a:ext cx="1219200" cy="520700"/>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defRPr/>
            </a:pPr>
            <a:r>
              <a:rPr lang="en-US" altLang="zh-CN" sz="2800" b="1" dirty="0" smtClean="0">
                <a:effectLst>
                  <a:outerShdw blurRad="38100" dist="38100" dir="2700000" algn="tl">
                    <a:srgbClr val="C0C0C0"/>
                  </a:outerShdw>
                </a:effectLst>
                <a:latin typeface="Times New Roman" pitchFamily="18" charset="0"/>
                <a:cs typeface="Times New Roman" pitchFamily="18" charset="0"/>
              </a:rPr>
              <a:t>D</a:t>
            </a:r>
            <a:r>
              <a:rPr lang="en-US" altLang="zh-CN" sz="2800" b="1" baseline="-30000" dirty="0" smtClean="0">
                <a:effectLst>
                  <a:outerShdw blurRad="38100" dist="38100" dir="2700000" algn="tl">
                    <a:srgbClr val="C0C0C0"/>
                  </a:outerShdw>
                </a:effectLst>
                <a:latin typeface="Times New Roman" pitchFamily="18" charset="0"/>
                <a:cs typeface="Times New Roman" pitchFamily="18" charset="0"/>
              </a:rPr>
              <a:t>0</a:t>
            </a:r>
            <a:endParaRPr lang="en-US" altLang="zh-CN" sz="2800" b="1" baseline="-30000" dirty="0">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6499"/>
                                        </p:tgtEl>
                                        <p:attrNameLst>
                                          <p:attrName>style.visibility</p:attrName>
                                        </p:attrNameLst>
                                      </p:cBhvr>
                                      <p:to>
                                        <p:strVal val="visible"/>
                                      </p:to>
                                    </p:set>
                                    <p:anim calcmode="lin" valueType="num">
                                      <p:cBhvr additive="base">
                                        <p:cTn id="7" dur="500" fill="hold"/>
                                        <p:tgtEl>
                                          <p:spTgt spid="736499"/>
                                        </p:tgtEl>
                                        <p:attrNameLst>
                                          <p:attrName>ppt_x</p:attrName>
                                        </p:attrNameLst>
                                      </p:cBhvr>
                                      <p:tavLst>
                                        <p:tav tm="0">
                                          <p:val>
                                            <p:strVal val="0-#ppt_w/2"/>
                                          </p:val>
                                        </p:tav>
                                        <p:tav tm="100000">
                                          <p:val>
                                            <p:strVal val="#ppt_x"/>
                                          </p:val>
                                        </p:tav>
                                      </p:tavLst>
                                    </p:anim>
                                    <p:anim calcmode="lin" valueType="num">
                                      <p:cBhvr additive="base">
                                        <p:cTn id="8" dur="500" fill="hold"/>
                                        <p:tgtEl>
                                          <p:spTgt spid="7364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736500"/>
                                        </p:tgtEl>
                                        <p:attrNameLst>
                                          <p:attrName>style.visibility</p:attrName>
                                        </p:attrNameLst>
                                      </p:cBhvr>
                                      <p:to>
                                        <p:strVal val="visible"/>
                                      </p:to>
                                    </p:set>
                                    <p:animEffect transition="in" filter="barn(outHorizontal)">
                                      <p:cBhvr>
                                        <p:cTn id="12" dur="500"/>
                                        <p:tgtEl>
                                          <p:spTgt spid="736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736383"/>
                                        </p:tgtEl>
                                        <p:attrNameLst>
                                          <p:attrName>style.visibility</p:attrName>
                                        </p:attrNameLst>
                                      </p:cBhvr>
                                      <p:to>
                                        <p:strVal val="visible"/>
                                      </p:to>
                                    </p:set>
                                    <p:anim calcmode="lin" valueType="num">
                                      <p:cBhvr additive="base">
                                        <p:cTn id="23" dur="500" fill="hold"/>
                                        <p:tgtEl>
                                          <p:spTgt spid="736383"/>
                                        </p:tgtEl>
                                        <p:attrNameLst>
                                          <p:attrName>ppt_x</p:attrName>
                                        </p:attrNameLst>
                                      </p:cBhvr>
                                      <p:tavLst>
                                        <p:tav tm="0">
                                          <p:val>
                                            <p:strVal val="#ppt_x"/>
                                          </p:val>
                                        </p:tav>
                                        <p:tav tm="100000">
                                          <p:val>
                                            <p:strVal val="#ppt_x"/>
                                          </p:val>
                                        </p:tav>
                                      </p:tavLst>
                                    </p:anim>
                                    <p:anim calcmode="lin" valueType="num">
                                      <p:cBhvr additive="base">
                                        <p:cTn id="24" dur="500" fill="hold"/>
                                        <p:tgtEl>
                                          <p:spTgt spid="736383"/>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heckerboard(across)">
                                      <p:cBhvr>
                                        <p:cTn id="29" dur="500"/>
                                        <p:tgtEl>
                                          <p:spTgt spid="3"/>
                                        </p:tgtEl>
                                      </p:cBhvr>
                                    </p:animEffect>
                                  </p:childTnLst>
                                </p:cTn>
                              </p:par>
                            </p:childTnLst>
                          </p:cTn>
                        </p:par>
                        <p:par>
                          <p:cTn id="30" fill="hold" nodeType="afterGroup">
                            <p:stCondLst>
                              <p:cond delay="500"/>
                            </p:stCondLst>
                            <p:childTnLst>
                              <p:par>
                                <p:cTn id="31" presetID="16" presetClass="entr" presetSubtype="42" fill="hold" grpId="0" nodeType="afterEffect">
                                  <p:stCondLst>
                                    <p:cond delay="0"/>
                                  </p:stCondLst>
                                  <p:childTnLst>
                                    <p:set>
                                      <p:cBhvr>
                                        <p:cTn id="32" dur="1" fill="hold">
                                          <p:stCondLst>
                                            <p:cond delay="0"/>
                                          </p:stCondLst>
                                        </p:cTn>
                                        <p:tgtEl>
                                          <p:spTgt spid="736501"/>
                                        </p:tgtEl>
                                        <p:attrNameLst>
                                          <p:attrName>style.visibility</p:attrName>
                                        </p:attrNameLst>
                                      </p:cBhvr>
                                      <p:to>
                                        <p:strVal val="visible"/>
                                      </p:to>
                                    </p:set>
                                    <p:animEffect transition="in" filter="barn(outHorizontal)">
                                      <p:cBhvr>
                                        <p:cTn id="33" dur="500"/>
                                        <p:tgtEl>
                                          <p:spTgt spid="73650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736443"/>
                                        </p:tgtEl>
                                        <p:attrNameLst>
                                          <p:attrName>style.visibility</p:attrName>
                                        </p:attrNameLst>
                                      </p:cBhvr>
                                      <p:to>
                                        <p:strVal val="visible"/>
                                      </p:to>
                                    </p:set>
                                    <p:animEffect transition="in" filter="box(in)">
                                      <p:cBhvr>
                                        <p:cTn id="38" dur="500"/>
                                        <p:tgtEl>
                                          <p:spTgt spid="73644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36457"/>
                                        </p:tgtEl>
                                        <p:attrNameLst>
                                          <p:attrName>style.visibility</p:attrName>
                                        </p:attrNameLst>
                                      </p:cBhvr>
                                      <p:to>
                                        <p:strVal val="visible"/>
                                      </p:to>
                                    </p:set>
                                    <p:anim calcmode="lin" valueType="num">
                                      <p:cBhvr additive="base">
                                        <p:cTn id="43" dur="500" fill="hold"/>
                                        <p:tgtEl>
                                          <p:spTgt spid="736457"/>
                                        </p:tgtEl>
                                        <p:attrNameLst>
                                          <p:attrName>ppt_x</p:attrName>
                                        </p:attrNameLst>
                                      </p:cBhvr>
                                      <p:tavLst>
                                        <p:tav tm="0">
                                          <p:val>
                                            <p:strVal val="0-#ppt_w/2"/>
                                          </p:val>
                                        </p:tav>
                                        <p:tav tm="100000">
                                          <p:val>
                                            <p:strVal val="#ppt_x"/>
                                          </p:val>
                                        </p:tav>
                                      </p:tavLst>
                                    </p:anim>
                                    <p:anim calcmode="lin" valueType="num">
                                      <p:cBhvr additive="base">
                                        <p:cTn id="44" dur="500" fill="hold"/>
                                        <p:tgtEl>
                                          <p:spTgt spid="73645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736447"/>
                                        </p:tgtEl>
                                        <p:attrNameLst>
                                          <p:attrName>style.visibility</p:attrName>
                                        </p:attrNameLst>
                                      </p:cBhvr>
                                      <p:to>
                                        <p:strVal val="visible"/>
                                      </p:to>
                                    </p:set>
                                    <p:animEffect transition="in" filter="box(in)">
                                      <p:cBhvr>
                                        <p:cTn id="49" dur="500"/>
                                        <p:tgtEl>
                                          <p:spTgt spid="73644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36456"/>
                                        </p:tgtEl>
                                        <p:attrNameLst>
                                          <p:attrName>style.visibility</p:attrName>
                                        </p:attrNameLst>
                                      </p:cBhvr>
                                      <p:to>
                                        <p:strVal val="visible"/>
                                      </p:to>
                                    </p:set>
                                    <p:animEffect transition="in" filter="dissolve">
                                      <p:cBhvr>
                                        <p:cTn id="54" dur="500"/>
                                        <p:tgtEl>
                                          <p:spTgt spid="73645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736444"/>
                                        </p:tgtEl>
                                        <p:attrNameLst>
                                          <p:attrName>style.visibility</p:attrName>
                                        </p:attrNameLst>
                                      </p:cBhvr>
                                      <p:to>
                                        <p:strVal val="visible"/>
                                      </p:to>
                                    </p:set>
                                    <p:animEffect transition="in" filter="box(in)">
                                      <p:cBhvr>
                                        <p:cTn id="59" dur="500"/>
                                        <p:tgtEl>
                                          <p:spTgt spid="73644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736454"/>
                                        </p:tgtEl>
                                        <p:attrNameLst>
                                          <p:attrName>style.visibility</p:attrName>
                                        </p:attrNameLst>
                                      </p:cBhvr>
                                      <p:to>
                                        <p:strVal val="visible"/>
                                      </p:to>
                                    </p:set>
                                    <p:anim calcmode="lin" valueType="num">
                                      <p:cBhvr additive="base">
                                        <p:cTn id="64" dur="500" fill="hold"/>
                                        <p:tgtEl>
                                          <p:spTgt spid="736454"/>
                                        </p:tgtEl>
                                        <p:attrNameLst>
                                          <p:attrName>ppt_x</p:attrName>
                                        </p:attrNameLst>
                                      </p:cBhvr>
                                      <p:tavLst>
                                        <p:tav tm="0">
                                          <p:val>
                                            <p:strVal val="0-#ppt_w/2"/>
                                          </p:val>
                                        </p:tav>
                                        <p:tav tm="100000">
                                          <p:val>
                                            <p:strVal val="#ppt_x"/>
                                          </p:val>
                                        </p:tav>
                                      </p:tavLst>
                                    </p:anim>
                                    <p:anim calcmode="lin" valueType="num">
                                      <p:cBhvr additive="base">
                                        <p:cTn id="65" dur="500" fill="hold"/>
                                        <p:tgtEl>
                                          <p:spTgt spid="736454"/>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736448"/>
                                        </p:tgtEl>
                                        <p:attrNameLst>
                                          <p:attrName>style.visibility</p:attrName>
                                        </p:attrNameLst>
                                      </p:cBhvr>
                                      <p:to>
                                        <p:strVal val="visible"/>
                                      </p:to>
                                    </p:set>
                                    <p:animEffect transition="in" filter="box(in)">
                                      <p:cBhvr>
                                        <p:cTn id="70" dur="500"/>
                                        <p:tgtEl>
                                          <p:spTgt spid="73644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736455"/>
                                        </p:tgtEl>
                                        <p:attrNameLst>
                                          <p:attrName>style.visibility</p:attrName>
                                        </p:attrNameLst>
                                      </p:cBhvr>
                                      <p:to>
                                        <p:strVal val="visible"/>
                                      </p:to>
                                    </p:set>
                                    <p:anim calcmode="lin" valueType="num">
                                      <p:cBhvr additive="base">
                                        <p:cTn id="75" dur="500" fill="hold"/>
                                        <p:tgtEl>
                                          <p:spTgt spid="736455"/>
                                        </p:tgtEl>
                                        <p:attrNameLst>
                                          <p:attrName>ppt_x</p:attrName>
                                        </p:attrNameLst>
                                      </p:cBhvr>
                                      <p:tavLst>
                                        <p:tav tm="0">
                                          <p:val>
                                            <p:strVal val="0-#ppt_w/2"/>
                                          </p:val>
                                        </p:tav>
                                        <p:tav tm="100000">
                                          <p:val>
                                            <p:strVal val="#ppt_x"/>
                                          </p:val>
                                        </p:tav>
                                      </p:tavLst>
                                    </p:anim>
                                    <p:anim calcmode="lin" valueType="num">
                                      <p:cBhvr additive="base">
                                        <p:cTn id="76" dur="500" fill="hold"/>
                                        <p:tgtEl>
                                          <p:spTgt spid="736455"/>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736446"/>
                                        </p:tgtEl>
                                        <p:attrNameLst>
                                          <p:attrName>style.visibility</p:attrName>
                                        </p:attrNameLst>
                                      </p:cBhvr>
                                      <p:to>
                                        <p:strVal val="visible"/>
                                      </p:to>
                                    </p:set>
                                    <p:animEffect transition="in" filter="box(in)">
                                      <p:cBhvr>
                                        <p:cTn id="81" dur="500"/>
                                        <p:tgtEl>
                                          <p:spTgt spid="73644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736453"/>
                                        </p:tgtEl>
                                        <p:attrNameLst>
                                          <p:attrName>style.visibility</p:attrName>
                                        </p:attrNameLst>
                                      </p:cBhvr>
                                      <p:to>
                                        <p:strVal val="visible"/>
                                      </p:to>
                                    </p:set>
                                    <p:anim calcmode="lin" valueType="num">
                                      <p:cBhvr additive="base">
                                        <p:cTn id="86" dur="500" fill="hold"/>
                                        <p:tgtEl>
                                          <p:spTgt spid="736453"/>
                                        </p:tgtEl>
                                        <p:attrNameLst>
                                          <p:attrName>ppt_x</p:attrName>
                                        </p:attrNameLst>
                                      </p:cBhvr>
                                      <p:tavLst>
                                        <p:tav tm="0">
                                          <p:val>
                                            <p:strVal val="0-#ppt_w/2"/>
                                          </p:val>
                                        </p:tav>
                                        <p:tav tm="100000">
                                          <p:val>
                                            <p:strVal val="#ppt_x"/>
                                          </p:val>
                                        </p:tav>
                                      </p:tavLst>
                                    </p:anim>
                                    <p:anim calcmode="lin" valueType="num">
                                      <p:cBhvr additive="base">
                                        <p:cTn id="87" dur="500" fill="hold"/>
                                        <p:tgtEl>
                                          <p:spTgt spid="736453"/>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736449"/>
                                        </p:tgtEl>
                                        <p:attrNameLst>
                                          <p:attrName>style.visibility</p:attrName>
                                        </p:attrNameLst>
                                      </p:cBhvr>
                                      <p:to>
                                        <p:strVal val="visible"/>
                                      </p:to>
                                    </p:set>
                                    <p:animEffect transition="in" filter="box(in)">
                                      <p:cBhvr>
                                        <p:cTn id="92" dur="500"/>
                                        <p:tgtEl>
                                          <p:spTgt spid="73644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0-#ppt_w/2"/>
                                          </p:val>
                                        </p:tav>
                                        <p:tav tm="100000">
                                          <p:val>
                                            <p:strVal val="#ppt_x"/>
                                          </p:val>
                                        </p:tav>
                                      </p:tavLst>
                                    </p:anim>
                                    <p:anim calcmode="lin" valueType="num">
                                      <p:cBhvr additive="base">
                                        <p:cTn id="9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736445"/>
                                        </p:tgtEl>
                                        <p:attrNameLst>
                                          <p:attrName>style.visibility</p:attrName>
                                        </p:attrNameLst>
                                      </p:cBhvr>
                                      <p:to>
                                        <p:strVal val="visible"/>
                                      </p:to>
                                    </p:set>
                                    <p:animEffect transition="in" filter="box(in)">
                                      <p:cBhvr>
                                        <p:cTn id="103" dur="500"/>
                                        <p:tgtEl>
                                          <p:spTgt spid="73644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736451"/>
                                        </p:tgtEl>
                                        <p:attrNameLst>
                                          <p:attrName>style.visibility</p:attrName>
                                        </p:attrNameLst>
                                      </p:cBhvr>
                                      <p:to>
                                        <p:strVal val="visible"/>
                                      </p:to>
                                    </p:set>
                                    <p:anim calcmode="lin" valueType="num">
                                      <p:cBhvr additive="base">
                                        <p:cTn id="108" dur="500" fill="hold"/>
                                        <p:tgtEl>
                                          <p:spTgt spid="736451"/>
                                        </p:tgtEl>
                                        <p:attrNameLst>
                                          <p:attrName>ppt_x</p:attrName>
                                        </p:attrNameLst>
                                      </p:cBhvr>
                                      <p:tavLst>
                                        <p:tav tm="0">
                                          <p:val>
                                            <p:strVal val="0-#ppt_w/2"/>
                                          </p:val>
                                        </p:tav>
                                        <p:tav tm="100000">
                                          <p:val>
                                            <p:strVal val="#ppt_x"/>
                                          </p:val>
                                        </p:tav>
                                      </p:tavLst>
                                    </p:anim>
                                    <p:anim calcmode="lin" valueType="num">
                                      <p:cBhvr additive="base">
                                        <p:cTn id="109" dur="500" fill="hold"/>
                                        <p:tgtEl>
                                          <p:spTgt spid="736451"/>
                                        </p:tgtEl>
                                        <p:attrNameLst>
                                          <p:attrName>ppt_y</p:attrName>
                                        </p:attrNameLst>
                                      </p:cBhvr>
                                      <p:tavLst>
                                        <p:tav tm="0">
                                          <p:val>
                                            <p:strVal val="#ppt_y"/>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736450"/>
                                        </p:tgtEl>
                                        <p:attrNameLst>
                                          <p:attrName>style.visibility</p:attrName>
                                        </p:attrNameLst>
                                      </p:cBhvr>
                                      <p:to>
                                        <p:strVal val="visible"/>
                                      </p:to>
                                    </p:set>
                                    <p:animEffect transition="in" filter="box(in)">
                                      <p:cBhvr>
                                        <p:cTn id="114" dur="500"/>
                                        <p:tgtEl>
                                          <p:spTgt spid="73645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736452"/>
                                        </p:tgtEl>
                                        <p:attrNameLst>
                                          <p:attrName>style.visibility</p:attrName>
                                        </p:attrNameLst>
                                      </p:cBhvr>
                                      <p:to>
                                        <p:strVal val="visible"/>
                                      </p:to>
                                    </p:set>
                                    <p:anim calcmode="lin" valueType="num">
                                      <p:cBhvr additive="base">
                                        <p:cTn id="119" dur="500" fill="hold"/>
                                        <p:tgtEl>
                                          <p:spTgt spid="736452"/>
                                        </p:tgtEl>
                                        <p:attrNameLst>
                                          <p:attrName>ppt_x</p:attrName>
                                        </p:attrNameLst>
                                      </p:cBhvr>
                                      <p:tavLst>
                                        <p:tav tm="0">
                                          <p:val>
                                            <p:strVal val="0-#ppt_w/2"/>
                                          </p:val>
                                        </p:tav>
                                        <p:tav tm="100000">
                                          <p:val>
                                            <p:strVal val="#ppt_x"/>
                                          </p:val>
                                        </p:tav>
                                      </p:tavLst>
                                    </p:anim>
                                    <p:anim calcmode="lin" valueType="num">
                                      <p:cBhvr additive="base">
                                        <p:cTn id="120" dur="500" fill="hold"/>
                                        <p:tgtEl>
                                          <p:spTgt spid="736452"/>
                                        </p:tgtEl>
                                        <p:attrNameLst>
                                          <p:attrName>ppt_y</p:attrName>
                                        </p:attrNameLst>
                                      </p:cBhvr>
                                      <p:tavLst>
                                        <p:tav tm="0">
                                          <p:val>
                                            <p:strVal val="#ppt_y"/>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159"/>
                                        </p:tgtEl>
                                        <p:attrNameLst>
                                          <p:attrName>style.visibility</p:attrName>
                                        </p:attrNameLst>
                                      </p:cBhvr>
                                      <p:to>
                                        <p:strVal val="visible"/>
                                      </p:to>
                                    </p:set>
                                    <p:animEffect transition="in" filter="wipe(down)">
                                      <p:cBhvr>
                                        <p:cTn id="125" dur="500"/>
                                        <p:tgtEl>
                                          <p:spTgt spid="159"/>
                                        </p:tgtEl>
                                      </p:cBhvr>
                                    </p:animEffect>
                                  </p:childTnLst>
                                </p:cTn>
                              </p:par>
                              <p:par>
                                <p:cTn id="126" presetID="22" presetClass="entr" presetSubtype="4" fill="hold" nodeType="withEffect">
                                  <p:stCondLst>
                                    <p:cond delay="0"/>
                                  </p:stCondLst>
                                  <p:childTnLst>
                                    <p:set>
                                      <p:cBhvr>
                                        <p:cTn id="127" dur="1" fill="hold">
                                          <p:stCondLst>
                                            <p:cond delay="0"/>
                                          </p:stCondLst>
                                        </p:cTn>
                                        <p:tgtEl>
                                          <p:spTgt spid="160"/>
                                        </p:tgtEl>
                                        <p:attrNameLst>
                                          <p:attrName>style.visibility</p:attrName>
                                        </p:attrNameLst>
                                      </p:cBhvr>
                                      <p:to>
                                        <p:strVal val="visible"/>
                                      </p:to>
                                    </p:set>
                                    <p:animEffect transition="in" filter="wipe(down)">
                                      <p:cBhvr>
                                        <p:cTn id="128" dur="500"/>
                                        <p:tgtEl>
                                          <p:spTgt spid="160"/>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163"/>
                                        </p:tgtEl>
                                        <p:attrNameLst>
                                          <p:attrName>style.visibility</p:attrName>
                                        </p:attrNameLst>
                                      </p:cBhvr>
                                      <p:to>
                                        <p:strVal val="visible"/>
                                      </p:to>
                                    </p:set>
                                    <p:animEffect transition="in" filter="wipe(down)">
                                      <p:cBhvr>
                                        <p:cTn id="131" dur="500"/>
                                        <p:tgtEl>
                                          <p:spTgt spid="163"/>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164"/>
                                        </p:tgtEl>
                                        <p:attrNameLst>
                                          <p:attrName>style.visibility</p:attrName>
                                        </p:attrNameLst>
                                      </p:cBhvr>
                                      <p:to>
                                        <p:strVal val="visible"/>
                                      </p:to>
                                    </p:set>
                                    <p:animEffect transition="in" filter="wipe(down)">
                                      <p:cBhvr>
                                        <p:cTn id="134" dur="500"/>
                                        <p:tgtEl>
                                          <p:spTgt spid="164"/>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165"/>
                                        </p:tgtEl>
                                        <p:attrNameLst>
                                          <p:attrName>style.visibility</p:attrName>
                                        </p:attrNameLst>
                                      </p:cBhvr>
                                      <p:to>
                                        <p:strVal val="visible"/>
                                      </p:to>
                                    </p:set>
                                    <p:animEffect transition="in" filter="wipe(down)">
                                      <p:cBhvr>
                                        <p:cTn id="137" dur="500"/>
                                        <p:tgtEl>
                                          <p:spTgt spid="165"/>
                                        </p:tgtEl>
                                      </p:cBhvr>
                                    </p:animEffect>
                                  </p:childTnLst>
                                </p:cTn>
                              </p:par>
                              <p:par>
                                <p:cTn id="138" presetID="22" presetClass="entr" presetSubtype="4" fill="hold" nodeType="withEffect">
                                  <p:stCondLst>
                                    <p:cond delay="0"/>
                                  </p:stCondLst>
                                  <p:childTnLst>
                                    <p:set>
                                      <p:cBhvr>
                                        <p:cTn id="139" dur="1" fill="hold">
                                          <p:stCondLst>
                                            <p:cond delay="0"/>
                                          </p:stCondLst>
                                        </p:cTn>
                                        <p:tgtEl>
                                          <p:spTgt spid="166"/>
                                        </p:tgtEl>
                                        <p:attrNameLst>
                                          <p:attrName>style.visibility</p:attrName>
                                        </p:attrNameLst>
                                      </p:cBhvr>
                                      <p:to>
                                        <p:strVal val="visible"/>
                                      </p:to>
                                    </p:set>
                                    <p:animEffect transition="in" filter="wipe(down)">
                                      <p:cBhvr>
                                        <p:cTn id="140" dur="500"/>
                                        <p:tgtEl>
                                          <p:spTgt spid="166"/>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169"/>
                                        </p:tgtEl>
                                        <p:attrNameLst>
                                          <p:attrName>style.visibility</p:attrName>
                                        </p:attrNameLst>
                                      </p:cBhvr>
                                      <p:to>
                                        <p:strVal val="visible"/>
                                      </p:to>
                                    </p:set>
                                    <p:animEffect transition="in" filter="wipe(down)">
                                      <p:cBhvr>
                                        <p:cTn id="143" dur="500"/>
                                        <p:tgtEl>
                                          <p:spTgt spid="169"/>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170"/>
                                        </p:tgtEl>
                                        <p:attrNameLst>
                                          <p:attrName>style.visibility</p:attrName>
                                        </p:attrNameLst>
                                      </p:cBhvr>
                                      <p:to>
                                        <p:strVal val="visible"/>
                                      </p:to>
                                    </p:set>
                                    <p:animEffect transition="in" filter="wipe(down)">
                                      <p:cBhvr>
                                        <p:cTn id="146" dur="500"/>
                                        <p:tgtEl>
                                          <p:spTgt spid="170"/>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736481"/>
                                        </p:tgtEl>
                                        <p:attrNameLst>
                                          <p:attrName>style.visibility</p:attrName>
                                        </p:attrNameLst>
                                      </p:cBhvr>
                                      <p:to>
                                        <p:strVal val="visible"/>
                                      </p:to>
                                    </p:set>
                                    <p:anim calcmode="lin" valueType="num">
                                      <p:cBhvr additive="base">
                                        <p:cTn id="151" dur="500" fill="hold"/>
                                        <p:tgtEl>
                                          <p:spTgt spid="736481"/>
                                        </p:tgtEl>
                                        <p:attrNameLst>
                                          <p:attrName>ppt_x</p:attrName>
                                        </p:attrNameLst>
                                      </p:cBhvr>
                                      <p:tavLst>
                                        <p:tav tm="0">
                                          <p:val>
                                            <p:strVal val="0-#ppt_w/2"/>
                                          </p:val>
                                        </p:tav>
                                        <p:tav tm="100000">
                                          <p:val>
                                            <p:strVal val="#ppt_x"/>
                                          </p:val>
                                        </p:tav>
                                      </p:tavLst>
                                    </p:anim>
                                    <p:anim calcmode="lin" valueType="num">
                                      <p:cBhvr additive="base">
                                        <p:cTn id="152" dur="500" fill="hold"/>
                                        <p:tgtEl>
                                          <p:spTgt spid="736481"/>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 calcmode="lin" valueType="num">
                                      <p:cBhvr additive="base">
                                        <p:cTn id="157" dur="500" fill="hold"/>
                                        <p:tgtEl>
                                          <p:spTgt spid="11"/>
                                        </p:tgtEl>
                                        <p:attrNameLst>
                                          <p:attrName>ppt_x</p:attrName>
                                        </p:attrNameLst>
                                      </p:cBhvr>
                                      <p:tavLst>
                                        <p:tav tm="0">
                                          <p:val>
                                            <p:strVal val="0-#ppt_w/2"/>
                                          </p:val>
                                        </p:tav>
                                        <p:tav tm="100000">
                                          <p:val>
                                            <p:strVal val="#ppt_x"/>
                                          </p:val>
                                        </p:tav>
                                      </p:tavLst>
                                    </p:anim>
                                    <p:anim calcmode="lin" valueType="num">
                                      <p:cBhvr additive="base">
                                        <p:cTn id="15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4" presetClass="entr" presetSubtype="16" fill="hold" grpId="0" nodeType="clickEffect">
                                  <p:stCondLst>
                                    <p:cond delay="0"/>
                                  </p:stCondLst>
                                  <p:childTnLst>
                                    <p:set>
                                      <p:cBhvr>
                                        <p:cTn id="162" dur="1" fill="hold">
                                          <p:stCondLst>
                                            <p:cond delay="0"/>
                                          </p:stCondLst>
                                        </p:cTn>
                                        <p:tgtEl>
                                          <p:spTgt spid="736482"/>
                                        </p:tgtEl>
                                        <p:attrNameLst>
                                          <p:attrName>style.visibility</p:attrName>
                                        </p:attrNameLst>
                                      </p:cBhvr>
                                      <p:to>
                                        <p:strVal val="visible"/>
                                      </p:to>
                                    </p:set>
                                    <p:animEffect transition="in" filter="box(in)">
                                      <p:cBhvr>
                                        <p:cTn id="163" dur="500"/>
                                        <p:tgtEl>
                                          <p:spTgt spid="736482"/>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 presetClass="entr" presetSubtype="8" fill="hold" grpId="0" nodeType="clickEffect">
                                  <p:stCondLst>
                                    <p:cond delay="0"/>
                                  </p:stCondLst>
                                  <p:childTnLst>
                                    <p:set>
                                      <p:cBhvr>
                                        <p:cTn id="167" dur="1" fill="hold">
                                          <p:stCondLst>
                                            <p:cond delay="0"/>
                                          </p:stCondLst>
                                        </p:cTn>
                                        <p:tgtEl>
                                          <p:spTgt spid="736369"/>
                                        </p:tgtEl>
                                        <p:attrNameLst>
                                          <p:attrName>style.visibility</p:attrName>
                                        </p:attrNameLst>
                                      </p:cBhvr>
                                      <p:to>
                                        <p:strVal val="visible"/>
                                      </p:to>
                                    </p:set>
                                    <p:anim calcmode="lin" valueType="num">
                                      <p:cBhvr additive="base">
                                        <p:cTn id="168" dur="500" fill="hold"/>
                                        <p:tgtEl>
                                          <p:spTgt spid="736369"/>
                                        </p:tgtEl>
                                        <p:attrNameLst>
                                          <p:attrName>ppt_x</p:attrName>
                                        </p:attrNameLst>
                                      </p:cBhvr>
                                      <p:tavLst>
                                        <p:tav tm="0">
                                          <p:val>
                                            <p:strVal val="0-#ppt_w/2"/>
                                          </p:val>
                                        </p:tav>
                                        <p:tav tm="100000">
                                          <p:val>
                                            <p:strVal val="#ppt_x"/>
                                          </p:val>
                                        </p:tav>
                                      </p:tavLst>
                                    </p:anim>
                                    <p:anim calcmode="lin" valueType="num">
                                      <p:cBhvr additive="base">
                                        <p:cTn id="169" dur="500" fill="hold"/>
                                        <p:tgtEl>
                                          <p:spTgt spid="736369"/>
                                        </p:tgtEl>
                                        <p:attrNameLst>
                                          <p:attrName>ppt_y</p:attrName>
                                        </p:attrNameLst>
                                      </p:cBhvr>
                                      <p:tavLst>
                                        <p:tav tm="0">
                                          <p:val>
                                            <p:strVal val="#ppt_y"/>
                                          </p:val>
                                        </p:tav>
                                        <p:tav tm="100000">
                                          <p:val>
                                            <p:strVal val="#ppt_y"/>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4" presetClass="entr" presetSubtype="16" fill="hold" grpId="0" nodeType="clickEffect">
                                  <p:stCondLst>
                                    <p:cond delay="0"/>
                                  </p:stCondLst>
                                  <p:childTnLst>
                                    <p:set>
                                      <p:cBhvr>
                                        <p:cTn id="173" dur="1" fill="hold">
                                          <p:stCondLst>
                                            <p:cond delay="0"/>
                                          </p:stCondLst>
                                        </p:cTn>
                                        <p:tgtEl>
                                          <p:spTgt spid="736483"/>
                                        </p:tgtEl>
                                        <p:attrNameLst>
                                          <p:attrName>style.visibility</p:attrName>
                                        </p:attrNameLst>
                                      </p:cBhvr>
                                      <p:to>
                                        <p:strVal val="visible"/>
                                      </p:to>
                                    </p:set>
                                    <p:animEffect transition="in" filter="box(in)">
                                      <p:cBhvr>
                                        <p:cTn id="174" dur="500"/>
                                        <p:tgtEl>
                                          <p:spTgt spid="736483"/>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4" presetClass="entr" presetSubtype="16" fill="hold" nodeType="clickEffect">
                                  <p:stCondLst>
                                    <p:cond delay="0"/>
                                  </p:stCondLst>
                                  <p:childTnLst>
                                    <p:set>
                                      <p:cBhvr>
                                        <p:cTn id="178" dur="1" fill="hold">
                                          <p:stCondLst>
                                            <p:cond delay="0"/>
                                          </p:stCondLst>
                                        </p:cTn>
                                        <p:tgtEl>
                                          <p:spTgt spid="4"/>
                                        </p:tgtEl>
                                        <p:attrNameLst>
                                          <p:attrName>style.visibility</p:attrName>
                                        </p:attrNameLst>
                                      </p:cBhvr>
                                      <p:to>
                                        <p:strVal val="visible"/>
                                      </p:to>
                                    </p:set>
                                    <p:animEffect transition="in" filter="box(in)">
                                      <p:cBhvr>
                                        <p:cTn id="179" dur="500"/>
                                        <p:tgtEl>
                                          <p:spTgt spid="4"/>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4" presetClass="entr" presetSubtype="16" fill="hold" grpId="0" nodeType="clickEffect">
                                  <p:stCondLst>
                                    <p:cond delay="0"/>
                                  </p:stCondLst>
                                  <p:childTnLst>
                                    <p:set>
                                      <p:cBhvr>
                                        <p:cTn id="183" dur="1" fill="hold">
                                          <p:stCondLst>
                                            <p:cond delay="0"/>
                                          </p:stCondLst>
                                        </p:cTn>
                                        <p:tgtEl>
                                          <p:spTgt spid="736484"/>
                                        </p:tgtEl>
                                        <p:attrNameLst>
                                          <p:attrName>style.visibility</p:attrName>
                                        </p:attrNameLst>
                                      </p:cBhvr>
                                      <p:to>
                                        <p:strVal val="visible"/>
                                      </p:to>
                                    </p:set>
                                    <p:animEffect transition="in" filter="box(in)">
                                      <p:cBhvr>
                                        <p:cTn id="184" dur="500"/>
                                        <p:tgtEl>
                                          <p:spTgt spid="736484"/>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 presetClass="entr" presetSubtype="8" fill="hold" grpId="0" nodeType="clickEffect">
                                  <p:stCondLst>
                                    <p:cond delay="0"/>
                                  </p:stCondLst>
                                  <p:childTnLst>
                                    <p:set>
                                      <p:cBhvr>
                                        <p:cTn id="188" dur="1" fill="hold">
                                          <p:stCondLst>
                                            <p:cond delay="0"/>
                                          </p:stCondLst>
                                        </p:cTn>
                                        <p:tgtEl>
                                          <p:spTgt spid="736367"/>
                                        </p:tgtEl>
                                        <p:attrNameLst>
                                          <p:attrName>style.visibility</p:attrName>
                                        </p:attrNameLst>
                                      </p:cBhvr>
                                      <p:to>
                                        <p:strVal val="visible"/>
                                      </p:to>
                                    </p:set>
                                    <p:anim calcmode="lin" valueType="num">
                                      <p:cBhvr additive="base">
                                        <p:cTn id="189" dur="500" fill="hold"/>
                                        <p:tgtEl>
                                          <p:spTgt spid="736367"/>
                                        </p:tgtEl>
                                        <p:attrNameLst>
                                          <p:attrName>ppt_x</p:attrName>
                                        </p:attrNameLst>
                                      </p:cBhvr>
                                      <p:tavLst>
                                        <p:tav tm="0">
                                          <p:val>
                                            <p:strVal val="0-#ppt_w/2"/>
                                          </p:val>
                                        </p:tav>
                                        <p:tav tm="100000">
                                          <p:val>
                                            <p:strVal val="#ppt_x"/>
                                          </p:val>
                                        </p:tav>
                                      </p:tavLst>
                                    </p:anim>
                                    <p:anim calcmode="lin" valueType="num">
                                      <p:cBhvr additive="base">
                                        <p:cTn id="190" dur="500" fill="hold"/>
                                        <p:tgtEl>
                                          <p:spTgt spid="736367"/>
                                        </p:tgtEl>
                                        <p:attrNameLst>
                                          <p:attrName>ppt_y</p:attrName>
                                        </p:attrNameLst>
                                      </p:cBhvr>
                                      <p:tavLst>
                                        <p:tav tm="0">
                                          <p:val>
                                            <p:strVal val="#ppt_y"/>
                                          </p:val>
                                        </p:tav>
                                        <p:tav tm="100000">
                                          <p:val>
                                            <p:strVal val="#ppt_y"/>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 presetClass="entr" presetSubtype="2" fill="hold" grpId="0" nodeType="clickEffect">
                                  <p:stCondLst>
                                    <p:cond delay="0"/>
                                  </p:stCondLst>
                                  <p:childTnLst>
                                    <p:set>
                                      <p:cBhvr>
                                        <p:cTn id="194" dur="1" fill="hold">
                                          <p:stCondLst>
                                            <p:cond delay="0"/>
                                          </p:stCondLst>
                                        </p:cTn>
                                        <p:tgtEl>
                                          <p:spTgt spid="194"/>
                                        </p:tgtEl>
                                        <p:attrNameLst>
                                          <p:attrName>style.visibility</p:attrName>
                                        </p:attrNameLst>
                                      </p:cBhvr>
                                      <p:to>
                                        <p:strVal val="visible"/>
                                      </p:to>
                                    </p:set>
                                    <p:anim calcmode="lin" valueType="num">
                                      <p:cBhvr additive="base">
                                        <p:cTn id="195" dur="500" fill="hold"/>
                                        <p:tgtEl>
                                          <p:spTgt spid="194"/>
                                        </p:tgtEl>
                                        <p:attrNameLst>
                                          <p:attrName>ppt_x</p:attrName>
                                        </p:attrNameLst>
                                      </p:cBhvr>
                                      <p:tavLst>
                                        <p:tav tm="0">
                                          <p:val>
                                            <p:strVal val="1+#ppt_w/2"/>
                                          </p:val>
                                        </p:tav>
                                        <p:tav tm="100000">
                                          <p:val>
                                            <p:strVal val="#ppt_x"/>
                                          </p:val>
                                        </p:tav>
                                      </p:tavLst>
                                    </p:anim>
                                    <p:anim calcmode="lin" valueType="num">
                                      <p:cBhvr additive="base">
                                        <p:cTn id="196" dur="500" fill="hold"/>
                                        <p:tgtEl>
                                          <p:spTgt spid="194"/>
                                        </p:tgtEl>
                                        <p:attrNameLst>
                                          <p:attrName>ppt_y</p:attrName>
                                        </p:attrNameLst>
                                      </p:cBhvr>
                                      <p:tavLst>
                                        <p:tav tm="0">
                                          <p:val>
                                            <p:strVal val="#ppt_y"/>
                                          </p:val>
                                        </p:tav>
                                        <p:tav tm="100000">
                                          <p:val>
                                            <p:strVal val="#ppt_y"/>
                                          </p:val>
                                        </p:tav>
                                      </p:tavLst>
                                    </p:anim>
                                  </p:childTnLst>
                                </p:cTn>
                              </p:par>
                              <p:par>
                                <p:cTn id="197" presetID="2" presetClass="entr" presetSubtype="2" fill="hold" nodeType="withEffect">
                                  <p:stCondLst>
                                    <p:cond delay="0"/>
                                  </p:stCondLst>
                                  <p:childTnLst>
                                    <p:set>
                                      <p:cBhvr>
                                        <p:cTn id="198" dur="1" fill="hold">
                                          <p:stCondLst>
                                            <p:cond delay="0"/>
                                          </p:stCondLst>
                                        </p:cTn>
                                        <p:tgtEl>
                                          <p:spTgt spid="198"/>
                                        </p:tgtEl>
                                        <p:attrNameLst>
                                          <p:attrName>style.visibility</p:attrName>
                                        </p:attrNameLst>
                                      </p:cBhvr>
                                      <p:to>
                                        <p:strVal val="visible"/>
                                      </p:to>
                                    </p:set>
                                    <p:anim calcmode="lin" valueType="num">
                                      <p:cBhvr additive="base">
                                        <p:cTn id="199" dur="500" fill="hold"/>
                                        <p:tgtEl>
                                          <p:spTgt spid="198"/>
                                        </p:tgtEl>
                                        <p:attrNameLst>
                                          <p:attrName>ppt_x</p:attrName>
                                        </p:attrNameLst>
                                      </p:cBhvr>
                                      <p:tavLst>
                                        <p:tav tm="0">
                                          <p:val>
                                            <p:strVal val="1+#ppt_w/2"/>
                                          </p:val>
                                        </p:tav>
                                        <p:tav tm="100000">
                                          <p:val>
                                            <p:strVal val="#ppt_x"/>
                                          </p:val>
                                        </p:tav>
                                      </p:tavLst>
                                    </p:anim>
                                    <p:anim calcmode="lin" valueType="num">
                                      <p:cBhvr additive="base">
                                        <p:cTn id="200" dur="500" fill="hold"/>
                                        <p:tgtEl>
                                          <p:spTgt spid="198"/>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197"/>
                                        </p:tgtEl>
                                        <p:attrNameLst>
                                          <p:attrName>style.visibility</p:attrName>
                                        </p:attrNameLst>
                                      </p:cBhvr>
                                      <p:to>
                                        <p:strVal val="visible"/>
                                      </p:to>
                                    </p:set>
                                    <p:anim calcmode="lin" valueType="num">
                                      <p:cBhvr additive="base">
                                        <p:cTn id="203" dur="500" fill="hold"/>
                                        <p:tgtEl>
                                          <p:spTgt spid="197"/>
                                        </p:tgtEl>
                                        <p:attrNameLst>
                                          <p:attrName>ppt_x</p:attrName>
                                        </p:attrNameLst>
                                      </p:cBhvr>
                                      <p:tavLst>
                                        <p:tav tm="0">
                                          <p:val>
                                            <p:strVal val="1+#ppt_w/2"/>
                                          </p:val>
                                        </p:tav>
                                        <p:tav tm="100000">
                                          <p:val>
                                            <p:strVal val="#ppt_x"/>
                                          </p:val>
                                        </p:tav>
                                      </p:tavLst>
                                    </p:anim>
                                    <p:anim calcmode="lin" valueType="num">
                                      <p:cBhvr additive="base">
                                        <p:cTn id="204" dur="500" fill="hold"/>
                                        <p:tgtEl>
                                          <p:spTgt spid="197"/>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196"/>
                                        </p:tgtEl>
                                        <p:attrNameLst>
                                          <p:attrName>style.visibility</p:attrName>
                                        </p:attrNameLst>
                                      </p:cBhvr>
                                      <p:to>
                                        <p:strVal val="visible"/>
                                      </p:to>
                                    </p:set>
                                    <p:anim calcmode="lin" valueType="num">
                                      <p:cBhvr additive="base">
                                        <p:cTn id="207" dur="500" fill="hold"/>
                                        <p:tgtEl>
                                          <p:spTgt spid="196"/>
                                        </p:tgtEl>
                                        <p:attrNameLst>
                                          <p:attrName>ppt_x</p:attrName>
                                        </p:attrNameLst>
                                      </p:cBhvr>
                                      <p:tavLst>
                                        <p:tav tm="0">
                                          <p:val>
                                            <p:strVal val="1+#ppt_w/2"/>
                                          </p:val>
                                        </p:tav>
                                        <p:tav tm="100000">
                                          <p:val>
                                            <p:strVal val="#ppt_x"/>
                                          </p:val>
                                        </p:tav>
                                      </p:tavLst>
                                    </p:anim>
                                    <p:anim calcmode="lin" valueType="num">
                                      <p:cBhvr additive="base">
                                        <p:cTn id="208" dur="500" fill="hold"/>
                                        <p:tgtEl>
                                          <p:spTgt spid="196"/>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0"/>
                                  </p:stCondLst>
                                  <p:childTnLst>
                                    <p:set>
                                      <p:cBhvr>
                                        <p:cTn id="210" dur="1" fill="hold">
                                          <p:stCondLst>
                                            <p:cond delay="0"/>
                                          </p:stCondLst>
                                        </p:cTn>
                                        <p:tgtEl>
                                          <p:spTgt spid="215"/>
                                        </p:tgtEl>
                                        <p:attrNameLst>
                                          <p:attrName>style.visibility</p:attrName>
                                        </p:attrNameLst>
                                      </p:cBhvr>
                                      <p:to>
                                        <p:strVal val="visible"/>
                                      </p:to>
                                    </p:set>
                                    <p:anim calcmode="lin" valueType="num">
                                      <p:cBhvr additive="base">
                                        <p:cTn id="211" dur="500" fill="hold"/>
                                        <p:tgtEl>
                                          <p:spTgt spid="215"/>
                                        </p:tgtEl>
                                        <p:attrNameLst>
                                          <p:attrName>ppt_x</p:attrName>
                                        </p:attrNameLst>
                                      </p:cBhvr>
                                      <p:tavLst>
                                        <p:tav tm="0">
                                          <p:val>
                                            <p:strVal val="1+#ppt_w/2"/>
                                          </p:val>
                                        </p:tav>
                                        <p:tav tm="100000">
                                          <p:val>
                                            <p:strVal val="#ppt_x"/>
                                          </p:val>
                                        </p:tav>
                                      </p:tavLst>
                                    </p:anim>
                                    <p:anim calcmode="lin" valueType="num">
                                      <p:cBhvr additive="base">
                                        <p:cTn id="212" dur="500" fill="hold"/>
                                        <p:tgtEl>
                                          <p:spTgt spid="215"/>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0"/>
                                  </p:stCondLst>
                                  <p:childTnLst>
                                    <p:set>
                                      <p:cBhvr>
                                        <p:cTn id="214" dur="1" fill="hold">
                                          <p:stCondLst>
                                            <p:cond delay="0"/>
                                          </p:stCondLst>
                                        </p:cTn>
                                        <p:tgtEl>
                                          <p:spTgt spid="217"/>
                                        </p:tgtEl>
                                        <p:attrNameLst>
                                          <p:attrName>style.visibility</p:attrName>
                                        </p:attrNameLst>
                                      </p:cBhvr>
                                      <p:to>
                                        <p:strVal val="visible"/>
                                      </p:to>
                                    </p:set>
                                    <p:anim calcmode="lin" valueType="num">
                                      <p:cBhvr additive="base">
                                        <p:cTn id="215" dur="500" fill="hold"/>
                                        <p:tgtEl>
                                          <p:spTgt spid="217"/>
                                        </p:tgtEl>
                                        <p:attrNameLst>
                                          <p:attrName>ppt_x</p:attrName>
                                        </p:attrNameLst>
                                      </p:cBhvr>
                                      <p:tavLst>
                                        <p:tav tm="0">
                                          <p:val>
                                            <p:strVal val="1+#ppt_w/2"/>
                                          </p:val>
                                        </p:tav>
                                        <p:tav tm="100000">
                                          <p:val>
                                            <p:strVal val="#ppt_x"/>
                                          </p:val>
                                        </p:tav>
                                      </p:tavLst>
                                    </p:anim>
                                    <p:anim calcmode="lin" valueType="num">
                                      <p:cBhvr additive="base">
                                        <p:cTn id="216" dur="500" fill="hold"/>
                                        <p:tgtEl>
                                          <p:spTgt spid="217"/>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17" presetClass="entr" presetSubtype="10" fill="hold" nodeType="clickEffect">
                                  <p:stCondLst>
                                    <p:cond delay="0"/>
                                  </p:stCondLst>
                                  <p:childTnLst>
                                    <p:set>
                                      <p:cBhvr>
                                        <p:cTn id="220" dur="1" fill="hold">
                                          <p:stCondLst>
                                            <p:cond delay="0"/>
                                          </p:stCondLst>
                                        </p:cTn>
                                        <p:tgtEl>
                                          <p:spTgt spid="5"/>
                                        </p:tgtEl>
                                        <p:attrNameLst>
                                          <p:attrName>style.visibility</p:attrName>
                                        </p:attrNameLst>
                                      </p:cBhvr>
                                      <p:to>
                                        <p:strVal val="visible"/>
                                      </p:to>
                                    </p:set>
                                    <p:anim calcmode="lin" valueType="num">
                                      <p:cBhvr>
                                        <p:cTn id="221" dur="500" fill="hold"/>
                                        <p:tgtEl>
                                          <p:spTgt spid="5"/>
                                        </p:tgtEl>
                                        <p:attrNameLst>
                                          <p:attrName>ppt_w</p:attrName>
                                        </p:attrNameLst>
                                      </p:cBhvr>
                                      <p:tavLst>
                                        <p:tav tm="0">
                                          <p:val>
                                            <p:fltVal val="0"/>
                                          </p:val>
                                        </p:tav>
                                        <p:tav tm="100000">
                                          <p:val>
                                            <p:strVal val="#ppt_w"/>
                                          </p:val>
                                        </p:tav>
                                      </p:tavLst>
                                    </p:anim>
                                    <p:anim calcmode="lin" valueType="num">
                                      <p:cBhvr>
                                        <p:cTn id="222"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83" grpId="0" animBg="1"/>
      <p:bldP spid="736367" grpId="0" autoUpdateAnimBg="0"/>
      <p:bldP spid="736369" grpId="0" autoUpdateAnimBg="0"/>
      <p:bldP spid="736443" grpId="0" animBg="1"/>
      <p:bldP spid="736444" grpId="0" animBg="1"/>
      <p:bldP spid="736445" grpId="0" animBg="1"/>
      <p:bldP spid="736446" grpId="0" animBg="1" autoUpdateAnimBg="0"/>
      <p:bldP spid="736447" grpId="0" animBg="1"/>
      <p:bldP spid="736448" grpId="0" animBg="1"/>
      <p:bldP spid="736449" grpId="0" animBg="1"/>
      <p:bldP spid="736450" grpId="0" animBg="1"/>
      <p:bldP spid="736451" grpId="0" animBg="1" autoUpdateAnimBg="0"/>
      <p:bldP spid="736452" grpId="0" animBg="1" autoUpdateAnimBg="0"/>
      <p:bldP spid="736453" grpId="0" animBg="1" autoUpdateAnimBg="0"/>
      <p:bldP spid="736454" grpId="0" animBg="1" autoUpdateAnimBg="0"/>
      <p:bldP spid="736455" grpId="0" animBg="1" autoUpdateAnimBg="0"/>
      <p:bldP spid="736456" grpId="0" animBg="1" autoUpdateAnimBg="0"/>
      <p:bldP spid="736457" grpId="0" animBg="1" autoUpdateAnimBg="0"/>
      <p:bldP spid="736481" grpId="0" animBg="1"/>
      <p:bldP spid="736482" grpId="0" animBg="1"/>
      <p:bldP spid="736483" grpId="0" animBg="1" autoUpdateAnimBg="0"/>
      <p:bldP spid="736484" grpId="0" animBg="1"/>
      <p:bldP spid="736499" grpId="0" animBg="1"/>
      <p:bldP spid="736500" grpId="0" autoUpdateAnimBg="0"/>
      <p:bldP spid="736501" grpId="0" autoUpdateAnimBg="0"/>
      <p:bldP spid="159" grpId="0" animBg="1"/>
      <p:bldP spid="163" grpId="0" animBg="1"/>
      <p:bldP spid="164" grpId="0"/>
      <p:bldP spid="165" grpId="0" animBg="1"/>
      <p:bldP spid="169" grpId="0" animBg="1"/>
      <p:bldP spid="170" grpId="0"/>
      <p:bldP spid="194" grpId="0"/>
      <p:bldP spid="196" grpId="0"/>
      <p:bldP spid="197" grpId="0"/>
      <p:bldP spid="215" grpId="0"/>
      <p:bldP spid="217"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65538" name="Group 63"/>
          <p:cNvGrpSpPr>
            <a:grpSpLocks/>
          </p:cNvGrpSpPr>
          <p:nvPr/>
        </p:nvGrpSpPr>
        <p:grpSpPr bwMode="auto">
          <a:xfrm>
            <a:off x="539750" y="1196975"/>
            <a:ext cx="2743200" cy="5032375"/>
            <a:chOff x="624" y="768"/>
            <a:chExt cx="1728" cy="3170"/>
          </a:xfrm>
        </p:grpSpPr>
        <p:sp>
          <p:nvSpPr>
            <p:cNvPr id="643116" name="Text Box 44"/>
            <p:cNvSpPr txBox="1">
              <a:spLocks noChangeArrowheads="1"/>
            </p:cNvSpPr>
            <p:nvPr/>
          </p:nvSpPr>
          <p:spPr bwMode="auto">
            <a:xfrm>
              <a:off x="1776" y="2496"/>
              <a:ext cx="576" cy="1436"/>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0</a:t>
              </a:r>
            </a:p>
          </p:txBody>
        </p:sp>
        <p:sp>
          <p:nvSpPr>
            <p:cNvPr id="643108" name="Text Box 36"/>
            <p:cNvSpPr txBox="1">
              <a:spLocks noChangeArrowheads="1"/>
            </p:cNvSpPr>
            <p:nvPr/>
          </p:nvSpPr>
          <p:spPr bwMode="auto">
            <a:xfrm>
              <a:off x="1776" y="886"/>
              <a:ext cx="576" cy="1609"/>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0</a:t>
              </a:r>
            </a:p>
          </p:txBody>
        </p:sp>
        <p:sp>
          <p:nvSpPr>
            <p:cNvPr id="643111" name="Text Box 39"/>
            <p:cNvSpPr txBox="1">
              <a:spLocks noChangeArrowheads="1"/>
            </p:cNvSpPr>
            <p:nvPr/>
          </p:nvSpPr>
          <p:spPr bwMode="auto">
            <a:xfrm>
              <a:off x="1200" y="886"/>
              <a:ext cx="576" cy="1609"/>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0  0</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0  1</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1  0</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1  1</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p:txBody>
        </p:sp>
        <p:sp>
          <p:nvSpPr>
            <p:cNvPr id="643112" name="Text Box 40"/>
            <p:cNvSpPr txBox="1">
              <a:spLocks noChangeArrowheads="1"/>
            </p:cNvSpPr>
            <p:nvPr/>
          </p:nvSpPr>
          <p:spPr bwMode="auto">
            <a:xfrm>
              <a:off x="624" y="887"/>
              <a:ext cx="576" cy="1609"/>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p:txBody>
        </p:sp>
        <p:sp>
          <p:nvSpPr>
            <p:cNvPr id="65608" name="Line 42"/>
            <p:cNvSpPr>
              <a:spLocks noChangeShapeType="1"/>
            </p:cNvSpPr>
            <p:nvPr/>
          </p:nvSpPr>
          <p:spPr bwMode="auto">
            <a:xfrm>
              <a:off x="2016" y="864"/>
              <a:ext cx="0" cy="1632"/>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3113" name="Text Box 41"/>
            <p:cNvSpPr txBox="1">
              <a:spLocks noChangeArrowheads="1"/>
            </p:cNvSpPr>
            <p:nvPr/>
          </p:nvSpPr>
          <p:spPr bwMode="auto">
            <a:xfrm>
              <a:off x="624" y="768"/>
              <a:ext cx="1728" cy="294"/>
            </a:xfrm>
            <a:prstGeom prst="rect">
              <a:avLst/>
            </a:prstGeom>
            <a:solidFill>
              <a:schemeClr val="bg1"/>
            </a:solidFill>
            <a:ln w="9525">
              <a:solidFill>
                <a:schemeClr val="bg2"/>
              </a:solidFill>
              <a:miter lim="800000"/>
              <a:headEnd/>
              <a:tailEnd/>
            </a:ln>
            <a:effectLst/>
          </p:spPr>
          <p:txBody>
            <a:bodyPr>
              <a:spAutoFit/>
            </a:bodyPr>
            <a:lstStyle/>
            <a:p>
              <a:pPr eaLnBrk="1" hangingPunct="1">
                <a:spcBef>
                  <a:spcPct val="50000"/>
                </a:spcBef>
                <a:defRPr/>
              </a:pPr>
              <a:r>
                <a:rPr lang="en-US" altLang="zh-CN" b="1" dirty="0">
                  <a:solidFill>
                    <a:schemeClr val="tx1"/>
                  </a:solidFill>
                  <a:effectLst>
                    <a:outerShdw blurRad="38100" dist="38100" dir="2700000" algn="tl">
                      <a:srgbClr val="000000"/>
                    </a:outerShdw>
                  </a:effectLst>
                  <a:latin typeface="Times New Roman" pitchFamily="18" charset="0"/>
                </a:rPr>
                <a:t> A B     C  D    E   </a:t>
              </a:r>
              <a:r>
                <a:rPr lang="en-US" altLang="zh-CN" b="1" dirty="0">
                  <a:solidFill>
                    <a:schemeClr val="folHlink"/>
                  </a:solidFill>
                  <a:effectLst>
                    <a:outerShdw blurRad="38100" dist="38100" dir="2700000" algn="tl">
                      <a:srgbClr val="000000"/>
                    </a:outerShdw>
                  </a:effectLst>
                  <a:latin typeface="Times New Roman" pitchFamily="18" charset="0"/>
                </a:rPr>
                <a:t>F</a:t>
              </a:r>
            </a:p>
          </p:txBody>
        </p:sp>
        <p:sp>
          <p:nvSpPr>
            <p:cNvPr id="643117" name="Text Box 45"/>
            <p:cNvSpPr txBox="1">
              <a:spLocks noChangeArrowheads="1"/>
            </p:cNvSpPr>
            <p:nvPr/>
          </p:nvSpPr>
          <p:spPr bwMode="auto">
            <a:xfrm>
              <a:off x="1200" y="2496"/>
              <a:ext cx="576" cy="1436"/>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r>
                <a:rPr lang="en-US" altLang="zh-CN" b="1">
                  <a:effectLst>
                    <a:outerShdw blurRad="38100" dist="38100" dir="2700000" algn="tl">
                      <a:srgbClr val="C0C0C0"/>
                    </a:outerShdw>
                  </a:effectLst>
                  <a:latin typeface="Times New Roman" pitchFamily="18" charset="0"/>
                </a:rPr>
                <a:t>  0  0</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0  1</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1  0</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1  1</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p:txBody>
        </p:sp>
        <p:sp>
          <p:nvSpPr>
            <p:cNvPr id="643118" name="Text Box 46"/>
            <p:cNvSpPr txBox="1">
              <a:spLocks noChangeArrowheads="1"/>
            </p:cNvSpPr>
            <p:nvPr/>
          </p:nvSpPr>
          <p:spPr bwMode="auto">
            <a:xfrm>
              <a:off x="624" y="2497"/>
              <a:ext cx="576" cy="1436"/>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p:txBody>
        </p:sp>
        <p:sp>
          <p:nvSpPr>
            <p:cNvPr id="65612" name="Line 47"/>
            <p:cNvSpPr>
              <a:spLocks noChangeShapeType="1"/>
            </p:cNvSpPr>
            <p:nvPr/>
          </p:nvSpPr>
          <p:spPr bwMode="auto">
            <a:xfrm>
              <a:off x="2016" y="2510"/>
              <a:ext cx="0" cy="1428"/>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13" name="Line 49"/>
            <p:cNvSpPr>
              <a:spLocks noChangeShapeType="1"/>
            </p:cNvSpPr>
            <p:nvPr/>
          </p:nvSpPr>
          <p:spPr bwMode="auto">
            <a:xfrm>
              <a:off x="1200" y="1440"/>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14" name="Line 50"/>
            <p:cNvSpPr>
              <a:spLocks noChangeShapeType="1"/>
            </p:cNvSpPr>
            <p:nvPr/>
          </p:nvSpPr>
          <p:spPr bwMode="auto">
            <a:xfrm>
              <a:off x="1200" y="1776"/>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15" name="Line 51"/>
            <p:cNvSpPr>
              <a:spLocks noChangeShapeType="1"/>
            </p:cNvSpPr>
            <p:nvPr/>
          </p:nvSpPr>
          <p:spPr bwMode="auto">
            <a:xfrm>
              <a:off x="1200" y="2112"/>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16" name="Line 52"/>
            <p:cNvSpPr>
              <a:spLocks noChangeShapeType="1"/>
            </p:cNvSpPr>
            <p:nvPr/>
          </p:nvSpPr>
          <p:spPr bwMode="auto">
            <a:xfrm>
              <a:off x="1200" y="2880"/>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17" name="Line 53"/>
            <p:cNvSpPr>
              <a:spLocks noChangeShapeType="1"/>
            </p:cNvSpPr>
            <p:nvPr/>
          </p:nvSpPr>
          <p:spPr bwMode="auto">
            <a:xfrm>
              <a:off x="1200" y="3216"/>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18" name="Line 54"/>
            <p:cNvSpPr>
              <a:spLocks noChangeShapeType="1"/>
            </p:cNvSpPr>
            <p:nvPr/>
          </p:nvSpPr>
          <p:spPr bwMode="auto">
            <a:xfrm>
              <a:off x="1200" y="3552"/>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19" name="Line 55"/>
            <p:cNvSpPr>
              <a:spLocks noChangeShapeType="1"/>
            </p:cNvSpPr>
            <p:nvPr/>
          </p:nvSpPr>
          <p:spPr bwMode="auto">
            <a:xfrm>
              <a:off x="1776" y="1248"/>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20" name="Line 56"/>
            <p:cNvSpPr>
              <a:spLocks noChangeShapeType="1"/>
            </p:cNvSpPr>
            <p:nvPr/>
          </p:nvSpPr>
          <p:spPr bwMode="auto">
            <a:xfrm>
              <a:off x="1776" y="1596"/>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21" name="Line 57"/>
            <p:cNvSpPr>
              <a:spLocks noChangeShapeType="1"/>
            </p:cNvSpPr>
            <p:nvPr/>
          </p:nvSpPr>
          <p:spPr bwMode="auto">
            <a:xfrm>
              <a:off x="1776" y="1944"/>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22" name="Line 58"/>
            <p:cNvSpPr>
              <a:spLocks noChangeShapeType="1"/>
            </p:cNvSpPr>
            <p:nvPr/>
          </p:nvSpPr>
          <p:spPr bwMode="auto">
            <a:xfrm>
              <a:off x="1776" y="2292"/>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23" name="Line 59"/>
            <p:cNvSpPr>
              <a:spLocks noChangeShapeType="1"/>
            </p:cNvSpPr>
            <p:nvPr/>
          </p:nvSpPr>
          <p:spPr bwMode="auto">
            <a:xfrm>
              <a:off x="1776" y="2688"/>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24" name="Line 60"/>
            <p:cNvSpPr>
              <a:spLocks noChangeShapeType="1"/>
            </p:cNvSpPr>
            <p:nvPr/>
          </p:nvSpPr>
          <p:spPr bwMode="auto">
            <a:xfrm>
              <a:off x="1776" y="3036"/>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25" name="Line 61"/>
            <p:cNvSpPr>
              <a:spLocks noChangeShapeType="1"/>
            </p:cNvSpPr>
            <p:nvPr/>
          </p:nvSpPr>
          <p:spPr bwMode="auto">
            <a:xfrm>
              <a:off x="1776" y="3384"/>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26" name="Line 62"/>
            <p:cNvSpPr>
              <a:spLocks noChangeShapeType="1"/>
            </p:cNvSpPr>
            <p:nvPr/>
          </p:nvSpPr>
          <p:spPr bwMode="auto">
            <a:xfrm>
              <a:off x="1776" y="3732"/>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5539" name="Group 64"/>
          <p:cNvGrpSpPr>
            <a:grpSpLocks/>
          </p:cNvGrpSpPr>
          <p:nvPr/>
        </p:nvGrpSpPr>
        <p:grpSpPr bwMode="auto">
          <a:xfrm>
            <a:off x="5076825" y="1196975"/>
            <a:ext cx="2743200" cy="5032375"/>
            <a:chOff x="624" y="768"/>
            <a:chExt cx="1728" cy="3170"/>
          </a:xfrm>
        </p:grpSpPr>
        <p:sp>
          <p:nvSpPr>
            <p:cNvPr id="643137" name="Text Box 65"/>
            <p:cNvSpPr txBox="1">
              <a:spLocks noChangeArrowheads="1"/>
            </p:cNvSpPr>
            <p:nvPr/>
          </p:nvSpPr>
          <p:spPr bwMode="auto">
            <a:xfrm>
              <a:off x="1776" y="2496"/>
              <a:ext cx="576" cy="1436"/>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1</a:t>
              </a:r>
            </a:p>
          </p:txBody>
        </p:sp>
        <p:sp>
          <p:nvSpPr>
            <p:cNvPr id="643138" name="Text Box 66"/>
            <p:cNvSpPr txBox="1">
              <a:spLocks noChangeArrowheads="1"/>
            </p:cNvSpPr>
            <p:nvPr/>
          </p:nvSpPr>
          <p:spPr bwMode="auto">
            <a:xfrm>
              <a:off x="1776" y="886"/>
              <a:ext cx="576" cy="1609"/>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0    </a:t>
              </a:r>
              <a:r>
                <a:rPr lang="en-US" altLang="zh-CN" b="1">
                  <a:solidFill>
                    <a:schemeClr val="hlink"/>
                  </a:solidFill>
                  <a:effectLst>
                    <a:outerShdw blurRad="38100" dist="38100" dir="2700000" algn="tl">
                      <a:srgbClr val="C0C0C0"/>
                    </a:outerShdw>
                  </a:effectLst>
                  <a:latin typeface="Times New Roman" pitchFamily="18" charset="0"/>
                </a:rPr>
                <a:t>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    </a:t>
              </a:r>
              <a:r>
                <a:rPr lang="en-US" altLang="zh-CN" b="1">
                  <a:solidFill>
                    <a:schemeClr val="hlink"/>
                  </a:solidFill>
                  <a:effectLst>
                    <a:outerShdw blurRad="38100" dist="38100" dir="2700000" algn="tl">
                      <a:srgbClr val="C0C0C0"/>
                    </a:outerShdw>
                  </a:effectLst>
                  <a:latin typeface="Times New Roman" pitchFamily="18" charset="0"/>
                </a:rPr>
                <a:t>1</a:t>
              </a:r>
            </a:p>
          </p:txBody>
        </p:sp>
        <p:sp>
          <p:nvSpPr>
            <p:cNvPr id="643139" name="Text Box 67"/>
            <p:cNvSpPr txBox="1">
              <a:spLocks noChangeArrowheads="1"/>
            </p:cNvSpPr>
            <p:nvPr/>
          </p:nvSpPr>
          <p:spPr bwMode="auto">
            <a:xfrm>
              <a:off x="1200" y="886"/>
              <a:ext cx="576" cy="1609"/>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0  0</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0  1</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1  0</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1  1</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p:txBody>
        </p:sp>
        <p:sp>
          <p:nvSpPr>
            <p:cNvPr id="643140" name="Text Box 68"/>
            <p:cNvSpPr txBox="1">
              <a:spLocks noChangeArrowheads="1"/>
            </p:cNvSpPr>
            <p:nvPr/>
          </p:nvSpPr>
          <p:spPr bwMode="auto">
            <a:xfrm>
              <a:off x="624" y="887"/>
              <a:ext cx="576" cy="1609"/>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10</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p:txBody>
        </p:sp>
        <p:sp>
          <p:nvSpPr>
            <p:cNvPr id="65585" name="Line 69"/>
            <p:cNvSpPr>
              <a:spLocks noChangeShapeType="1"/>
            </p:cNvSpPr>
            <p:nvPr/>
          </p:nvSpPr>
          <p:spPr bwMode="auto">
            <a:xfrm>
              <a:off x="2016" y="864"/>
              <a:ext cx="0" cy="1632"/>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3142" name="Text Box 70"/>
            <p:cNvSpPr txBox="1">
              <a:spLocks noChangeArrowheads="1"/>
            </p:cNvSpPr>
            <p:nvPr/>
          </p:nvSpPr>
          <p:spPr bwMode="auto">
            <a:xfrm>
              <a:off x="624" y="768"/>
              <a:ext cx="1728" cy="294"/>
            </a:xfrm>
            <a:prstGeom prst="rect">
              <a:avLst/>
            </a:prstGeom>
            <a:solidFill>
              <a:schemeClr val="bg1"/>
            </a:solidFill>
            <a:ln w="9525">
              <a:solidFill>
                <a:schemeClr val="bg2"/>
              </a:solidFill>
              <a:miter lim="800000"/>
              <a:headEnd/>
              <a:tailEnd/>
            </a:ln>
            <a:effectLst/>
          </p:spPr>
          <p:txBody>
            <a:bodyPr>
              <a:spAutoFit/>
            </a:bodyPr>
            <a:lstStyle/>
            <a:p>
              <a:pPr eaLnBrk="1" hangingPunct="1">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 A B     C  D    E   </a:t>
              </a:r>
              <a:r>
                <a:rPr lang="en-US" altLang="zh-CN" b="1">
                  <a:solidFill>
                    <a:schemeClr val="folHlink"/>
                  </a:solidFill>
                  <a:effectLst>
                    <a:outerShdw blurRad="38100" dist="38100" dir="2700000" algn="tl">
                      <a:srgbClr val="000000"/>
                    </a:outerShdw>
                  </a:effectLst>
                  <a:latin typeface="Times New Roman" pitchFamily="18" charset="0"/>
                </a:rPr>
                <a:t>F</a:t>
              </a:r>
            </a:p>
          </p:txBody>
        </p:sp>
        <p:sp>
          <p:nvSpPr>
            <p:cNvPr id="643143" name="Text Box 71"/>
            <p:cNvSpPr txBox="1">
              <a:spLocks noChangeArrowheads="1"/>
            </p:cNvSpPr>
            <p:nvPr/>
          </p:nvSpPr>
          <p:spPr bwMode="auto">
            <a:xfrm>
              <a:off x="1200" y="2496"/>
              <a:ext cx="576" cy="1436"/>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r>
                <a:rPr lang="en-US" altLang="zh-CN" b="1">
                  <a:effectLst>
                    <a:outerShdw blurRad="38100" dist="38100" dir="2700000" algn="tl">
                      <a:srgbClr val="C0C0C0"/>
                    </a:outerShdw>
                  </a:effectLst>
                  <a:latin typeface="Times New Roman" pitchFamily="18" charset="0"/>
                </a:rPr>
                <a:t>  0  0</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0  1</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1  0</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1  1</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p:txBody>
        </p:sp>
        <p:sp>
          <p:nvSpPr>
            <p:cNvPr id="643144" name="Text Box 72"/>
            <p:cNvSpPr txBox="1">
              <a:spLocks noChangeArrowheads="1"/>
            </p:cNvSpPr>
            <p:nvPr/>
          </p:nvSpPr>
          <p:spPr bwMode="auto">
            <a:xfrm>
              <a:off x="624" y="2497"/>
              <a:ext cx="576" cy="1436"/>
            </a:xfrm>
            <a:prstGeom prst="rect">
              <a:avLst/>
            </a:prstGeom>
            <a:noFill/>
            <a:ln w="9525">
              <a:solidFill>
                <a:schemeClr val="bg2"/>
              </a:solidFill>
              <a:miter lim="800000"/>
              <a:headEnd/>
              <a:tailEnd/>
            </a:ln>
            <a:effectLst/>
          </p:spPr>
          <p:txBody>
            <a:bodyPr>
              <a:spAutoFit/>
            </a:bodyPr>
            <a:lstStyle/>
            <a:p>
              <a:pPr eaLnBrk="1" hangingPunct="1">
                <a:lnSpc>
                  <a:spcPct val="70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11</a:t>
              </a:r>
            </a:p>
            <a:p>
              <a:pPr eaLnBrk="1" hangingPunct="1">
                <a:lnSpc>
                  <a:spcPct val="25000"/>
                </a:lnSpc>
                <a:spcBef>
                  <a:spcPct val="50000"/>
                </a:spcBef>
                <a:defRPr/>
              </a:pPr>
              <a:r>
                <a:rPr lang="en-US" altLang="zh-CN" b="1">
                  <a:effectLst>
                    <a:outerShdw blurRad="38100" dist="38100" dir="2700000" algn="tl">
                      <a:srgbClr val="C0C0C0"/>
                    </a:outerShdw>
                  </a:effectLst>
                  <a:latin typeface="Times New Roman" pitchFamily="18" charset="0"/>
                </a:rPr>
                <a:t> </a:t>
              </a: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a:p>
              <a:pPr eaLnBrk="1" hangingPunct="1">
                <a:lnSpc>
                  <a:spcPct val="25000"/>
                </a:lnSpc>
                <a:spcBef>
                  <a:spcPct val="50000"/>
                </a:spcBef>
                <a:defRPr/>
              </a:pPr>
              <a:endParaRPr lang="en-US" altLang="zh-CN" b="1">
                <a:effectLst>
                  <a:outerShdw blurRad="38100" dist="38100" dir="2700000" algn="tl">
                    <a:srgbClr val="C0C0C0"/>
                  </a:outerShdw>
                </a:effectLst>
                <a:latin typeface="Times New Roman" pitchFamily="18" charset="0"/>
              </a:endParaRPr>
            </a:p>
          </p:txBody>
        </p:sp>
        <p:sp>
          <p:nvSpPr>
            <p:cNvPr id="65589" name="Line 73"/>
            <p:cNvSpPr>
              <a:spLocks noChangeShapeType="1"/>
            </p:cNvSpPr>
            <p:nvPr/>
          </p:nvSpPr>
          <p:spPr bwMode="auto">
            <a:xfrm>
              <a:off x="2016" y="2510"/>
              <a:ext cx="0" cy="1428"/>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0" name="Line 74"/>
            <p:cNvSpPr>
              <a:spLocks noChangeShapeType="1"/>
            </p:cNvSpPr>
            <p:nvPr/>
          </p:nvSpPr>
          <p:spPr bwMode="auto">
            <a:xfrm>
              <a:off x="1200" y="1440"/>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1" name="Line 75"/>
            <p:cNvSpPr>
              <a:spLocks noChangeShapeType="1"/>
            </p:cNvSpPr>
            <p:nvPr/>
          </p:nvSpPr>
          <p:spPr bwMode="auto">
            <a:xfrm>
              <a:off x="1200" y="1776"/>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2" name="Line 76"/>
            <p:cNvSpPr>
              <a:spLocks noChangeShapeType="1"/>
            </p:cNvSpPr>
            <p:nvPr/>
          </p:nvSpPr>
          <p:spPr bwMode="auto">
            <a:xfrm>
              <a:off x="1200" y="2112"/>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3" name="Line 77"/>
            <p:cNvSpPr>
              <a:spLocks noChangeShapeType="1"/>
            </p:cNvSpPr>
            <p:nvPr/>
          </p:nvSpPr>
          <p:spPr bwMode="auto">
            <a:xfrm>
              <a:off x="1200" y="2880"/>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4" name="Line 78"/>
            <p:cNvSpPr>
              <a:spLocks noChangeShapeType="1"/>
            </p:cNvSpPr>
            <p:nvPr/>
          </p:nvSpPr>
          <p:spPr bwMode="auto">
            <a:xfrm>
              <a:off x="1200" y="3216"/>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5" name="Line 79"/>
            <p:cNvSpPr>
              <a:spLocks noChangeShapeType="1"/>
            </p:cNvSpPr>
            <p:nvPr/>
          </p:nvSpPr>
          <p:spPr bwMode="auto">
            <a:xfrm>
              <a:off x="1200" y="3552"/>
              <a:ext cx="115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6" name="Line 80"/>
            <p:cNvSpPr>
              <a:spLocks noChangeShapeType="1"/>
            </p:cNvSpPr>
            <p:nvPr/>
          </p:nvSpPr>
          <p:spPr bwMode="auto">
            <a:xfrm>
              <a:off x="1776" y="1248"/>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7" name="Line 81"/>
            <p:cNvSpPr>
              <a:spLocks noChangeShapeType="1"/>
            </p:cNvSpPr>
            <p:nvPr/>
          </p:nvSpPr>
          <p:spPr bwMode="auto">
            <a:xfrm>
              <a:off x="1776" y="1596"/>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8" name="Line 82"/>
            <p:cNvSpPr>
              <a:spLocks noChangeShapeType="1"/>
            </p:cNvSpPr>
            <p:nvPr/>
          </p:nvSpPr>
          <p:spPr bwMode="auto">
            <a:xfrm>
              <a:off x="1776" y="1944"/>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99" name="Line 83"/>
            <p:cNvSpPr>
              <a:spLocks noChangeShapeType="1"/>
            </p:cNvSpPr>
            <p:nvPr/>
          </p:nvSpPr>
          <p:spPr bwMode="auto">
            <a:xfrm>
              <a:off x="1776" y="2292"/>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00" name="Line 84"/>
            <p:cNvSpPr>
              <a:spLocks noChangeShapeType="1"/>
            </p:cNvSpPr>
            <p:nvPr/>
          </p:nvSpPr>
          <p:spPr bwMode="auto">
            <a:xfrm>
              <a:off x="1776" y="2688"/>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01" name="Line 85"/>
            <p:cNvSpPr>
              <a:spLocks noChangeShapeType="1"/>
            </p:cNvSpPr>
            <p:nvPr/>
          </p:nvSpPr>
          <p:spPr bwMode="auto">
            <a:xfrm>
              <a:off x="1776" y="3036"/>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02" name="Line 86"/>
            <p:cNvSpPr>
              <a:spLocks noChangeShapeType="1"/>
            </p:cNvSpPr>
            <p:nvPr/>
          </p:nvSpPr>
          <p:spPr bwMode="auto">
            <a:xfrm>
              <a:off x="1776" y="3384"/>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603" name="Line 87"/>
            <p:cNvSpPr>
              <a:spLocks noChangeShapeType="1"/>
            </p:cNvSpPr>
            <p:nvPr/>
          </p:nvSpPr>
          <p:spPr bwMode="auto">
            <a:xfrm>
              <a:off x="1776" y="3732"/>
              <a:ext cx="57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3160" name="AutoShape 88"/>
          <p:cNvSpPr>
            <a:spLocks/>
          </p:cNvSpPr>
          <p:nvPr/>
        </p:nvSpPr>
        <p:spPr bwMode="auto">
          <a:xfrm>
            <a:off x="3262313" y="177165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61" name="AutoShape 89"/>
          <p:cNvSpPr>
            <a:spLocks/>
          </p:cNvSpPr>
          <p:nvPr/>
        </p:nvSpPr>
        <p:spPr bwMode="auto">
          <a:xfrm>
            <a:off x="3262313" y="228600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62" name="AutoShape 90"/>
          <p:cNvSpPr>
            <a:spLocks/>
          </p:cNvSpPr>
          <p:nvPr/>
        </p:nvSpPr>
        <p:spPr bwMode="auto">
          <a:xfrm>
            <a:off x="3262313" y="281940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63" name="AutoShape 91"/>
          <p:cNvSpPr>
            <a:spLocks/>
          </p:cNvSpPr>
          <p:nvPr/>
        </p:nvSpPr>
        <p:spPr bwMode="auto">
          <a:xfrm>
            <a:off x="3262313" y="333375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64" name="AutoShape 92"/>
          <p:cNvSpPr>
            <a:spLocks/>
          </p:cNvSpPr>
          <p:nvPr/>
        </p:nvSpPr>
        <p:spPr bwMode="auto">
          <a:xfrm>
            <a:off x="3262313" y="407670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65" name="AutoShape 93"/>
          <p:cNvSpPr>
            <a:spLocks/>
          </p:cNvSpPr>
          <p:nvPr/>
        </p:nvSpPr>
        <p:spPr bwMode="auto">
          <a:xfrm>
            <a:off x="3262313" y="459105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66" name="AutoShape 94"/>
          <p:cNvSpPr>
            <a:spLocks/>
          </p:cNvSpPr>
          <p:nvPr/>
        </p:nvSpPr>
        <p:spPr bwMode="auto">
          <a:xfrm>
            <a:off x="3262313" y="512445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67" name="AutoShape 95"/>
          <p:cNvSpPr>
            <a:spLocks/>
          </p:cNvSpPr>
          <p:nvPr/>
        </p:nvSpPr>
        <p:spPr bwMode="auto">
          <a:xfrm>
            <a:off x="3262313" y="563880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68" name="AutoShape 96"/>
          <p:cNvSpPr>
            <a:spLocks/>
          </p:cNvSpPr>
          <p:nvPr/>
        </p:nvSpPr>
        <p:spPr bwMode="auto">
          <a:xfrm>
            <a:off x="7834313" y="175260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69" name="AutoShape 97"/>
          <p:cNvSpPr>
            <a:spLocks/>
          </p:cNvSpPr>
          <p:nvPr/>
        </p:nvSpPr>
        <p:spPr bwMode="auto">
          <a:xfrm>
            <a:off x="7834313" y="226695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70" name="AutoShape 98"/>
          <p:cNvSpPr>
            <a:spLocks/>
          </p:cNvSpPr>
          <p:nvPr/>
        </p:nvSpPr>
        <p:spPr bwMode="auto">
          <a:xfrm>
            <a:off x="7834313" y="280035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71" name="AutoShape 99"/>
          <p:cNvSpPr>
            <a:spLocks/>
          </p:cNvSpPr>
          <p:nvPr/>
        </p:nvSpPr>
        <p:spPr bwMode="auto">
          <a:xfrm>
            <a:off x="7834313" y="331470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72" name="AutoShape 100"/>
          <p:cNvSpPr>
            <a:spLocks/>
          </p:cNvSpPr>
          <p:nvPr/>
        </p:nvSpPr>
        <p:spPr bwMode="auto">
          <a:xfrm>
            <a:off x="7834313" y="405765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73" name="AutoShape 101"/>
          <p:cNvSpPr>
            <a:spLocks/>
          </p:cNvSpPr>
          <p:nvPr/>
        </p:nvSpPr>
        <p:spPr bwMode="auto">
          <a:xfrm>
            <a:off x="7834313" y="457200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74" name="AutoShape 102"/>
          <p:cNvSpPr>
            <a:spLocks/>
          </p:cNvSpPr>
          <p:nvPr/>
        </p:nvSpPr>
        <p:spPr bwMode="auto">
          <a:xfrm>
            <a:off x="7834313" y="510540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3175" name="AutoShape 103"/>
          <p:cNvSpPr>
            <a:spLocks/>
          </p:cNvSpPr>
          <p:nvPr/>
        </p:nvSpPr>
        <p:spPr bwMode="auto">
          <a:xfrm>
            <a:off x="7834313" y="5619750"/>
            <a:ext cx="304800" cy="533400"/>
          </a:xfrm>
          <a:prstGeom prst="rightBrace">
            <a:avLst>
              <a:gd name="adj1" fmla="val 14583"/>
              <a:gd name="adj2" fmla="val 50000"/>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4" name="Group 106"/>
          <p:cNvGrpSpPr>
            <a:grpSpLocks/>
          </p:cNvGrpSpPr>
          <p:nvPr/>
        </p:nvGrpSpPr>
        <p:grpSpPr bwMode="auto">
          <a:xfrm>
            <a:off x="3719513" y="1828800"/>
            <a:ext cx="533400" cy="457200"/>
            <a:chOff x="2256" y="1152"/>
            <a:chExt cx="336" cy="288"/>
          </a:xfrm>
        </p:grpSpPr>
        <p:sp>
          <p:nvSpPr>
            <p:cNvPr id="643176" name="Text Box 104"/>
            <p:cNvSpPr txBox="1">
              <a:spLocks noChangeArrowheads="1"/>
            </p:cNvSpPr>
            <p:nvPr/>
          </p:nvSpPr>
          <p:spPr bwMode="auto">
            <a:xfrm>
              <a:off x="2256" y="1152"/>
              <a:ext cx="336"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5580" name="Line 105"/>
            <p:cNvSpPr>
              <a:spLocks noChangeShapeType="1"/>
            </p:cNvSpPr>
            <p:nvPr/>
          </p:nvSpPr>
          <p:spPr bwMode="auto">
            <a:xfrm>
              <a:off x="2316" y="1188"/>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3179" name="Text Box 107"/>
          <p:cNvSpPr txBox="1">
            <a:spLocks noChangeArrowheads="1"/>
          </p:cNvSpPr>
          <p:nvPr/>
        </p:nvSpPr>
        <p:spPr bwMode="auto">
          <a:xfrm>
            <a:off x="3719513" y="23622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3180" name="Text Box 108"/>
          <p:cNvSpPr txBox="1">
            <a:spLocks noChangeArrowheads="1"/>
          </p:cNvSpPr>
          <p:nvPr/>
        </p:nvSpPr>
        <p:spPr bwMode="auto">
          <a:xfrm>
            <a:off x="3719513" y="2895600"/>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43181" name="Text Box 109"/>
          <p:cNvSpPr txBox="1">
            <a:spLocks noChangeArrowheads="1"/>
          </p:cNvSpPr>
          <p:nvPr/>
        </p:nvSpPr>
        <p:spPr bwMode="auto">
          <a:xfrm>
            <a:off x="3719513" y="34290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3185" name="Text Box 113"/>
          <p:cNvSpPr txBox="1">
            <a:spLocks noChangeArrowheads="1"/>
          </p:cNvSpPr>
          <p:nvPr/>
        </p:nvSpPr>
        <p:spPr bwMode="auto">
          <a:xfrm>
            <a:off x="3719513" y="46482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sp>
        <p:nvSpPr>
          <p:cNvPr id="643186" name="Text Box 114"/>
          <p:cNvSpPr txBox="1">
            <a:spLocks noChangeArrowheads="1"/>
          </p:cNvSpPr>
          <p:nvPr/>
        </p:nvSpPr>
        <p:spPr bwMode="auto">
          <a:xfrm>
            <a:off x="3719513" y="5181600"/>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3187" name="Text Box 115"/>
          <p:cNvSpPr txBox="1">
            <a:spLocks noChangeArrowheads="1"/>
          </p:cNvSpPr>
          <p:nvPr/>
        </p:nvSpPr>
        <p:spPr bwMode="auto">
          <a:xfrm>
            <a:off x="3719513" y="57150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3188" name="Text Box 116"/>
          <p:cNvSpPr txBox="1">
            <a:spLocks noChangeArrowheads="1"/>
          </p:cNvSpPr>
          <p:nvPr/>
        </p:nvSpPr>
        <p:spPr bwMode="auto">
          <a:xfrm>
            <a:off x="3719513" y="41148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grpSp>
        <p:nvGrpSpPr>
          <p:cNvPr id="5" name="Group 117"/>
          <p:cNvGrpSpPr>
            <a:grpSpLocks/>
          </p:cNvGrpSpPr>
          <p:nvPr/>
        </p:nvGrpSpPr>
        <p:grpSpPr bwMode="auto">
          <a:xfrm>
            <a:off x="8215313" y="2819400"/>
            <a:ext cx="533400" cy="457200"/>
            <a:chOff x="2256" y="1152"/>
            <a:chExt cx="336" cy="288"/>
          </a:xfrm>
        </p:grpSpPr>
        <p:sp>
          <p:nvSpPr>
            <p:cNvPr id="643190" name="Text Box 118"/>
            <p:cNvSpPr txBox="1">
              <a:spLocks noChangeArrowheads="1"/>
            </p:cNvSpPr>
            <p:nvPr/>
          </p:nvSpPr>
          <p:spPr bwMode="auto">
            <a:xfrm>
              <a:off x="2256" y="1152"/>
              <a:ext cx="336"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5578" name="Line 119"/>
            <p:cNvSpPr>
              <a:spLocks noChangeShapeType="1"/>
            </p:cNvSpPr>
            <p:nvPr/>
          </p:nvSpPr>
          <p:spPr bwMode="auto">
            <a:xfrm>
              <a:off x="2316" y="1188"/>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3192" name="Text Box 120"/>
          <p:cNvSpPr txBox="1">
            <a:spLocks noChangeArrowheads="1"/>
          </p:cNvSpPr>
          <p:nvPr/>
        </p:nvSpPr>
        <p:spPr bwMode="auto">
          <a:xfrm>
            <a:off x="8215313" y="22860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sp>
        <p:nvSpPr>
          <p:cNvPr id="643193" name="Text Box 121"/>
          <p:cNvSpPr txBox="1">
            <a:spLocks noChangeArrowheads="1"/>
          </p:cNvSpPr>
          <p:nvPr/>
        </p:nvSpPr>
        <p:spPr bwMode="auto">
          <a:xfrm>
            <a:off x="8215313" y="1752600"/>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43194" name="Text Box 122"/>
          <p:cNvSpPr txBox="1">
            <a:spLocks noChangeArrowheads="1"/>
          </p:cNvSpPr>
          <p:nvPr/>
        </p:nvSpPr>
        <p:spPr bwMode="auto">
          <a:xfrm>
            <a:off x="8215313" y="33528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sp>
        <p:nvSpPr>
          <p:cNvPr id="643195" name="Text Box 123"/>
          <p:cNvSpPr txBox="1">
            <a:spLocks noChangeArrowheads="1"/>
          </p:cNvSpPr>
          <p:nvPr/>
        </p:nvSpPr>
        <p:spPr bwMode="auto">
          <a:xfrm>
            <a:off x="8215313" y="45720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3197" name="Text Box 125"/>
          <p:cNvSpPr txBox="1">
            <a:spLocks noChangeArrowheads="1"/>
          </p:cNvSpPr>
          <p:nvPr/>
        </p:nvSpPr>
        <p:spPr bwMode="auto">
          <a:xfrm>
            <a:off x="8215313" y="56388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sp>
        <p:nvSpPr>
          <p:cNvPr id="643198" name="Text Box 126"/>
          <p:cNvSpPr txBox="1">
            <a:spLocks noChangeArrowheads="1"/>
          </p:cNvSpPr>
          <p:nvPr/>
        </p:nvSpPr>
        <p:spPr bwMode="auto">
          <a:xfrm>
            <a:off x="8215313" y="4038600"/>
            <a:ext cx="4572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grpSp>
        <p:nvGrpSpPr>
          <p:cNvPr id="6" name="Group 127"/>
          <p:cNvGrpSpPr>
            <a:grpSpLocks/>
          </p:cNvGrpSpPr>
          <p:nvPr/>
        </p:nvGrpSpPr>
        <p:grpSpPr bwMode="auto">
          <a:xfrm>
            <a:off x="8215313" y="5181600"/>
            <a:ext cx="533400" cy="457200"/>
            <a:chOff x="2256" y="1152"/>
            <a:chExt cx="336" cy="288"/>
          </a:xfrm>
        </p:grpSpPr>
        <p:sp>
          <p:nvSpPr>
            <p:cNvPr id="643200" name="Text Box 128"/>
            <p:cNvSpPr txBox="1">
              <a:spLocks noChangeArrowheads="1"/>
            </p:cNvSpPr>
            <p:nvPr/>
          </p:nvSpPr>
          <p:spPr bwMode="auto">
            <a:xfrm>
              <a:off x="2256" y="1152"/>
              <a:ext cx="336"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5576" name="Line 129"/>
            <p:cNvSpPr>
              <a:spLocks noChangeShapeType="1"/>
            </p:cNvSpPr>
            <p:nvPr/>
          </p:nvSpPr>
          <p:spPr bwMode="auto">
            <a:xfrm>
              <a:off x="2316" y="1188"/>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灯片编号占位符 1"/>
          <p:cNvSpPr>
            <a:spLocks noGrp="1"/>
          </p:cNvSpPr>
          <p:nvPr>
            <p:ph type="sldNum" sz="quarter" idx="12"/>
          </p:nvPr>
        </p:nvSpPr>
        <p:spPr>
          <a:xfrm>
            <a:off x="6948488" y="6248400"/>
            <a:ext cx="1905000" cy="457200"/>
          </a:xfrm>
        </p:spPr>
        <p:txBody>
          <a:bodyPr/>
          <a:lstStyle/>
          <a:p>
            <a:pPr>
              <a:defRPr/>
            </a:pPr>
            <a:fld id="{B172BDA8-CD7F-4FD9-B9E4-A4CDB55FBBEC}" type="slidenum">
              <a:rPr lang="en-US" altLang="zh-CN"/>
              <a:pPr>
                <a:defRPr/>
              </a:pPr>
              <a:t>54</a:t>
            </a:fld>
            <a:endParaRPr lang="en-US" altLang="zh-CN"/>
          </a:p>
        </p:txBody>
      </p:sp>
      <p:pic>
        <p:nvPicPr>
          <p:cNvPr id="65573" name="Picture 175"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055688"/>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74" name="对象 92"/>
          <p:cNvGraphicFramePr>
            <a:graphicFrameLocks noChangeAspect="1"/>
          </p:cNvGraphicFramePr>
          <p:nvPr>
            <p:extLst>
              <p:ext uri="{D42A27DB-BD31-4B8C-83A1-F6EECF244321}">
                <p14:modId xmlns:p14="http://schemas.microsoft.com/office/powerpoint/2010/main" val="3564986686"/>
              </p:ext>
            </p:extLst>
          </p:nvPr>
        </p:nvGraphicFramePr>
        <p:xfrm>
          <a:off x="682625" y="115888"/>
          <a:ext cx="7913688" cy="865187"/>
        </p:xfrm>
        <a:graphic>
          <a:graphicData uri="http://schemas.openxmlformats.org/presentationml/2006/ole">
            <mc:AlternateContent xmlns:mc="http://schemas.openxmlformats.org/markup-compatibility/2006">
              <mc:Choice xmlns:v="urn:schemas-microsoft-com:vml" Requires="v">
                <p:oleObj spid="_x0000_s65644" name="Equation" r:id="rId4" imgW="4076640" imgH="482400" progId="Equation.DSMT4">
                  <p:embed/>
                </p:oleObj>
              </mc:Choice>
              <mc:Fallback>
                <p:oleObj name="Equation" r:id="rId4" imgW="4076640" imgH="482400" progId="Equation.DSMT4">
                  <p:embed/>
                  <p:pic>
                    <p:nvPicPr>
                      <p:cNvPr id="0" name="对象 92"/>
                      <p:cNvPicPr>
                        <a:picLocks noChangeAspect="1" noChangeArrowheads="1"/>
                      </p:cNvPicPr>
                      <p:nvPr/>
                    </p:nvPicPr>
                    <p:blipFill>
                      <a:blip r:embed="rId5"/>
                      <a:srcRect/>
                      <a:stretch>
                        <a:fillRect/>
                      </a:stretch>
                    </p:blipFill>
                    <p:spPr bwMode="auto">
                      <a:xfrm>
                        <a:off x="682625" y="115888"/>
                        <a:ext cx="7913688"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3160"/>
                                        </p:tgtEl>
                                        <p:attrNameLst>
                                          <p:attrName>style.visibility</p:attrName>
                                        </p:attrNameLst>
                                      </p:cBhvr>
                                      <p:to>
                                        <p:strVal val="visible"/>
                                      </p:to>
                                    </p:set>
                                    <p:animEffect transition="in" filter="wipe(left)">
                                      <p:cBhvr>
                                        <p:cTn id="7" dur="500"/>
                                        <p:tgtEl>
                                          <p:spTgt spid="64316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43161"/>
                                        </p:tgtEl>
                                        <p:attrNameLst>
                                          <p:attrName>style.visibility</p:attrName>
                                        </p:attrNameLst>
                                      </p:cBhvr>
                                      <p:to>
                                        <p:strVal val="visible"/>
                                      </p:to>
                                    </p:set>
                                    <p:animEffect transition="in" filter="wipe(left)">
                                      <p:cBhvr>
                                        <p:cTn id="15" dur="500"/>
                                        <p:tgtEl>
                                          <p:spTgt spid="64316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43179"/>
                                        </p:tgtEl>
                                        <p:attrNameLst>
                                          <p:attrName>style.visibility</p:attrName>
                                        </p:attrNameLst>
                                      </p:cBhvr>
                                      <p:to>
                                        <p:strVal val="visible"/>
                                      </p:to>
                                    </p:set>
                                    <p:animEffect transition="in" filter="wipe(left)">
                                      <p:cBhvr>
                                        <p:cTn id="19" dur="500"/>
                                        <p:tgtEl>
                                          <p:spTgt spid="643179"/>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43162"/>
                                        </p:tgtEl>
                                        <p:attrNameLst>
                                          <p:attrName>style.visibility</p:attrName>
                                        </p:attrNameLst>
                                      </p:cBhvr>
                                      <p:to>
                                        <p:strVal val="visible"/>
                                      </p:to>
                                    </p:set>
                                    <p:animEffect transition="in" filter="wipe(left)">
                                      <p:cBhvr>
                                        <p:cTn id="23" dur="500"/>
                                        <p:tgtEl>
                                          <p:spTgt spid="64316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3180"/>
                                        </p:tgtEl>
                                        <p:attrNameLst>
                                          <p:attrName>style.visibility</p:attrName>
                                        </p:attrNameLst>
                                      </p:cBhvr>
                                      <p:to>
                                        <p:strVal val="visible"/>
                                      </p:to>
                                    </p:set>
                                    <p:animEffect transition="in" filter="wipe(left)">
                                      <p:cBhvr>
                                        <p:cTn id="27" dur="500"/>
                                        <p:tgtEl>
                                          <p:spTgt spid="64318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43163"/>
                                        </p:tgtEl>
                                        <p:attrNameLst>
                                          <p:attrName>style.visibility</p:attrName>
                                        </p:attrNameLst>
                                      </p:cBhvr>
                                      <p:to>
                                        <p:strVal val="visible"/>
                                      </p:to>
                                    </p:set>
                                    <p:animEffect transition="in" filter="wipe(left)">
                                      <p:cBhvr>
                                        <p:cTn id="31" dur="500"/>
                                        <p:tgtEl>
                                          <p:spTgt spid="643163"/>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43181"/>
                                        </p:tgtEl>
                                        <p:attrNameLst>
                                          <p:attrName>style.visibility</p:attrName>
                                        </p:attrNameLst>
                                      </p:cBhvr>
                                      <p:to>
                                        <p:strVal val="visible"/>
                                      </p:to>
                                    </p:set>
                                    <p:animEffect transition="in" filter="wipe(left)">
                                      <p:cBhvr>
                                        <p:cTn id="35" dur="500"/>
                                        <p:tgtEl>
                                          <p:spTgt spid="643181"/>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43164"/>
                                        </p:tgtEl>
                                        <p:attrNameLst>
                                          <p:attrName>style.visibility</p:attrName>
                                        </p:attrNameLst>
                                      </p:cBhvr>
                                      <p:to>
                                        <p:strVal val="visible"/>
                                      </p:to>
                                    </p:set>
                                    <p:animEffect transition="in" filter="wipe(left)">
                                      <p:cBhvr>
                                        <p:cTn id="39" dur="500"/>
                                        <p:tgtEl>
                                          <p:spTgt spid="643164"/>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43188"/>
                                        </p:tgtEl>
                                        <p:attrNameLst>
                                          <p:attrName>style.visibility</p:attrName>
                                        </p:attrNameLst>
                                      </p:cBhvr>
                                      <p:to>
                                        <p:strVal val="visible"/>
                                      </p:to>
                                    </p:set>
                                    <p:animEffect transition="in" filter="wipe(left)">
                                      <p:cBhvr>
                                        <p:cTn id="43" dur="500"/>
                                        <p:tgtEl>
                                          <p:spTgt spid="643188"/>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43165"/>
                                        </p:tgtEl>
                                        <p:attrNameLst>
                                          <p:attrName>style.visibility</p:attrName>
                                        </p:attrNameLst>
                                      </p:cBhvr>
                                      <p:to>
                                        <p:strVal val="visible"/>
                                      </p:to>
                                    </p:set>
                                    <p:animEffect transition="in" filter="wipe(left)">
                                      <p:cBhvr>
                                        <p:cTn id="47" dur="500"/>
                                        <p:tgtEl>
                                          <p:spTgt spid="643165"/>
                                        </p:tgtEl>
                                      </p:cBhvr>
                                    </p:animEffect>
                                  </p:childTnLst>
                                </p:cTn>
                              </p:par>
                            </p:childTnLst>
                          </p:cTn>
                        </p:par>
                        <p:par>
                          <p:cTn id="48" fill="hold" nodeType="afterGroup">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43185"/>
                                        </p:tgtEl>
                                        <p:attrNameLst>
                                          <p:attrName>style.visibility</p:attrName>
                                        </p:attrNameLst>
                                      </p:cBhvr>
                                      <p:to>
                                        <p:strVal val="visible"/>
                                      </p:to>
                                    </p:set>
                                    <p:animEffect transition="in" filter="wipe(left)">
                                      <p:cBhvr>
                                        <p:cTn id="51" dur="500"/>
                                        <p:tgtEl>
                                          <p:spTgt spid="643185"/>
                                        </p:tgtEl>
                                      </p:cBhvr>
                                    </p:animEffect>
                                  </p:childTnLst>
                                </p:cTn>
                              </p:par>
                            </p:childTnLst>
                          </p:cTn>
                        </p:par>
                        <p:par>
                          <p:cTn id="52" fill="hold" nodeType="afterGroup">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643166"/>
                                        </p:tgtEl>
                                        <p:attrNameLst>
                                          <p:attrName>style.visibility</p:attrName>
                                        </p:attrNameLst>
                                      </p:cBhvr>
                                      <p:to>
                                        <p:strVal val="visible"/>
                                      </p:to>
                                    </p:set>
                                    <p:animEffect transition="in" filter="wipe(left)">
                                      <p:cBhvr>
                                        <p:cTn id="55" dur="500"/>
                                        <p:tgtEl>
                                          <p:spTgt spid="643166"/>
                                        </p:tgtEl>
                                      </p:cBhvr>
                                    </p:animEffect>
                                  </p:childTnLst>
                                </p:cTn>
                              </p:par>
                            </p:childTnLst>
                          </p:cTn>
                        </p:par>
                        <p:par>
                          <p:cTn id="56" fill="hold" nodeType="afterGroup">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643186"/>
                                        </p:tgtEl>
                                        <p:attrNameLst>
                                          <p:attrName>style.visibility</p:attrName>
                                        </p:attrNameLst>
                                      </p:cBhvr>
                                      <p:to>
                                        <p:strVal val="visible"/>
                                      </p:to>
                                    </p:set>
                                    <p:animEffect transition="in" filter="wipe(left)">
                                      <p:cBhvr>
                                        <p:cTn id="59" dur="500"/>
                                        <p:tgtEl>
                                          <p:spTgt spid="643186"/>
                                        </p:tgtEl>
                                      </p:cBhvr>
                                    </p:animEffect>
                                  </p:childTnLst>
                                </p:cTn>
                              </p:par>
                            </p:childTnLst>
                          </p:cTn>
                        </p:par>
                        <p:par>
                          <p:cTn id="60" fill="hold" nodeType="afterGroup">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643167"/>
                                        </p:tgtEl>
                                        <p:attrNameLst>
                                          <p:attrName>style.visibility</p:attrName>
                                        </p:attrNameLst>
                                      </p:cBhvr>
                                      <p:to>
                                        <p:strVal val="visible"/>
                                      </p:to>
                                    </p:set>
                                    <p:animEffect transition="in" filter="wipe(left)">
                                      <p:cBhvr>
                                        <p:cTn id="63" dur="500"/>
                                        <p:tgtEl>
                                          <p:spTgt spid="643167"/>
                                        </p:tgtEl>
                                      </p:cBhvr>
                                    </p:animEffect>
                                  </p:childTnLst>
                                </p:cTn>
                              </p:par>
                            </p:childTnLst>
                          </p:cTn>
                        </p:par>
                        <p:par>
                          <p:cTn id="64" fill="hold" nodeType="afterGroup">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643187"/>
                                        </p:tgtEl>
                                        <p:attrNameLst>
                                          <p:attrName>style.visibility</p:attrName>
                                        </p:attrNameLst>
                                      </p:cBhvr>
                                      <p:to>
                                        <p:strVal val="visible"/>
                                      </p:to>
                                    </p:set>
                                    <p:animEffect transition="in" filter="wipe(left)">
                                      <p:cBhvr>
                                        <p:cTn id="67" dur="500"/>
                                        <p:tgtEl>
                                          <p:spTgt spid="643187"/>
                                        </p:tgtEl>
                                      </p:cBhvr>
                                    </p:animEffect>
                                  </p:childTnLst>
                                </p:cTn>
                              </p:par>
                            </p:childTnLst>
                          </p:cTn>
                        </p:par>
                        <p:par>
                          <p:cTn id="68" fill="hold" nodeType="afterGroup">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643168"/>
                                        </p:tgtEl>
                                        <p:attrNameLst>
                                          <p:attrName>style.visibility</p:attrName>
                                        </p:attrNameLst>
                                      </p:cBhvr>
                                      <p:to>
                                        <p:strVal val="visible"/>
                                      </p:to>
                                    </p:set>
                                    <p:animEffect transition="in" filter="wipe(left)">
                                      <p:cBhvr>
                                        <p:cTn id="71" dur="500"/>
                                        <p:tgtEl>
                                          <p:spTgt spid="643168"/>
                                        </p:tgtEl>
                                      </p:cBhvr>
                                    </p:animEffect>
                                  </p:childTnLst>
                                </p:cTn>
                              </p:par>
                            </p:childTnLst>
                          </p:cTn>
                        </p:par>
                        <p:par>
                          <p:cTn id="72" fill="hold" nodeType="afterGroup">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643193"/>
                                        </p:tgtEl>
                                        <p:attrNameLst>
                                          <p:attrName>style.visibility</p:attrName>
                                        </p:attrNameLst>
                                      </p:cBhvr>
                                      <p:to>
                                        <p:strVal val="visible"/>
                                      </p:to>
                                    </p:set>
                                    <p:animEffect transition="in" filter="wipe(left)">
                                      <p:cBhvr>
                                        <p:cTn id="75" dur="500"/>
                                        <p:tgtEl>
                                          <p:spTgt spid="643193"/>
                                        </p:tgtEl>
                                      </p:cBhvr>
                                    </p:animEffect>
                                  </p:childTnLst>
                                </p:cTn>
                              </p:par>
                            </p:childTnLst>
                          </p:cTn>
                        </p:par>
                        <p:par>
                          <p:cTn id="76" fill="hold" nodeType="afterGroup">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643169"/>
                                        </p:tgtEl>
                                        <p:attrNameLst>
                                          <p:attrName>style.visibility</p:attrName>
                                        </p:attrNameLst>
                                      </p:cBhvr>
                                      <p:to>
                                        <p:strVal val="visible"/>
                                      </p:to>
                                    </p:set>
                                    <p:animEffect transition="in" filter="wipe(left)">
                                      <p:cBhvr>
                                        <p:cTn id="79" dur="500"/>
                                        <p:tgtEl>
                                          <p:spTgt spid="643169"/>
                                        </p:tgtEl>
                                      </p:cBhvr>
                                    </p:animEffect>
                                  </p:childTnLst>
                                </p:cTn>
                              </p:par>
                            </p:childTnLst>
                          </p:cTn>
                        </p:par>
                        <p:par>
                          <p:cTn id="80" fill="hold" nodeType="afterGroup">
                            <p:stCondLst>
                              <p:cond delay="9500"/>
                            </p:stCondLst>
                            <p:childTnLst>
                              <p:par>
                                <p:cTn id="81" presetID="22" presetClass="entr" presetSubtype="8" fill="hold" grpId="0" nodeType="afterEffect">
                                  <p:stCondLst>
                                    <p:cond delay="0"/>
                                  </p:stCondLst>
                                  <p:childTnLst>
                                    <p:set>
                                      <p:cBhvr>
                                        <p:cTn id="82" dur="1" fill="hold">
                                          <p:stCondLst>
                                            <p:cond delay="0"/>
                                          </p:stCondLst>
                                        </p:cTn>
                                        <p:tgtEl>
                                          <p:spTgt spid="643192"/>
                                        </p:tgtEl>
                                        <p:attrNameLst>
                                          <p:attrName>style.visibility</p:attrName>
                                        </p:attrNameLst>
                                      </p:cBhvr>
                                      <p:to>
                                        <p:strVal val="visible"/>
                                      </p:to>
                                    </p:set>
                                    <p:animEffect transition="in" filter="wipe(left)">
                                      <p:cBhvr>
                                        <p:cTn id="83" dur="500"/>
                                        <p:tgtEl>
                                          <p:spTgt spid="643192"/>
                                        </p:tgtEl>
                                      </p:cBhvr>
                                    </p:animEffect>
                                  </p:childTnLst>
                                </p:cTn>
                              </p:par>
                            </p:childTnLst>
                          </p:cTn>
                        </p:par>
                        <p:par>
                          <p:cTn id="84" fill="hold" nodeType="afterGroup">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643170"/>
                                        </p:tgtEl>
                                        <p:attrNameLst>
                                          <p:attrName>style.visibility</p:attrName>
                                        </p:attrNameLst>
                                      </p:cBhvr>
                                      <p:to>
                                        <p:strVal val="visible"/>
                                      </p:to>
                                    </p:set>
                                    <p:animEffect transition="in" filter="wipe(left)">
                                      <p:cBhvr>
                                        <p:cTn id="87" dur="500"/>
                                        <p:tgtEl>
                                          <p:spTgt spid="643170"/>
                                        </p:tgtEl>
                                      </p:cBhvr>
                                    </p:animEffect>
                                  </p:childTnLst>
                                </p:cTn>
                              </p:par>
                            </p:childTnLst>
                          </p:cTn>
                        </p:par>
                        <p:par>
                          <p:cTn id="88" fill="hold" nodeType="afterGroup">
                            <p:stCondLst>
                              <p:cond delay="10500"/>
                            </p:stCondLst>
                            <p:childTnLst>
                              <p:par>
                                <p:cTn id="89" presetID="22" presetClass="entr" presetSubtype="8" fill="hold" nodeType="after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wipe(left)">
                                      <p:cBhvr>
                                        <p:cTn id="91" dur="500"/>
                                        <p:tgtEl>
                                          <p:spTgt spid="5"/>
                                        </p:tgtEl>
                                      </p:cBhvr>
                                    </p:animEffect>
                                  </p:childTnLst>
                                </p:cTn>
                              </p:par>
                            </p:childTnLst>
                          </p:cTn>
                        </p:par>
                        <p:par>
                          <p:cTn id="92" fill="hold" nodeType="afterGroup">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643171"/>
                                        </p:tgtEl>
                                        <p:attrNameLst>
                                          <p:attrName>style.visibility</p:attrName>
                                        </p:attrNameLst>
                                      </p:cBhvr>
                                      <p:to>
                                        <p:strVal val="visible"/>
                                      </p:to>
                                    </p:set>
                                    <p:animEffect transition="in" filter="wipe(left)">
                                      <p:cBhvr>
                                        <p:cTn id="95" dur="500"/>
                                        <p:tgtEl>
                                          <p:spTgt spid="643171"/>
                                        </p:tgtEl>
                                      </p:cBhvr>
                                    </p:animEffect>
                                  </p:childTnLst>
                                </p:cTn>
                              </p:par>
                            </p:childTnLst>
                          </p:cTn>
                        </p:par>
                        <p:par>
                          <p:cTn id="96" fill="hold" nodeType="afterGroup">
                            <p:stCondLst>
                              <p:cond delay="11500"/>
                            </p:stCondLst>
                            <p:childTnLst>
                              <p:par>
                                <p:cTn id="97" presetID="22" presetClass="entr" presetSubtype="8" fill="hold" grpId="0" nodeType="afterEffect">
                                  <p:stCondLst>
                                    <p:cond delay="0"/>
                                  </p:stCondLst>
                                  <p:childTnLst>
                                    <p:set>
                                      <p:cBhvr>
                                        <p:cTn id="98" dur="1" fill="hold">
                                          <p:stCondLst>
                                            <p:cond delay="0"/>
                                          </p:stCondLst>
                                        </p:cTn>
                                        <p:tgtEl>
                                          <p:spTgt spid="643194"/>
                                        </p:tgtEl>
                                        <p:attrNameLst>
                                          <p:attrName>style.visibility</p:attrName>
                                        </p:attrNameLst>
                                      </p:cBhvr>
                                      <p:to>
                                        <p:strVal val="visible"/>
                                      </p:to>
                                    </p:set>
                                    <p:animEffect transition="in" filter="wipe(left)">
                                      <p:cBhvr>
                                        <p:cTn id="99" dur="500"/>
                                        <p:tgtEl>
                                          <p:spTgt spid="643194"/>
                                        </p:tgtEl>
                                      </p:cBhvr>
                                    </p:animEffect>
                                  </p:childTnLst>
                                </p:cTn>
                              </p:par>
                            </p:childTnLst>
                          </p:cTn>
                        </p:par>
                        <p:par>
                          <p:cTn id="100" fill="hold" nodeType="afterGroup">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643172"/>
                                        </p:tgtEl>
                                        <p:attrNameLst>
                                          <p:attrName>style.visibility</p:attrName>
                                        </p:attrNameLst>
                                      </p:cBhvr>
                                      <p:to>
                                        <p:strVal val="visible"/>
                                      </p:to>
                                    </p:set>
                                    <p:animEffect transition="in" filter="wipe(left)">
                                      <p:cBhvr>
                                        <p:cTn id="103" dur="500"/>
                                        <p:tgtEl>
                                          <p:spTgt spid="643172"/>
                                        </p:tgtEl>
                                      </p:cBhvr>
                                    </p:animEffect>
                                  </p:childTnLst>
                                </p:cTn>
                              </p:par>
                            </p:childTnLst>
                          </p:cTn>
                        </p:par>
                        <p:par>
                          <p:cTn id="104" fill="hold" nodeType="afterGroup">
                            <p:stCondLst>
                              <p:cond delay="12500"/>
                            </p:stCondLst>
                            <p:childTnLst>
                              <p:par>
                                <p:cTn id="105" presetID="22" presetClass="entr" presetSubtype="8" fill="hold" grpId="0" nodeType="afterEffect">
                                  <p:stCondLst>
                                    <p:cond delay="0"/>
                                  </p:stCondLst>
                                  <p:childTnLst>
                                    <p:set>
                                      <p:cBhvr>
                                        <p:cTn id="106" dur="1" fill="hold">
                                          <p:stCondLst>
                                            <p:cond delay="0"/>
                                          </p:stCondLst>
                                        </p:cTn>
                                        <p:tgtEl>
                                          <p:spTgt spid="643198"/>
                                        </p:tgtEl>
                                        <p:attrNameLst>
                                          <p:attrName>style.visibility</p:attrName>
                                        </p:attrNameLst>
                                      </p:cBhvr>
                                      <p:to>
                                        <p:strVal val="visible"/>
                                      </p:to>
                                    </p:set>
                                    <p:animEffect transition="in" filter="wipe(left)">
                                      <p:cBhvr>
                                        <p:cTn id="107" dur="500"/>
                                        <p:tgtEl>
                                          <p:spTgt spid="643198"/>
                                        </p:tgtEl>
                                      </p:cBhvr>
                                    </p:animEffect>
                                  </p:childTnLst>
                                </p:cTn>
                              </p:par>
                            </p:childTnLst>
                          </p:cTn>
                        </p:par>
                        <p:par>
                          <p:cTn id="108" fill="hold" nodeType="afterGroup">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643173"/>
                                        </p:tgtEl>
                                        <p:attrNameLst>
                                          <p:attrName>style.visibility</p:attrName>
                                        </p:attrNameLst>
                                      </p:cBhvr>
                                      <p:to>
                                        <p:strVal val="visible"/>
                                      </p:to>
                                    </p:set>
                                    <p:animEffect transition="in" filter="wipe(left)">
                                      <p:cBhvr>
                                        <p:cTn id="111" dur="500"/>
                                        <p:tgtEl>
                                          <p:spTgt spid="643173"/>
                                        </p:tgtEl>
                                      </p:cBhvr>
                                    </p:animEffect>
                                  </p:childTnLst>
                                </p:cTn>
                              </p:par>
                            </p:childTnLst>
                          </p:cTn>
                        </p:par>
                        <p:par>
                          <p:cTn id="112" fill="hold" nodeType="afterGroup">
                            <p:stCondLst>
                              <p:cond delay="13500"/>
                            </p:stCondLst>
                            <p:childTnLst>
                              <p:par>
                                <p:cTn id="113" presetID="22" presetClass="entr" presetSubtype="8" fill="hold" grpId="0" nodeType="afterEffect">
                                  <p:stCondLst>
                                    <p:cond delay="0"/>
                                  </p:stCondLst>
                                  <p:childTnLst>
                                    <p:set>
                                      <p:cBhvr>
                                        <p:cTn id="114" dur="1" fill="hold">
                                          <p:stCondLst>
                                            <p:cond delay="0"/>
                                          </p:stCondLst>
                                        </p:cTn>
                                        <p:tgtEl>
                                          <p:spTgt spid="643195"/>
                                        </p:tgtEl>
                                        <p:attrNameLst>
                                          <p:attrName>style.visibility</p:attrName>
                                        </p:attrNameLst>
                                      </p:cBhvr>
                                      <p:to>
                                        <p:strVal val="visible"/>
                                      </p:to>
                                    </p:set>
                                    <p:animEffect transition="in" filter="wipe(left)">
                                      <p:cBhvr>
                                        <p:cTn id="115" dur="500"/>
                                        <p:tgtEl>
                                          <p:spTgt spid="643195"/>
                                        </p:tgtEl>
                                      </p:cBhvr>
                                    </p:animEffect>
                                  </p:childTnLst>
                                </p:cTn>
                              </p:par>
                            </p:childTnLst>
                          </p:cTn>
                        </p:par>
                        <p:par>
                          <p:cTn id="116" fill="hold" nodeType="afterGroup">
                            <p:stCondLst>
                              <p:cond delay="14000"/>
                            </p:stCondLst>
                            <p:childTnLst>
                              <p:par>
                                <p:cTn id="117" presetID="22" presetClass="entr" presetSubtype="8" fill="hold" grpId="0" nodeType="afterEffect">
                                  <p:stCondLst>
                                    <p:cond delay="0"/>
                                  </p:stCondLst>
                                  <p:childTnLst>
                                    <p:set>
                                      <p:cBhvr>
                                        <p:cTn id="118" dur="1" fill="hold">
                                          <p:stCondLst>
                                            <p:cond delay="0"/>
                                          </p:stCondLst>
                                        </p:cTn>
                                        <p:tgtEl>
                                          <p:spTgt spid="643174"/>
                                        </p:tgtEl>
                                        <p:attrNameLst>
                                          <p:attrName>style.visibility</p:attrName>
                                        </p:attrNameLst>
                                      </p:cBhvr>
                                      <p:to>
                                        <p:strVal val="visible"/>
                                      </p:to>
                                    </p:set>
                                    <p:animEffect transition="in" filter="wipe(left)">
                                      <p:cBhvr>
                                        <p:cTn id="119" dur="500"/>
                                        <p:tgtEl>
                                          <p:spTgt spid="643174"/>
                                        </p:tgtEl>
                                      </p:cBhvr>
                                    </p:animEffect>
                                  </p:childTnLst>
                                </p:cTn>
                              </p:par>
                            </p:childTnLst>
                          </p:cTn>
                        </p:par>
                        <p:par>
                          <p:cTn id="120" fill="hold" nodeType="afterGroup">
                            <p:stCondLst>
                              <p:cond delay="14500"/>
                            </p:stCondLst>
                            <p:childTnLst>
                              <p:par>
                                <p:cTn id="121" presetID="22" presetClass="entr" presetSubtype="8" fill="hold" nodeType="afterEffect">
                                  <p:stCondLst>
                                    <p:cond delay="0"/>
                                  </p:stCondLst>
                                  <p:childTnLst>
                                    <p:set>
                                      <p:cBhvr>
                                        <p:cTn id="122" dur="1" fill="hold">
                                          <p:stCondLst>
                                            <p:cond delay="0"/>
                                          </p:stCondLst>
                                        </p:cTn>
                                        <p:tgtEl>
                                          <p:spTgt spid="6"/>
                                        </p:tgtEl>
                                        <p:attrNameLst>
                                          <p:attrName>style.visibility</p:attrName>
                                        </p:attrNameLst>
                                      </p:cBhvr>
                                      <p:to>
                                        <p:strVal val="visible"/>
                                      </p:to>
                                    </p:set>
                                    <p:animEffect transition="in" filter="wipe(left)">
                                      <p:cBhvr>
                                        <p:cTn id="123" dur="500"/>
                                        <p:tgtEl>
                                          <p:spTgt spid="6"/>
                                        </p:tgtEl>
                                      </p:cBhvr>
                                    </p:animEffect>
                                  </p:childTnLst>
                                </p:cTn>
                              </p:par>
                            </p:childTnLst>
                          </p:cTn>
                        </p:par>
                        <p:par>
                          <p:cTn id="124" fill="hold" nodeType="afterGroup">
                            <p:stCondLst>
                              <p:cond delay="15000"/>
                            </p:stCondLst>
                            <p:childTnLst>
                              <p:par>
                                <p:cTn id="125" presetID="22" presetClass="entr" presetSubtype="8" fill="hold" grpId="0" nodeType="afterEffect">
                                  <p:stCondLst>
                                    <p:cond delay="0"/>
                                  </p:stCondLst>
                                  <p:childTnLst>
                                    <p:set>
                                      <p:cBhvr>
                                        <p:cTn id="126" dur="1" fill="hold">
                                          <p:stCondLst>
                                            <p:cond delay="0"/>
                                          </p:stCondLst>
                                        </p:cTn>
                                        <p:tgtEl>
                                          <p:spTgt spid="643175"/>
                                        </p:tgtEl>
                                        <p:attrNameLst>
                                          <p:attrName>style.visibility</p:attrName>
                                        </p:attrNameLst>
                                      </p:cBhvr>
                                      <p:to>
                                        <p:strVal val="visible"/>
                                      </p:to>
                                    </p:set>
                                    <p:animEffect transition="in" filter="wipe(left)">
                                      <p:cBhvr>
                                        <p:cTn id="127" dur="500"/>
                                        <p:tgtEl>
                                          <p:spTgt spid="643175"/>
                                        </p:tgtEl>
                                      </p:cBhvr>
                                    </p:animEffect>
                                  </p:childTnLst>
                                </p:cTn>
                              </p:par>
                            </p:childTnLst>
                          </p:cTn>
                        </p:par>
                        <p:par>
                          <p:cTn id="128" fill="hold" nodeType="afterGroup">
                            <p:stCondLst>
                              <p:cond delay="15500"/>
                            </p:stCondLst>
                            <p:childTnLst>
                              <p:par>
                                <p:cTn id="129" presetID="22" presetClass="entr" presetSubtype="8" fill="hold" grpId="0" nodeType="afterEffect">
                                  <p:stCondLst>
                                    <p:cond delay="0"/>
                                  </p:stCondLst>
                                  <p:childTnLst>
                                    <p:set>
                                      <p:cBhvr>
                                        <p:cTn id="130" dur="1" fill="hold">
                                          <p:stCondLst>
                                            <p:cond delay="0"/>
                                          </p:stCondLst>
                                        </p:cTn>
                                        <p:tgtEl>
                                          <p:spTgt spid="643197"/>
                                        </p:tgtEl>
                                        <p:attrNameLst>
                                          <p:attrName>style.visibility</p:attrName>
                                        </p:attrNameLst>
                                      </p:cBhvr>
                                      <p:to>
                                        <p:strVal val="visible"/>
                                      </p:to>
                                    </p:set>
                                    <p:animEffect transition="in" filter="wipe(left)">
                                      <p:cBhvr>
                                        <p:cTn id="131" dur="500"/>
                                        <p:tgtEl>
                                          <p:spTgt spid="643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60" grpId="0" animBg="1"/>
      <p:bldP spid="643161" grpId="0" animBg="1"/>
      <p:bldP spid="643162" grpId="0" animBg="1"/>
      <p:bldP spid="643163" grpId="0" animBg="1"/>
      <p:bldP spid="643164" grpId="0" animBg="1"/>
      <p:bldP spid="643165" grpId="0" animBg="1"/>
      <p:bldP spid="643166" grpId="0" animBg="1"/>
      <p:bldP spid="643167" grpId="0" animBg="1"/>
      <p:bldP spid="643168" grpId="0" animBg="1"/>
      <p:bldP spid="643169" grpId="0" animBg="1"/>
      <p:bldP spid="643170" grpId="0" animBg="1"/>
      <p:bldP spid="643171" grpId="0" animBg="1"/>
      <p:bldP spid="643172" grpId="0" animBg="1"/>
      <p:bldP spid="643173" grpId="0" animBg="1"/>
      <p:bldP spid="643174" grpId="0" animBg="1"/>
      <p:bldP spid="643175" grpId="0" animBg="1"/>
      <p:bldP spid="643179" grpId="0" autoUpdateAnimBg="0"/>
      <p:bldP spid="643180" grpId="0" autoUpdateAnimBg="0"/>
      <p:bldP spid="643181" grpId="0" autoUpdateAnimBg="0"/>
      <p:bldP spid="643185" grpId="0" autoUpdateAnimBg="0"/>
      <p:bldP spid="643186" grpId="0" autoUpdateAnimBg="0"/>
      <p:bldP spid="643187" grpId="0" autoUpdateAnimBg="0"/>
      <p:bldP spid="643188" grpId="0" autoUpdateAnimBg="0"/>
      <p:bldP spid="643192" grpId="0" autoUpdateAnimBg="0"/>
      <p:bldP spid="643193" grpId="0" autoUpdateAnimBg="0"/>
      <p:bldP spid="643194" grpId="0" autoUpdateAnimBg="0"/>
      <p:bldP spid="643195" grpId="0" autoUpdateAnimBg="0"/>
      <p:bldP spid="643197" grpId="0" autoUpdateAnimBg="0"/>
      <p:bldP spid="64319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66562" name="Group 186"/>
          <p:cNvGrpSpPr>
            <a:grpSpLocks/>
          </p:cNvGrpSpPr>
          <p:nvPr/>
        </p:nvGrpSpPr>
        <p:grpSpPr bwMode="auto">
          <a:xfrm>
            <a:off x="76200" y="692150"/>
            <a:ext cx="9067800" cy="5395913"/>
            <a:chOff x="48" y="432"/>
            <a:chExt cx="5712" cy="3399"/>
          </a:xfrm>
        </p:grpSpPr>
        <p:sp>
          <p:nvSpPr>
            <p:cNvPr id="644116" name="Text Box 20"/>
            <p:cNvSpPr txBox="1">
              <a:spLocks noChangeArrowheads="1"/>
            </p:cNvSpPr>
            <p:nvPr/>
          </p:nvSpPr>
          <p:spPr bwMode="auto">
            <a:xfrm>
              <a:off x="1692" y="2791"/>
              <a:ext cx="288" cy="473"/>
            </a:xfrm>
            <a:prstGeom prst="rect">
              <a:avLst/>
            </a:prstGeom>
            <a:noFill/>
            <a:ln w="38100">
              <a:noFill/>
              <a:miter lim="800000"/>
              <a:headEnd/>
              <a:tailEnd/>
            </a:ln>
            <a:effectLst/>
          </p:spPr>
          <p:txBody>
            <a:bodyPr>
              <a:spAutoFit/>
            </a:bodyPr>
            <a:lstStyle/>
            <a:p>
              <a:pPr eaLnBrk="1" hangingPunct="1">
                <a:lnSpc>
                  <a:spcPct val="65000"/>
                </a:lnSpc>
                <a:spcBef>
                  <a:spcPct val="50000"/>
                </a:spcBef>
                <a:defRPr/>
              </a:pPr>
              <a:r>
                <a:rPr lang="en-US" altLang="zh-CN" b="1">
                  <a:effectLst>
                    <a:outerShdw blurRad="38100" dist="38100" dir="2700000" algn="tl">
                      <a:srgbClr val="C0C0C0"/>
                    </a:outerShdw>
                  </a:effectLst>
                  <a:latin typeface="Times New Roman" pitchFamily="18" charset="0"/>
                  <a:cs typeface="Times New Roman" pitchFamily="18" charset="0"/>
                </a:rPr>
                <a:t>A</a:t>
              </a:r>
              <a:endParaRPr lang="en-US" altLang="zh-CN" b="1" baseline="-30000">
                <a:effectLst>
                  <a:outerShdw blurRad="38100" dist="38100" dir="2700000" algn="tl">
                    <a:srgbClr val="C0C0C0"/>
                  </a:outerShdw>
                </a:effectLst>
                <a:latin typeface="Times New Roman" pitchFamily="18" charset="0"/>
                <a:cs typeface="Times New Roman" pitchFamily="18" charset="0"/>
              </a:endParaRPr>
            </a:p>
            <a:p>
              <a:pPr eaLnBrk="1" hangingPunct="1">
                <a:lnSpc>
                  <a:spcPct val="65000"/>
                </a:lnSpc>
                <a:spcBef>
                  <a:spcPct val="50000"/>
                </a:spcBef>
                <a:defRPr/>
              </a:pPr>
              <a:r>
                <a:rPr lang="en-US" altLang="zh-CN" b="1">
                  <a:effectLst>
                    <a:outerShdw blurRad="38100" dist="38100" dir="2700000" algn="tl">
                      <a:srgbClr val="C0C0C0"/>
                    </a:outerShdw>
                  </a:effectLst>
                  <a:latin typeface="Times New Roman" pitchFamily="18" charset="0"/>
                  <a:cs typeface="Times New Roman" pitchFamily="18" charset="0"/>
                </a:rPr>
                <a:t>B</a:t>
              </a:r>
              <a:endParaRPr lang="en-US" altLang="zh-CN">
                <a:latin typeface="Times New Roman" pitchFamily="18" charset="0"/>
              </a:endParaRPr>
            </a:p>
          </p:txBody>
        </p:sp>
        <p:sp>
          <p:nvSpPr>
            <p:cNvPr id="644151" name="Text Box 55"/>
            <p:cNvSpPr txBox="1">
              <a:spLocks noChangeArrowheads="1"/>
            </p:cNvSpPr>
            <p:nvPr/>
          </p:nvSpPr>
          <p:spPr bwMode="auto">
            <a:xfrm>
              <a:off x="2544" y="3504"/>
              <a:ext cx="240" cy="327"/>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effectLst>
                    <a:outerShdw blurRad="38100" dist="38100" dir="2700000" algn="tl">
                      <a:srgbClr val="C0C0C0"/>
                    </a:outerShdw>
                  </a:effectLst>
                  <a:latin typeface="Times New Roman" pitchFamily="18" charset="0"/>
                  <a:cs typeface="Times New Roman" pitchFamily="18" charset="0"/>
                </a:rPr>
                <a:t>F</a:t>
              </a:r>
            </a:p>
          </p:txBody>
        </p:sp>
        <p:sp>
          <p:nvSpPr>
            <p:cNvPr id="644184" name="Rectangle 88"/>
            <p:cNvSpPr>
              <a:spLocks noChangeArrowheads="1"/>
            </p:cNvSpPr>
            <p:nvPr/>
          </p:nvSpPr>
          <p:spPr bwMode="auto">
            <a:xfrm>
              <a:off x="2172" y="2688"/>
              <a:ext cx="960" cy="624"/>
            </a:xfrm>
            <a:prstGeom prst="rect">
              <a:avLst/>
            </a:prstGeom>
            <a:noFill/>
            <a:ln w="38100">
              <a:solidFill>
                <a:schemeClr val="bg2"/>
              </a:solidFill>
              <a:miter lim="800000"/>
              <a:headEnd/>
              <a:tailEnd/>
            </a:ln>
            <a:effectLst/>
          </p:spPr>
          <p:txBody>
            <a:bodyPr wrap="none" anchor="ct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1  </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0</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1</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2</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3</a:t>
              </a:r>
              <a:r>
                <a:rPr lang="en-US" altLang="zh-CN" sz="2000" b="1">
                  <a:effectLst>
                    <a:outerShdw blurRad="38100" dist="38100" dir="2700000" algn="tl">
                      <a:srgbClr val="C0C0C0"/>
                    </a:outerShdw>
                  </a:effectLst>
                  <a:latin typeface="Times New Roman" pitchFamily="18" charset="0"/>
                </a:rPr>
                <a:t> </a:t>
              </a:r>
              <a:r>
                <a:rPr lang="en-US" altLang="zh-CN" sz="2000" b="1" baseline="-30000">
                  <a:effectLst>
                    <a:outerShdw blurRad="38100" dist="38100" dir="2700000" algn="tl">
                      <a:srgbClr val="C0C0C0"/>
                    </a:outerShdw>
                  </a:effectLst>
                  <a:latin typeface="Times New Roman" pitchFamily="18" charset="0"/>
                  <a:cs typeface="Times New Roman" pitchFamily="18" charset="0"/>
                </a:rPr>
                <a:t>          </a:t>
              </a:r>
            </a:p>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0         </a:t>
              </a:r>
              <a:r>
                <a:rPr lang="en-US" altLang="zh-CN" sz="2000" b="1">
                  <a:effectLst>
                    <a:outerShdw blurRad="38100" dist="38100" dir="2700000" algn="tl">
                      <a:srgbClr val="C0C0C0"/>
                    </a:outerShdw>
                  </a:effectLst>
                  <a:latin typeface="Times New Roman" pitchFamily="18" charset="0"/>
                  <a:cs typeface="Times New Roman" pitchFamily="18" charset="0"/>
                </a:rPr>
                <a:t>y</a:t>
              </a:r>
            </a:p>
          </p:txBody>
        </p:sp>
        <p:sp>
          <p:nvSpPr>
            <p:cNvPr id="66567" name="Line 90"/>
            <p:cNvSpPr>
              <a:spLocks noChangeShapeType="1"/>
            </p:cNvSpPr>
            <p:nvPr/>
          </p:nvSpPr>
          <p:spPr bwMode="auto">
            <a:xfrm>
              <a:off x="1973" y="2880"/>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68" name="Line 91"/>
            <p:cNvSpPr>
              <a:spLocks noChangeShapeType="1"/>
            </p:cNvSpPr>
            <p:nvPr/>
          </p:nvSpPr>
          <p:spPr bwMode="auto">
            <a:xfrm>
              <a:off x="2460" y="2400"/>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69" name="Line 92"/>
            <p:cNvSpPr>
              <a:spLocks noChangeShapeType="1"/>
            </p:cNvSpPr>
            <p:nvPr/>
          </p:nvSpPr>
          <p:spPr bwMode="auto">
            <a:xfrm>
              <a:off x="2652" y="2400"/>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70" name="Line 93"/>
            <p:cNvSpPr>
              <a:spLocks noChangeShapeType="1"/>
            </p:cNvSpPr>
            <p:nvPr/>
          </p:nvSpPr>
          <p:spPr bwMode="auto">
            <a:xfrm>
              <a:off x="2844" y="2400"/>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71" name="Line 94"/>
            <p:cNvSpPr>
              <a:spLocks noChangeShapeType="1"/>
            </p:cNvSpPr>
            <p:nvPr/>
          </p:nvSpPr>
          <p:spPr bwMode="auto">
            <a:xfrm>
              <a:off x="3036" y="2400"/>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72" name="Line 95"/>
            <p:cNvSpPr>
              <a:spLocks noChangeShapeType="1"/>
            </p:cNvSpPr>
            <p:nvPr/>
          </p:nvSpPr>
          <p:spPr bwMode="auto">
            <a:xfrm>
              <a:off x="1973" y="3120"/>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73" name="Line 96"/>
            <p:cNvSpPr>
              <a:spLocks noChangeShapeType="1"/>
            </p:cNvSpPr>
            <p:nvPr/>
          </p:nvSpPr>
          <p:spPr bwMode="auto">
            <a:xfrm>
              <a:off x="2652" y="3312"/>
              <a:ext cx="0" cy="240"/>
            </a:xfrm>
            <a:prstGeom prst="line">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4193" name="Rectangle 97"/>
            <p:cNvSpPr>
              <a:spLocks noChangeArrowheads="1"/>
            </p:cNvSpPr>
            <p:nvPr/>
          </p:nvSpPr>
          <p:spPr bwMode="auto">
            <a:xfrm>
              <a:off x="499" y="1056"/>
              <a:ext cx="960" cy="624"/>
            </a:xfrm>
            <a:prstGeom prst="rect">
              <a:avLst/>
            </a:prstGeom>
            <a:noFill/>
            <a:ln w="38100">
              <a:solidFill>
                <a:schemeClr val="bg2"/>
              </a:solidFill>
              <a:miter lim="800000"/>
              <a:headEnd/>
              <a:tailEnd/>
            </a:ln>
            <a:effectLst/>
          </p:spPr>
          <p:txBody>
            <a:bodyPr wrap="none" anchor="ct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1  </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0</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1</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2</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3</a:t>
              </a:r>
              <a:r>
                <a:rPr lang="en-US" altLang="zh-CN" sz="2000" b="1">
                  <a:effectLst>
                    <a:outerShdw blurRad="38100" dist="38100" dir="2700000" algn="tl">
                      <a:srgbClr val="C0C0C0"/>
                    </a:outerShdw>
                  </a:effectLst>
                  <a:latin typeface="Times New Roman" pitchFamily="18" charset="0"/>
                </a:rPr>
                <a:t> </a:t>
              </a:r>
              <a:r>
                <a:rPr lang="en-US" altLang="zh-CN" sz="2000" b="1" baseline="-30000">
                  <a:effectLst>
                    <a:outerShdw blurRad="38100" dist="38100" dir="2700000" algn="tl">
                      <a:srgbClr val="C0C0C0"/>
                    </a:outerShdw>
                  </a:effectLst>
                  <a:latin typeface="Times New Roman" pitchFamily="18" charset="0"/>
                  <a:cs typeface="Times New Roman" pitchFamily="18" charset="0"/>
                </a:rPr>
                <a:t>          </a:t>
              </a:r>
            </a:p>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0        </a:t>
              </a:r>
              <a:r>
                <a:rPr lang="en-US" altLang="zh-CN" sz="2000" b="1">
                  <a:effectLst>
                    <a:outerShdw blurRad="38100" dist="38100" dir="2700000" algn="tl">
                      <a:srgbClr val="C0C0C0"/>
                    </a:outerShdw>
                  </a:effectLst>
                  <a:latin typeface="Times New Roman" pitchFamily="18" charset="0"/>
                  <a:cs typeface="Times New Roman" pitchFamily="18" charset="0"/>
                </a:rPr>
                <a:t>y</a:t>
              </a:r>
            </a:p>
          </p:txBody>
        </p:sp>
        <p:sp>
          <p:nvSpPr>
            <p:cNvPr id="66575" name="Line 98"/>
            <p:cNvSpPr>
              <a:spLocks noChangeShapeType="1"/>
            </p:cNvSpPr>
            <p:nvPr/>
          </p:nvSpPr>
          <p:spPr bwMode="auto">
            <a:xfrm>
              <a:off x="300" y="1248"/>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76" name="Line 99"/>
            <p:cNvSpPr>
              <a:spLocks noChangeShapeType="1"/>
            </p:cNvSpPr>
            <p:nvPr/>
          </p:nvSpPr>
          <p:spPr bwMode="auto">
            <a:xfrm>
              <a:off x="787"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77" name="Line 100"/>
            <p:cNvSpPr>
              <a:spLocks noChangeShapeType="1"/>
            </p:cNvSpPr>
            <p:nvPr/>
          </p:nvSpPr>
          <p:spPr bwMode="auto">
            <a:xfrm>
              <a:off x="979"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78" name="Line 101"/>
            <p:cNvSpPr>
              <a:spLocks noChangeShapeType="1"/>
            </p:cNvSpPr>
            <p:nvPr/>
          </p:nvSpPr>
          <p:spPr bwMode="auto">
            <a:xfrm>
              <a:off x="1171"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79" name="Line 102"/>
            <p:cNvSpPr>
              <a:spLocks noChangeShapeType="1"/>
            </p:cNvSpPr>
            <p:nvPr/>
          </p:nvSpPr>
          <p:spPr bwMode="auto">
            <a:xfrm>
              <a:off x="1363"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80" name="Line 103"/>
            <p:cNvSpPr>
              <a:spLocks noChangeShapeType="1"/>
            </p:cNvSpPr>
            <p:nvPr/>
          </p:nvSpPr>
          <p:spPr bwMode="auto">
            <a:xfrm>
              <a:off x="300" y="1488"/>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81" name="Line 104"/>
            <p:cNvSpPr>
              <a:spLocks noChangeShapeType="1"/>
            </p:cNvSpPr>
            <p:nvPr/>
          </p:nvSpPr>
          <p:spPr bwMode="auto">
            <a:xfrm>
              <a:off x="967" y="1680"/>
              <a:ext cx="0" cy="240"/>
            </a:xfrm>
            <a:prstGeom prst="line">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4201" name="Rectangle 105"/>
            <p:cNvSpPr>
              <a:spLocks noChangeArrowheads="1"/>
            </p:cNvSpPr>
            <p:nvPr/>
          </p:nvSpPr>
          <p:spPr bwMode="auto">
            <a:xfrm>
              <a:off x="1884" y="1056"/>
              <a:ext cx="960" cy="624"/>
            </a:xfrm>
            <a:prstGeom prst="rect">
              <a:avLst/>
            </a:prstGeom>
            <a:noFill/>
            <a:ln w="38100">
              <a:solidFill>
                <a:schemeClr val="bg2"/>
              </a:solidFill>
              <a:miter lim="800000"/>
              <a:headEnd/>
              <a:tailEnd/>
            </a:ln>
            <a:effectLst/>
          </p:spPr>
          <p:txBody>
            <a:bodyPr wrap="none" anchor="ct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1  </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0</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1</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2</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3</a:t>
              </a:r>
              <a:r>
                <a:rPr lang="en-US" altLang="zh-CN" sz="2000" b="1">
                  <a:effectLst>
                    <a:outerShdw blurRad="38100" dist="38100" dir="2700000" algn="tl">
                      <a:srgbClr val="C0C0C0"/>
                    </a:outerShdw>
                  </a:effectLst>
                  <a:latin typeface="Times New Roman" pitchFamily="18" charset="0"/>
                </a:rPr>
                <a:t> </a:t>
              </a:r>
              <a:r>
                <a:rPr lang="en-US" altLang="zh-CN" sz="2000" b="1" baseline="-30000">
                  <a:effectLst>
                    <a:outerShdw blurRad="38100" dist="38100" dir="2700000" algn="tl">
                      <a:srgbClr val="C0C0C0"/>
                    </a:outerShdw>
                  </a:effectLst>
                  <a:latin typeface="Times New Roman" pitchFamily="18" charset="0"/>
                  <a:cs typeface="Times New Roman" pitchFamily="18" charset="0"/>
                </a:rPr>
                <a:t>          </a:t>
              </a:r>
            </a:p>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0         </a:t>
              </a:r>
              <a:r>
                <a:rPr lang="en-US" altLang="zh-CN" sz="2000" b="1">
                  <a:effectLst>
                    <a:outerShdw blurRad="38100" dist="38100" dir="2700000" algn="tl">
                      <a:srgbClr val="C0C0C0"/>
                    </a:outerShdw>
                  </a:effectLst>
                  <a:latin typeface="Times New Roman" pitchFamily="18" charset="0"/>
                  <a:cs typeface="Times New Roman" pitchFamily="18" charset="0"/>
                </a:rPr>
                <a:t>y</a:t>
              </a:r>
            </a:p>
          </p:txBody>
        </p:sp>
        <p:sp>
          <p:nvSpPr>
            <p:cNvPr id="66583" name="Line 106"/>
            <p:cNvSpPr>
              <a:spLocks noChangeShapeType="1"/>
            </p:cNvSpPr>
            <p:nvPr/>
          </p:nvSpPr>
          <p:spPr bwMode="auto">
            <a:xfrm>
              <a:off x="1685" y="1248"/>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84" name="Line 107"/>
            <p:cNvSpPr>
              <a:spLocks noChangeShapeType="1"/>
            </p:cNvSpPr>
            <p:nvPr/>
          </p:nvSpPr>
          <p:spPr bwMode="auto">
            <a:xfrm>
              <a:off x="2172"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85" name="Line 108"/>
            <p:cNvSpPr>
              <a:spLocks noChangeShapeType="1"/>
            </p:cNvSpPr>
            <p:nvPr/>
          </p:nvSpPr>
          <p:spPr bwMode="auto">
            <a:xfrm>
              <a:off x="2364"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86" name="Line 109"/>
            <p:cNvSpPr>
              <a:spLocks noChangeShapeType="1"/>
            </p:cNvSpPr>
            <p:nvPr/>
          </p:nvSpPr>
          <p:spPr bwMode="auto">
            <a:xfrm>
              <a:off x="2556"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87" name="Line 110"/>
            <p:cNvSpPr>
              <a:spLocks noChangeShapeType="1"/>
            </p:cNvSpPr>
            <p:nvPr/>
          </p:nvSpPr>
          <p:spPr bwMode="auto">
            <a:xfrm>
              <a:off x="2748"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88" name="Line 111"/>
            <p:cNvSpPr>
              <a:spLocks noChangeShapeType="1"/>
            </p:cNvSpPr>
            <p:nvPr/>
          </p:nvSpPr>
          <p:spPr bwMode="auto">
            <a:xfrm>
              <a:off x="1685" y="1488"/>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89" name="Line 112"/>
            <p:cNvSpPr>
              <a:spLocks noChangeShapeType="1"/>
            </p:cNvSpPr>
            <p:nvPr/>
          </p:nvSpPr>
          <p:spPr bwMode="auto">
            <a:xfrm>
              <a:off x="2364" y="1680"/>
              <a:ext cx="0" cy="240"/>
            </a:xfrm>
            <a:prstGeom prst="line">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4209" name="Rectangle 113"/>
            <p:cNvSpPr>
              <a:spLocks noChangeArrowheads="1"/>
            </p:cNvSpPr>
            <p:nvPr/>
          </p:nvSpPr>
          <p:spPr bwMode="auto">
            <a:xfrm>
              <a:off x="3324" y="1056"/>
              <a:ext cx="960" cy="624"/>
            </a:xfrm>
            <a:prstGeom prst="rect">
              <a:avLst/>
            </a:prstGeom>
            <a:noFill/>
            <a:ln w="38100">
              <a:solidFill>
                <a:schemeClr val="bg2"/>
              </a:solidFill>
              <a:miter lim="800000"/>
              <a:headEnd/>
              <a:tailEnd/>
            </a:ln>
            <a:effectLst/>
          </p:spPr>
          <p:txBody>
            <a:bodyPr wrap="none" anchor="ct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1  </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0</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1</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2</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3</a:t>
              </a:r>
              <a:r>
                <a:rPr lang="en-US" altLang="zh-CN" sz="2000" b="1">
                  <a:effectLst>
                    <a:outerShdw blurRad="38100" dist="38100" dir="2700000" algn="tl">
                      <a:srgbClr val="C0C0C0"/>
                    </a:outerShdw>
                  </a:effectLst>
                  <a:latin typeface="Times New Roman" pitchFamily="18" charset="0"/>
                </a:rPr>
                <a:t> </a:t>
              </a:r>
              <a:r>
                <a:rPr lang="en-US" altLang="zh-CN" sz="2000" b="1" baseline="-30000">
                  <a:effectLst>
                    <a:outerShdw blurRad="38100" dist="38100" dir="2700000" algn="tl">
                      <a:srgbClr val="C0C0C0"/>
                    </a:outerShdw>
                  </a:effectLst>
                  <a:latin typeface="Times New Roman" pitchFamily="18" charset="0"/>
                  <a:cs typeface="Times New Roman" pitchFamily="18" charset="0"/>
                </a:rPr>
                <a:t>          </a:t>
              </a:r>
            </a:p>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0         </a:t>
              </a:r>
              <a:r>
                <a:rPr lang="en-US" altLang="zh-CN" sz="2000" b="1">
                  <a:effectLst>
                    <a:outerShdw blurRad="38100" dist="38100" dir="2700000" algn="tl">
                      <a:srgbClr val="C0C0C0"/>
                    </a:outerShdw>
                  </a:effectLst>
                  <a:latin typeface="Times New Roman" pitchFamily="18" charset="0"/>
                  <a:cs typeface="Times New Roman" pitchFamily="18" charset="0"/>
                </a:rPr>
                <a:t>y</a:t>
              </a:r>
            </a:p>
          </p:txBody>
        </p:sp>
        <p:sp>
          <p:nvSpPr>
            <p:cNvPr id="66591" name="Line 114"/>
            <p:cNvSpPr>
              <a:spLocks noChangeShapeType="1"/>
            </p:cNvSpPr>
            <p:nvPr/>
          </p:nvSpPr>
          <p:spPr bwMode="auto">
            <a:xfrm>
              <a:off x="3125" y="1248"/>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92" name="Line 115"/>
            <p:cNvSpPr>
              <a:spLocks noChangeShapeType="1"/>
            </p:cNvSpPr>
            <p:nvPr/>
          </p:nvSpPr>
          <p:spPr bwMode="auto">
            <a:xfrm>
              <a:off x="3612"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93" name="Line 116"/>
            <p:cNvSpPr>
              <a:spLocks noChangeShapeType="1"/>
            </p:cNvSpPr>
            <p:nvPr/>
          </p:nvSpPr>
          <p:spPr bwMode="auto">
            <a:xfrm>
              <a:off x="3804"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94" name="Line 117"/>
            <p:cNvSpPr>
              <a:spLocks noChangeShapeType="1"/>
            </p:cNvSpPr>
            <p:nvPr/>
          </p:nvSpPr>
          <p:spPr bwMode="auto">
            <a:xfrm>
              <a:off x="3996"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95" name="Line 118"/>
            <p:cNvSpPr>
              <a:spLocks noChangeShapeType="1"/>
            </p:cNvSpPr>
            <p:nvPr/>
          </p:nvSpPr>
          <p:spPr bwMode="auto">
            <a:xfrm>
              <a:off x="4188"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96" name="Line 119"/>
            <p:cNvSpPr>
              <a:spLocks noChangeShapeType="1"/>
            </p:cNvSpPr>
            <p:nvPr/>
          </p:nvSpPr>
          <p:spPr bwMode="auto">
            <a:xfrm>
              <a:off x="3125" y="1488"/>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97" name="Line 120"/>
            <p:cNvSpPr>
              <a:spLocks noChangeShapeType="1"/>
            </p:cNvSpPr>
            <p:nvPr/>
          </p:nvSpPr>
          <p:spPr bwMode="auto">
            <a:xfrm>
              <a:off x="3804" y="1680"/>
              <a:ext cx="0" cy="240"/>
            </a:xfrm>
            <a:prstGeom prst="line">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4217" name="Rectangle 121"/>
            <p:cNvSpPr>
              <a:spLocks noChangeArrowheads="1"/>
            </p:cNvSpPr>
            <p:nvPr/>
          </p:nvSpPr>
          <p:spPr bwMode="auto">
            <a:xfrm>
              <a:off x="4716" y="1056"/>
              <a:ext cx="960" cy="624"/>
            </a:xfrm>
            <a:prstGeom prst="rect">
              <a:avLst/>
            </a:prstGeom>
            <a:noFill/>
            <a:ln w="38100">
              <a:solidFill>
                <a:schemeClr val="bg2"/>
              </a:solidFill>
              <a:miter lim="800000"/>
              <a:headEnd/>
              <a:tailEnd/>
            </a:ln>
            <a:effectLst/>
          </p:spPr>
          <p:txBody>
            <a:bodyPr wrap="none" anchor="ct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1  </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0</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1</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2</a:t>
              </a:r>
              <a:r>
                <a:rPr lang="en-US" altLang="zh-CN" sz="2000" b="1">
                  <a:effectLst>
                    <a:outerShdw blurRad="38100" dist="38100" dir="2700000" algn="tl">
                      <a:srgbClr val="C0C0C0"/>
                    </a:outerShdw>
                  </a:effectLst>
                  <a:latin typeface="Times New Roman" pitchFamily="18" charset="0"/>
                  <a:cs typeface="Times New Roman" pitchFamily="18" charset="0"/>
                </a:rPr>
                <a:t>D</a:t>
              </a:r>
              <a:r>
                <a:rPr lang="en-US" altLang="zh-CN" sz="2000" b="1" baseline="-30000">
                  <a:effectLst>
                    <a:outerShdw blurRad="38100" dist="38100" dir="2700000" algn="tl">
                      <a:srgbClr val="C0C0C0"/>
                    </a:outerShdw>
                  </a:effectLst>
                  <a:latin typeface="Times New Roman" pitchFamily="18" charset="0"/>
                  <a:cs typeface="Times New Roman" pitchFamily="18" charset="0"/>
                </a:rPr>
                <a:t>3</a:t>
              </a:r>
              <a:r>
                <a:rPr lang="en-US" altLang="zh-CN" sz="2000" b="1">
                  <a:effectLst>
                    <a:outerShdw blurRad="38100" dist="38100" dir="2700000" algn="tl">
                      <a:srgbClr val="C0C0C0"/>
                    </a:outerShdw>
                  </a:effectLst>
                  <a:latin typeface="Times New Roman" pitchFamily="18" charset="0"/>
                </a:rPr>
                <a:t> </a:t>
              </a:r>
              <a:r>
                <a:rPr lang="en-US" altLang="zh-CN" sz="2000" b="1" baseline="-30000">
                  <a:effectLst>
                    <a:outerShdw blurRad="38100" dist="38100" dir="2700000" algn="tl">
                      <a:srgbClr val="C0C0C0"/>
                    </a:outerShdw>
                  </a:effectLst>
                  <a:latin typeface="Times New Roman" pitchFamily="18" charset="0"/>
                  <a:cs typeface="Times New Roman" pitchFamily="18" charset="0"/>
                </a:rPr>
                <a:t>          </a:t>
              </a:r>
            </a:p>
            <a:p>
              <a:pPr eaLnBrk="1" hangingPunct="1">
                <a:lnSpc>
                  <a:spcPct val="120000"/>
                </a:lnSpc>
                <a:defRPr/>
              </a:pPr>
              <a:r>
                <a:rPr lang="en-US" altLang="zh-CN" sz="2000" b="1">
                  <a:effectLst>
                    <a:outerShdw blurRad="38100" dist="38100" dir="2700000" algn="tl">
                      <a:srgbClr val="C0C0C0"/>
                    </a:outerShdw>
                  </a:effectLst>
                  <a:latin typeface="Times New Roman" pitchFamily="18" charset="0"/>
                  <a:cs typeface="Times New Roman" pitchFamily="18" charset="0"/>
                </a:rPr>
                <a:t>A</a:t>
              </a:r>
              <a:r>
                <a:rPr lang="en-US" altLang="zh-CN" sz="2000" b="1" baseline="-30000">
                  <a:effectLst>
                    <a:outerShdw blurRad="38100" dist="38100" dir="2700000" algn="tl">
                      <a:srgbClr val="C0C0C0"/>
                    </a:outerShdw>
                  </a:effectLst>
                  <a:latin typeface="Times New Roman" pitchFamily="18" charset="0"/>
                  <a:cs typeface="Times New Roman" pitchFamily="18" charset="0"/>
                </a:rPr>
                <a:t>0         </a:t>
              </a:r>
              <a:r>
                <a:rPr lang="en-US" altLang="zh-CN" sz="2000" b="1">
                  <a:effectLst>
                    <a:outerShdw blurRad="38100" dist="38100" dir="2700000" algn="tl">
                      <a:srgbClr val="C0C0C0"/>
                    </a:outerShdw>
                  </a:effectLst>
                  <a:latin typeface="Times New Roman" pitchFamily="18" charset="0"/>
                  <a:cs typeface="Times New Roman" pitchFamily="18" charset="0"/>
                </a:rPr>
                <a:t>y</a:t>
              </a:r>
            </a:p>
          </p:txBody>
        </p:sp>
        <p:sp>
          <p:nvSpPr>
            <p:cNvPr id="66599" name="Line 122"/>
            <p:cNvSpPr>
              <a:spLocks noChangeShapeType="1"/>
            </p:cNvSpPr>
            <p:nvPr/>
          </p:nvSpPr>
          <p:spPr bwMode="auto">
            <a:xfrm>
              <a:off x="4517" y="1248"/>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Line 123"/>
            <p:cNvSpPr>
              <a:spLocks noChangeShapeType="1"/>
            </p:cNvSpPr>
            <p:nvPr/>
          </p:nvSpPr>
          <p:spPr bwMode="auto">
            <a:xfrm>
              <a:off x="5004"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01" name="Line 124"/>
            <p:cNvSpPr>
              <a:spLocks noChangeShapeType="1"/>
            </p:cNvSpPr>
            <p:nvPr/>
          </p:nvSpPr>
          <p:spPr bwMode="auto">
            <a:xfrm>
              <a:off x="5196"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Line 125"/>
            <p:cNvSpPr>
              <a:spLocks noChangeShapeType="1"/>
            </p:cNvSpPr>
            <p:nvPr/>
          </p:nvSpPr>
          <p:spPr bwMode="auto">
            <a:xfrm>
              <a:off x="5388"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03" name="Line 126"/>
            <p:cNvSpPr>
              <a:spLocks noChangeShapeType="1"/>
            </p:cNvSpPr>
            <p:nvPr/>
          </p:nvSpPr>
          <p:spPr bwMode="auto">
            <a:xfrm>
              <a:off x="5580" y="768"/>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Line 127"/>
            <p:cNvSpPr>
              <a:spLocks noChangeShapeType="1"/>
            </p:cNvSpPr>
            <p:nvPr/>
          </p:nvSpPr>
          <p:spPr bwMode="auto">
            <a:xfrm>
              <a:off x="4517" y="1488"/>
              <a:ext cx="199"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05" name="Line 128"/>
            <p:cNvSpPr>
              <a:spLocks noChangeShapeType="1"/>
            </p:cNvSpPr>
            <p:nvPr/>
          </p:nvSpPr>
          <p:spPr bwMode="auto">
            <a:xfrm>
              <a:off x="5196" y="1680"/>
              <a:ext cx="0" cy="240"/>
            </a:xfrm>
            <a:prstGeom prst="line">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Line 129"/>
            <p:cNvSpPr>
              <a:spLocks noChangeShapeType="1"/>
            </p:cNvSpPr>
            <p:nvPr/>
          </p:nvSpPr>
          <p:spPr bwMode="auto">
            <a:xfrm flipH="1">
              <a:off x="972" y="2400"/>
              <a:ext cx="1488"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07" name="Line 130"/>
            <p:cNvSpPr>
              <a:spLocks noChangeShapeType="1"/>
            </p:cNvSpPr>
            <p:nvPr/>
          </p:nvSpPr>
          <p:spPr bwMode="auto">
            <a:xfrm flipV="1">
              <a:off x="972" y="1824"/>
              <a:ext cx="0" cy="576"/>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08" name="Line 131"/>
            <p:cNvSpPr>
              <a:spLocks noChangeShapeType="1"/>
            </p:cNvSpPr>
            <p:nvPr/>
          </p:nvSpPr>
          <p:spPr bwMode="auto">
            <a:xfrm flipV="1">
              <a:off x="2652" y="2256"/>
              <a:ext cx="0" cy="19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09" name="Line 132"/>
            <p:cNvSpPr>
              <a:spLocks noChangeShapeType="1"/>
            </p:cNvSpPr>
            <p:nvPr/>
          </p:nvSpPr>
          <p:spPr bwMode="auto">
            <a:xfrm flipH="1">
              <a:off x="2364" y="2256"/>
              <a:ext cx="288"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0" name="Line 133"/>
            <p:cNvSpPr>
              <a:spLocks noChangeShapeType="1"/>
            </p:cNvSpPr>
            <p:nvPr/>
          </p:nvSpPr>
          <p:spPr bwMode="auto">
            <a:xfrm flipV="1">
              <a:off x="2364" y="1776"/>
              <a:ext cx="0" cy="48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1" name="Line 134"/>
            <p:cNvSpPr>
              <a:spLocks noChangeShapeType="1"/>
            </p:cNvSpPr>
            <p:nvPr/>
          </p:nvSpPr>
          <p:spPr bwMode="auto">
            <a:xfrm>
              <a:off x="3036" y="2400"/>
              <a:ext cx="216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2" name="Line 135"/>
            <p:cNvSpPr>
              <a:spLocks noChangeShapeType="1"/>
            </p:cNvSpPr>
            <p:nvPr/>
          </p:nvSpPr>
          <p:spPr bwMode="auto">
            <a:xfrm flipV="1">
              <a:off x="5196" y="1824"/>
              <a:ext cx="0" cy="576"/>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3" name="Line 136"/>
            <p:cNvSpPr>
              <a:spLocks noChangeShapeType="1"/>
            </p:cNvSpPr>
            <p:nvPr/>
          </p:nvSpPr>
          <p:spPr bwMode="auto">
            <a:xfrm flipV="1">
              <a:off x="2844" y="2256"/>
              <a:ext cx="0" cy="19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4" name="Line 137"/>
            <p:cNvSpPr>
              <a:spLocks noChangeShapeType="1"/>
            </p:cNvSpPr>
            <p:nvPr/>
          </p:nvSpPr>
          <p:spPr bwMode="auto">
            <a:xfrm>
              <a:off x="2844" y="2256"/>
              <a:ext cx="96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5" name="Line 138"/>
            <p:cNvSpPr>
              <a:spLocks noChangeShapeType="1"/>
            </p:cNvSpPr>
            <p:nvPr/>
          </p:nvSpPr>
          <p:spPr bwMode="auto">
            <a:xfrm flipV="1">
              <a:off x="3804" y="1824"/>
              <a:ext cx="0" cy="43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6" name="Line 139"/>
            <p:cNvSpPr>
              <a:spLocks noChangeShapeType="1"/>
            </p:cNvSpPr>
            <p:nvPr/>
          </p:nvSpPr>
          <p:spPr bwMode="auto">
            <a:xfrm>
              <a:off x="1692" y="1488"/>
              <a:ext cx="0" cy="48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7" name="Line 140"/>
            <p:cNvSpPr>
              <a:spLocks noChangeShapeType="1"/>
            </p:cNvSpPr>
            <p:nvPr/>
          </p:nvSpPr>
          <p:spPr bwMode="auto">
            <a:xfrm flipH="1">
              <a:off x="1548" y="1248"/>
              <a:ext cx="19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8" name="Line 141"/>
            <p:cNvSpPr>
              <a:spLocks noChangeShapeType="1"/>
            </p:cNvSpPr>
            <p:nvPr/>
          </p:nvSpPr>
          <p:spPr bwMode="auto">
            <a:xfrm>
              <a:off x="1548" y="1248"/>
              <a:ext cx="0" cy="91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19" name="Line 142"/>
            <p:cNvSpPr>
              <a:spLocks noChangeShapeType="1"/>
            </p:cNvSpPr>
            <p:nvPr/>
          </p:nvSpPr>
          <p:spPr bwMode="auto">
            <a:xfrm>
              <a:off x="156" y="2160"/>
              <a:ext cx="4217"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0" name="Line 143"/>
            <p:cNvSpPr>
              <a:spLocks noChangeShapeType="1"/>
            </p:cNvSpPr>
            <p:nvPr/>
          </p:nvSpPr>
          <p:spPr bwMode="auto">
            <a:xfrm>
              <a:off x="3108" y="1488"/>
              <a:ext cx="0" cy="48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1" name="Line 144"/>
            <p:cNvSpPr>
              <a:spLocks noChangeShapeType="1"/>
            </p:cNvSpPr>
            <p:nvPr/>
          </p:nvSpPr>
          <p:spPr bwMode="auto">
            <a:xfrm flipH="1">
              <a:off x="2964" y="1248"/>
              <a:ext cx="19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2" name="Line 145"/>
            <p:cNvSpPr>
              <a:spLocks noChangeShapeType="1"/>
            </p:cNvSpPr>
            <p:nvPr/>
          </p:nvSpPr>
          <p:spPr bwMode="auto">
            <a:xfrm>
              <a:off x="2964" y="1248"/>
              <a:ext cx="0" cy="91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3" name="Line 146"/>
            <p:cNvSpPr>
              <a:spLocks noChangeShapeType="1"/>
            </p:cNvSpPr>
            <p:nvPr/>
          </p:nvSpPr>
          <p:spPr bwMode="auto">
            <a:xfrm>
              <a:off x="4512" y="1488"/>
              <a:ext cx="0" cy="48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4" name="Line 147"/>
            <p:cNvSpPr>
              <a:spLocks noChangeShapeType="1"/>
            </p:cNvSpPr>
            <p:nvPr/>
          </p:nvSpPr>
          <p:spPr bwMode="auto">
            <a:xfrm flipH="1">
              <a:off x="4368" y="1248"/>
              <a:ext cx="19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5" name="Line 148"/>
            <p:cNvSpPr>
              <a:spLocks noChangeShapeType="1"/>
            </p:cNvSpPr>
            <p:nvPr/>
          </p:nvSpPr>
          <p:spPr bwMode="auto">
            <a:xfrm>
              <a:off x="4368" y="1248"/>
              <a:ext cx="0" cy="91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6" name="Line 149"/>
            <p:cNvSpPr>
              <a:spLocks noChangeShapeType="1"/>
            </p:cNvSpPr>
            <p:nvPr/>
          </p:nvSpPr>
          <p:spPr bwMode="auto">
            <a:xfrm>
              <a:off x="300" y="1488"/>
              <a:ext cx="0" cy="48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7" name="Line 150"/>
            <p:cNvSpPr>
              <a:spLocks noChangeShapeType="1"/>
            </p:cNvSpPr>
            <p:nvPr/>
          </p:nvSpPr>
          <p:spPr bwMode="auto">
            <a:xfrm flipH="1">
              <a:off x="156" y="1248"/>
              <a:ext cx="19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8" name="Line 151"/>
            <p:cNvSpPr>
              <a:spLocks noChangeShapeType="1"/>
            </p:cNvSpPr>
            <p:nvPr/>
          </p:nvSpPr>
          <p:spPr bwMode="auto">
            <a:xfrm>
              <a:off x="156" y="1248"/>
              <a:ext cx="0" cy="91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29" name="Line 152"/>
            <p:cNvSpPr>
              <a:spLocks noChangeShapeType="1"/>
            </p:cNvSpPr>
            <p:nvPr/>
          </p:nvSpPr>
          <p:spPr bwMode="auto">
            <a:xfrm flipH="1">
              <a:off x="288" y="1968"/>
              <a:ext cx="422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30" name="Oval 153"/>
            <p:cNvSpPr>
              <a:spLocks noChangeArrowheads="1"/>
            </p:cNvSpPr>
            <p:nvPr/>
          </p:nvSpPr>
          <p:spPr bwMode="auto">
            <a:xfrm>
              <a:off x="1524" y="2124"/>
              <a:ext cx="48" cy="48"/>
            </a:xfrm>
            <a:prstGeom prst="ellipse">
              <a:avLst/>
            </a:prstGeom>
            <a:solidFill>
              <a:schemeClr val="hlink"/>
            </a:solidFill>
            <a:ln w="38100">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6631" name="Oval 154"/>
            <p:cNvSpPr>
              <a:spLocks noChangeArrowheads="1"/>
            </p:cNvSpPr>
            <p:nvPr/>
          </p:nvSpPr>
          <p:spPr bwMode="auto">
            <a:xfrm>
              <a:off x="2940" y="2136"/>
              <a:ext cx="48" cy="48"/>
            </a:xfrm>
            <a:prstGeom prst="ellipse">
              <a:avLst/>
            </a:prstGeom>
            <a:solidFill>
              <a:schemeClr val="hlink"/>
            </a:solidFill>
            <a:ln w="38100">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6632" name="Oval 155"/>
            <p:cNvSpPr>
              <a:spLocks noChangeArrowheads="1"/>
            </p:cNvSpPr>
            <p:nvPr/>
          </p:nvSpPr>
          <p:spPr bwMode="auto">
            <a:xfrm>
              <a:off x="1668" y="1944"/>
              <a:ext cx="48" cy="48"/>
            </a:xfrm>
            <a:prstGeom prst="ellipse">
              <a:avLst/>
            </a:prstGeom>
            <a:solidFill>
              <a:schemeClr val="hlink"/>
            </a:solidFill>
            <a:ln w="38100">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6633" name="Oval 156"/>
            <p:cNvSpPr>
              <a:spLocks noChangeArrowheads="1"/>
            </p:cNvSpPr>
            <p:nvPr/>
          </p:nvSpPr>
          <p:spPr bwMode="auto">
            <a:xfrm>
              <a:off x="3084" y="1944"/>
              <a:ext cx="48" cy="48"/>
            </a:xfrm>
            <a:prstGeom prst="ellipse">
              <a:avLst/>
            </a:prstGeom>
            <a:solidFill>
              <a:schemeClr val="hlink"/>
            </a:solidFill>
            <a:ln w="38100">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6634" name="Line 157"/>
            <p:cNvSpPr>
              <a:spLocks noChangeShapeType="1"/>
            </p:cNvSpPr>
            <p:nvPr/>
          </p:nvSpPr>
          <p:spPr bwMode="auto">
            <a:xfrm>
              <a:off x="300" y="1968"/>
              <a:ext cx="0" cy="76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35" name="Oval 158"/>
            <p:cNvSpPr>
              <a:spLocks noChangeArrowheads="1"/>
            </p:cNvSpPr>
            <p:nvPr/>
          </p:nvSpPr>
          <p:spPr bwMode="auto">
            <a:xfrm>
              <a:off x="276" y="1944"/>
              <a:ext cx="48" cy="48"/>
            </a:xfrm>
            <a:prstGeom prst="ellipse">
              <a:avLst/>
            </a:prstGeom>
            <a:solidFill>
              <a:schemeClr val="hlink"/>
            </a:solidFill>
            <a:ln w="38100">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6636" name="Line 159"/>
            <p:cNvSpPr>
              <a:spLocks noChangeShapeType="1"/>
            </p:cNvSpPr>
            <p:nvPr/>
          </p:nvSpPr>
          <p:spPr bwMode="auto">
            <a:xfrm>
              <a:off x="156" y="2160"/>
              <a:ext cx="0" cy="864"/>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637" name="Oval 160"/>
            <p:cNvSpPr>
              <a:spLocks noChangeArrowheads="1"/>
            </p:cNvSpPr>
            <p:nvPr/>
          </p:nvSpPr>
          <p:spPr bwMode="auto">
            <a:xfrm>
              <a:off x="132" y="2136"/>
              <a:ext cx="48" cy="48"/>
            </a:xfrm>
            <a:prstGeom prst="ellipse">
              <a:avLst/>
            </a:prstGeom>
            <a:solidFill>
              <a:schemeClr val="hlink"/>
            </a:solidFill>
            <a:ln w="38100">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44257" name="Text Box 161"/>
            <p:cNvSpPr txBox="1">
              <a:spLocks noChangeArrowheads="1"/>
            </p:cNvSpPr>
            <p:nvPr/>
          </p:nvSpPr>
          <p:spPr bwMode="auto">
            <a:xfrm>
              <a:off x="192" y="2688"/>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C</a:t>
              </a:r>
            </a:p>
          </p:txBody>
        </p:sp>
        <p:sp>
          <p:nvSpPr>
            <p:cNvPr id="644258" name="Text Box 162"/>
            <p:cNvSpPr txBox="1">
              <a:spLocks noChangeArrowheads="1"/>
            </p:cNvSpPr>
            <p:nvPr/>
          </p:nvSpPr>
          <p:spPr bwMode="auto">
            <a:xfrm>
              <a:off x="48" y="3024"/>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D</a:t>
              </a:r>
            </a:p>
          </p:txBody>
        </p:sp>
        <p:sp>
          <p:nvSpPr>
            <p:cNvPr id="644260" name="Text Box 164"/>
            <p:cNvSpPr txBox="1">
              <a:spLocks noChangeArrowheads="1"/>
            </p:cNvSpPr>
            <p:nvPr/>
          </p:nvSpPr>
          <p:spPr bwMode="auto">
            <a:xfrm>
              <a:off x="624" y="432"/>
              <a:ext cx="336"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6641" name="Line 165"/>
            <p:cNvSpPr>
              <a:spLocks noChangeShapeType="1"/>
            </p:cNvSpPr>
            <p:nvPr/>
          </p:nvSpPr>
          <p:spPr bwMode="auto">
            <a:xfrm>
              <a:off x="684" y="468"/>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4262" name="Text Box 166"/>
            <p:cNvSpPr txBox="1">
              <a:spLocks noChangeArrowheads="1"/>
            </p:cNvSpPr>
            <p:nvPr/>
          </p:nvSpPr>
          <p:spPr bwMode="auto">
            <a:xfrm>
              <a:off x="864" y="432"/>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4263" name="Text Box 167"/>
            <p:cNvSpPr txBox="1">
              <a:spLocks noChangeArrowheads="1"/>
            </p:cNvSpPr>
            <p:nvPr/>
          </p:nvSpPr>
          <p:spPr bwMode="auto">
            <a:xfrm>
              <a:off x="1056" y="43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44264" name="Text Box 168"/>
            <p:cNvSpPr txBox="1">
              <a:spLocks noChangeArrowheads="1"/>
            </p:cNvSpPr>
            <p:nvPr/>
          </p:nvSpPr>
          <p:spPr bwMode="auto">
            <a:xfrm>
              <a:off x="1296" y="432"/>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4265" name="Text Box 169"/>
            <p:cNvSpPr txBox="1">
              <a:spLocks noChangeArrowheads="1"/>
            </p:cNvSpPr>
            <p:nvPr/>
          </p:nvSpPr>
          <p:spPr bwMode="auto">
            <a:xfrm>
              <a:off x="2256" y="432"/>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sp>
          <p:nvSpPr>
            <p:cNvPr id="644266" name="Text Box 170"/>
            <p:cNvSpPr txBox="1">
              <a:spLocks noChangeArrowheads="1"/>
            </p:cNvSpPr>
            <p:nvPr/>
          </p:nvSpPr>
          <p:spPr bwMode="auto">
            <a:xfrm>
              <a:off x="2448" y="43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4267" name="Text Box 171"/>
            <p:cNvSpPr txBox="1">
              <a:spLocks noChangeArrowheads="1"/>
            </p:cNvSpPr>
            <p:nvPr/>
          </p:nvSpPr>
          <p:spPr bwMode="auto">
            <a:xfrm>
              <a:off x="2640" y="432"/>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4268" name="Text Box 172"/>
            <p:cNvSpPr txBox="1">
              <a:spLocks noChangeArrowheads="1"/>
            </p:cNvSpPr>
            <p:nvPr/>
          </p:nvSpPr>
          <p:spPr bwMode="auto">
            <a:xfrm>
              <a:off x="2064" y="432"/>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sp>
          <p:nvSpPr>
            <p:cNvPr id="644270" name="Text Box 174"/>
            <p:cNvSpPr txBox="1">
              <a:spLocks noChangeArrowheads="1"/>
            </p:cNvSpPr>
            <p:nvPr/>
          </p:nvSpPr>
          <p:spPr bwMode="auto">
            <a:xfrm>
              <a:off x="3888" y="432"/>
              <a:ext cx="336"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6650" name="Line 175"/>
            <p:cNvSpPr>
              <a:spLocks noChangeShapeType="1"/>
            </p:cNvSpPr>
            <p:nvPr/>
          </p:nvSpPr>
          <p:spPr bwMode="auto">
            <a:xfrm>
              <a:off x="3948" y="468"/>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4272" name="Text Box 176"/>
            <p:cNvSpPr txBox="1">
              <a:spLocks noChangeArrowheads="1"/>
            </p:cNvSpPr>
            <p:nvPr/>
          </p:nvSpPr>
          <p:spPr bwMode="auto">
            <a:xfrm>
              <a:off x="3696" y="432"/>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sp>
          <p:nvSpPr>
            <p:cNvPr id="644273" name="Text Box 177"/>
            <p:cNvSpPr txBox="1">
              <a:spLocks noChangeArrowheads="1"/>
            </p:cNvSpPr>
            <p:nvPr/>
          </p:nvSpPr>
          <p:spPr bwMode="auto">
            <a:xfrm>
              <a:off x="3504" y="43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44274" name="Text Box 178"/>
            <p:cNvSpPr txBox="1">
              <a:spLocks noChangeArrowheads="1"/>
            </p:cNvSpPr>
            <p:nvPr/>
          </p:nvSpPr>
          <p:spPr bwMode="auto">
            <a:xfrm>
              <a:off x="4080" y="432"/>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sp>
          <p:nvSpPr>
            <p:cNvPr id="644275" name="Text Box 179"/>
            <p:cNvSpPr txBox="1">
              <a:spLocks noChangeArrowheads="1"/>
            </p:cNvSpPr>
            <p:nvPr/>
          </p:nvSpPr>
          <p:spPr bwMode="auto">
            <a:xfrm>
              <a:off x="5088" y="480"/>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4276" name="Text Box 180"/>
            <p:cNvSpPr txBox="1">
              <a:spLocks noChangeArrowheads="1"/>
            </p:cNvSpPr>
            <p:nvPr/>
          </p:nvSpPr>
          <p:spPr bwMode="auto">
            <a:xfrm>
              <a:off x="5472" y="480"/>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1</a:t>
              </a:r>
            </a:p>
          </p:txBody>
        </p:sp>
        <p:sp>
          <p:nvSpPr>
            <p:cNvPr id="644277" name="Text Box 181"/>
            <p:cNvSpPr txBox="1">
              <a:spLocks noChangeArrowheads="1"/>
            </p:cNvSpPr>
            <p:nvPr/>
          </p:nvSpPr>
          <p:spPr bwMode="auto">
            <a:xfrm>
              <a:off x="4896" y="480"/>
              <a:ext cx="288"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0</a:t>
              </a:r>
            </a:p>
          </p:txBody>
        </p:sp>
        <p:sp>
          <p:nvSpPr>
            <p:cNvPr id="644279" name="Text Box 183"/>
            <p:cNvSpPr txBox="1">
              <a:spLocks noChangeArrowheads="1"/>
            </p:cNvSpPr>
            <p:nvPr/>
          </p:nvSpPr>
          <p:spPr bwMode="auto">
            <a:xfrm>
              <a:off x="5280" y="480"/>
              <a:ext cx="336"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effectLst>
                    <a:outerShdw blurRad="38100" dist="38100" dir="2700000" algn="tl">
                      <a:srgbClr val="C0C0C0"/>
                    </a:outerShdw>
                  </a:effectLst>
                  <a:latin typeface="Times New Roman" pitchFamily="18" charset="0"/>
                </a:rPr>
                <a:t>E</a:t>
              </a:r>
            </a:p>
          </p:txBody>
        </p:sp>
        <p:sp>
          <p:nvSpPr>
            <p:cNvPr id="66658" name="Line 184"/>
            <p:cNvSpPr>
              <a:spLocks noChangeShapeType="1"/>
            </p:cNvSpPr>
            <p:nvPr/>
          </p:nvSpPr>
          <p:spPr bwMode="auto">
            <a:xfrm>
              <a:off x="5340" y="516"/>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灯片编号占位符 1"/>
          <p:cNvSpPr>
            <a:spLocks noGrp="1"/>
          </p:cNvSpPr>
          <p:nvPr>
            <p:ph type="sldNum" sz="quarter" idx="12"/>
          </p:nvPr>
        </p:nvSpPr>
        <p:spPr>
          <a:xfrm>
            <a:off x="6948488" y="6248400"/>
            <a:ext cx="1905000" cy="457200"/>
          </a:xfrm>
        </p:spPr>
        <p:txBody>
          <a:bodyPr/>
          <a:lstStyle/>
          <a:p>
            <a:pPr>
              <a:defRPr/>
            </a:pPr>
            <a:fld id="{7319EF67-1076-40D8-AD2A-3B6EE7349361}" type="slidenum">
              <a:rPr lang="en-US" altLang="zh-CN"/>
              <a:pPr>
                <a:defRPr/>
              </a:pPr>
              <a:t>55</a:t>
            </a:fld>
            <a:endParaRPr lang="en-US" altLang="zh-CN"/>
          </a:p>
        </p:txBody>
      </p:sp>
      <p:sp>
        <p:nvSpPr>
          <p:cNvPr id="3" name="文本框 2"/>
          <p:cNvSpPr txBox="1"/>
          <p:nvPr/>
        </p:nvSpPr>
        <p:spPr>
          <a:xfrm>
            <a:off x="1182410" y="292100"/>
            <a:ext cx="996542" cy="400110"/>
          </a:xfrm>
          <a:prstGeom prst="rect">
            <a:avLst/>
          </a:prstGeom>
          <a:solidFill>
            <a:schemeClr val="tx2">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000" b="1" dirty="0" smtClean="0"/>
              <a:t>MUX 1</a:t>
            </a:r>
            <a:endParaRPr lang="zh-CN" altLang="en-US" sz="2000" b="1" dirty="0"/>
          </a:p>
        </p:txBody>
      </p:sp>
      <p:sp>
        <p:nvSpPr>
          <p:cNvPr id="100" name="文本框 99"/>
          <p:cNvSpPr txBox="1"/>
          <p:nvPr/>
        </p:nvSpPr>
        <p:spPr>
          <a:xfrm>
            <a:off x="3366978" y="282486"/>
            <a:ext cx="996542" cy="400110"/>
          </a:xfrm>
          <a:prstGeom prst="rect">
            <a:avLst/>
          </a:prstGeom>
          <a:solidFill>
            <a:schemeClr val="tx2">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000" b="1" dirty="0" smtClean="0"/>
              <a:t>MUX 2</a:t>
            </a:r>
            <a:endParaRPr lang="zh-CN" altLang="en-US" sz="2000" b="1" dirty="0"/>
          </a:p>
        </p:txBody>
      </p:sp>
      <p:sp>
        <p:nvSpPr>
          <p:cNvPr id="101" name="文本框 100"/>
          <p:cNvSpPr txBox="1"/>
          <p:nvPr/>
        </p:nvSpPr>
        <p:spPr>
          <a:xfrm>
            <a:off x="5645512" y="292100"/>
            <a:ext cx="996542" cy="400110"/>
          </a:xfrm>
          <a:prstGeom prst="rect">
            <a:avLst/>
          </a:prstGeom>
          <a:solidFill>
            <a:schemeClr val="tx2">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000" b="1" dirty="0" smtClean="0"/>
              <a:t>MUX 3</a:t>
            </a:r>
            <a:endParaRPr lang="zh-CN" altLang="en-US" sz="2000" b="1" dirty="0"/>
          </a:p>
        </p:txBody>
      </p:sp>
      <p:sp>
        <p:nvSpPr>
          <p:cNvPr id="102" name="文本框 101"/>
          <p:cNvSpPr txBox="1"/>
          <p:nvPr/>
        </p:nvSpPr>
        <p:spPr>
          <a:xfrm>
            <a:off x="7807529" y="292100"/>
            <a:ext cx="996542" cy="400110"/>
          </a:xfrm>
          <a:prstGeom prst="rect">
            <a:avLst/>
          </a:prstGeom>
          <a:solidFill>
            <a:schemeClr val="tx2">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000" b="1" dirty="0" smtClean="0"/>
              <a:t>MUX 4</a:t>
            </a:r>
            <a:endParaRPr lang="zh-CN" altLang="en-US" sz="2000" b="1" dirty="0"/>
          </a:p>
        </p:txBody>
      </p:sp>
      <p:sp>
        <p:nvSpPr>
          <p:cNvPr id="103" name="文本框 102"/>
          <p:cNvSpPr txBox="1"/>
          <p:nvPr/>
        </p:nvSpPr>
        <p:spPr>
          <a:xfrm>
            <a:off x="5206480" y="4568795"/>
            <a:ext cx="996542" cy="400110"/>
          </a:xfrm>
          <a:prstGeom prst="rect">
            <a:avLst/>
          </a:prstGeom>
          <a:solidFill>
            <a:schemeClr val="tx2">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000" b="1" dirty="0" smtClean="0"/>
              <a:t>MUX 5</a:t>
            </a:r>
            <a:endParaRPr lang="zh-CN" altLang="en-US" sz="2000"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49221" name="Text Box 5"/>
          <p:cNvSpPr txBox="1">
            <a:spLocks noChangeArrowheads="1"/>
          </p:cNvSpPr>
          <p:nvPr/>
        </p:nvSpPr>
        <p:spPr bwMode="auto">
          <a:xfrm>
            <a:off x="900113" y="2492375"/>
            <a:ext cx="7561262" cy="1274763"/>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0" lang="zh-CN" altLang="en-US" sz="2800" b="1" dirty="0">
                <a:latin typeface="Arial" charset="0"/>
              </a:rPr>
              <a:t>用</a:t>
            </a:r>
            <a:r>
              <a:rPr kumimoji="0" lang="en-US" altLang="zh-CN" sz="2800" b="1" dirty="0">
                <a:latin typeface="Arial" charset="0"/>
              </a:rPr>
              <a:t> 4-1 MUX </a:t>
            </a:r>
            <a:r>
              <a:rPr kumimoji="0" lang="zh-CN" altLang="en-US" sz="2800" b="1" dirty="0">
                <a:latin typeface="Arial" charset="0"/>
              </a:rPr>
              <a:t>实现</a:t>
            </a:r>
            <a:r>
              <a:rPr kumimoji="0" lang="en-US" altLang="zh-CN" sz="2800" b="1" dirty="0">
                <a:latin typeface="Arial" charset="0"/>
              </a:rPr>
              <a:t> </a:t>
            </a:r>
            <a:r>
              <a:rPr lang="en-US" altLang="zh-CN" sz="3200" b="1" dirty="0">
                <a:effectLst>
                  <a:outerShdw blurRad="38100" dist="38100" dir="2700000" algn="tl">
                    <a:srgbClr val="C0C0C0"/>
                  </a:outerShdw>
                </a:effectLst>
                <a:latin typeface="Times New Roman" pitchFamily="18" charset="0"/>
                <a:cs typeface="Times New Roman" pitchFamily="18" charset="0"/>
              </a:rPr>
              <a:t>F(A,B,C,D)=∑m(1,2,4,9, 10,11,12,14,15)</a:t>
            </a:r>
            <a:endParaRPr lang="en-US" altLang="zh-CN" sz="3200" b="1" dirty="0">
              <a:effectLst>
                <a:outerShdw blurRad="38100" dist="38100" dir="2700000" algn="tl">
                  <a:srgbClr val="C0C0C0"/>
                </a:outerShdw>
              </a:effectLst>
              <a:latin typeface="宋体" pitchFamily="2" charset="-122"/>
              <a:cs typeface="Times New Roman" pitchFamily="18" charset="0"/>
            </a:endParaRPr>
          </a:p>
        </p:txBody>
      </p:sp>
      <p:pic>
        <p:nvPicPr>
          <p:cNvPr id="67587" name="Picture 16"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Box 9"/>
          <p:cNvSpPr txBox="1">
            <a:spLocks noChangeArrowheads="1"/>
          </p:cNvSpPr>
          <p:nvPr/>
        </p:nvSpPr>
        <p:spPr bwMode="auto">
          <a:xfrm>
            <a:off x="944563" y="4205288"/>
            <a:ext cx="7143750" cy="1384300"/>
          </a:xfrm>
          <a:prstGeom prst="rect">
            <a:avLst/>
          </a:prstGeom>
          <a:solidFill>
            <a:srgbClr val="FFFF99"/>
          </a:solidFill>
          <a:ln w="28575">
            <a:solidFill>
              <a:srgbClr val="006600"/>
            </a:solidFill>
            <a:miter lim="800000"/>
            <a:headEnd/>
            <a:tailEnd/>
          </a:ln>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solidFill>
                  <a:schemeClr val="bg2"/>
                </a:solidFill>
                <a:latin typeface="黑体" panose="02010609060101010101" pitchFamily="49" charset="-122"/>
                <a:ea typeface="黑体" panose="02010609060101010101" pitchFamily="49" charset="-122"/>
                <a:cs typeface="Times New Roman" panose="02020603050405020304" pitchFamily="18" charset="0"/>
              </a:rPr>
              <a:t>从函数的多个输入变量中选出</a:t>
            </a:r>
            <a:r>
              <a:rPr lang="en-US" altLang="zh-CN" sz="2800" b="1">
                <a:solidFill>
                  <a:schemeClr val="bg2"/>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1">
                <a:solidFill>
                  <a:schemeClr val="bg2"/>
                </a:solidFill>
                <a:latin typeface="黑体" panose="02010609060101010101" pitchFamily="49" charset="-122"/>
                <a:ea typeface="黑体" panose="02010609060101010101" pitchFamily="49" charset="-122"/>
                <a:cs typeface="Times New Roman" panose="02020603050405020304" pitchFamily="18" charset="0"/>
              </a:rPr>
              <a:t>个作为</a:t>
            </a:r>
            <a:r>
              <a:rPr lang="en-US" altLang="zh-CN" sz="2800" b="1">
                <a:solidFill>
                  <a:schemeClr val="bg2"/>
                </a:solidFill>
                <a:latin typeface="黑体" panose="02010609060101010101" pitchFamily="49" charset="-122"/>
                <a:ea typeface="黑体" panose="02010609060101010101" pitchFamily="49" charset="-122"/>
                <a:cs typeface="Times New Roman" panose="02020603050405020304" pitchFamily="18" charset="0"/>
              </a:rPr>
              <a:t>MUX</a:t>
            </a:r>
            <a:r>
              <a:rPr lang="zh-CN" altLang="en-US" sz="2800" b="1">
                <a:solidFill>
                  <a:schemeClr val="bg2"/>
                </a:solidFill>
                <a:latin typeface="黑体" panose="02010609060101010101" pitchFamily="49" charset="-122"/>
                <a:ea typeface="黑体" panose="02010609060101010101" pitchFamily="49" charset="-122"/>
                <a:cs typeface="Times New Roman" panose="02020603050405020304" pitchFamily="18" charset="0"/>
              </a:rPr>
              <a:t>的选择控制变量。原则上讲，这种选择是任意的，但选择合适时可使设计简化。</a:t>
            </a:r>
            <a:endParaRPr lang="zh-CN" altLang="en-US" sz="2800">
              <a:solidFill>
                <a:schemeClr val="bg2"/>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a:xfrm>
            <a:off x="6948488" y="6248400"/>
            <a:ext cx="1905000" cy="457200"/>
          </a:xfrm>
        </p:spPr>
        <p:txBody>
          <a:bodyPr/>
          <a:lstStyle/>
          <a:p>
            <a:pPr>
              <a:defRPr/>
            </a:pPr>
            <a:fld id="{B2B82CD4-9835-4B06-B4B5-1DA4367D2BFE}" type="slidenum">
              <a:rPr lang="en-US" altLang="zh-CN"/>
              <a:pPr>
                <a:defRPr/>
              </a:pPr>
              <a:t>56</a:t>
            </a:fld>
            <a:endParaRPr lang="en-US" altLang="zh-CN"/>
          </a:p>
        </p:txBody>
      </p:sp>
      <p:sp>
        <p:nvSpPr>
          <p:cNvPr id="12" name="Text Box 14"/>
          <p:cNvSpPr txBox="1">
            <a:spLocks noChangeArrowheads="1"/>
          </p:cNvSpPr>
          <p:nvPr/>
        </p:nvSpPr>
        <p:spPr bwMode="auto">
          <a:xfrm>
            <a:off x="611188" y="1717675"/>
            <a:ext cx="53292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dirty="0" smtClean="0">
                <a:solidFill>
                  <a:schemeClr val="bg1"/>
                </a:solidFill>
                <a:latin typeface="+mn-lt"/>
                <a:ea typeface="+mn-ea"/>
              </a:rPr>
              <a:t>(2) </a:t>
            </a:r>
            <a:r>
              <a:rPr lang="zh-CN" altLang="en-US" sz="2800" b="1" dirty="0" smtClean="0">
                <a:solidFill>
                  <a:schemeClr val="bg1"/>
                </a:solidFill>
                <a:latin typeface="+mn-lt"/>
                <a:ea typeface="+mn-ea"/>
              </a:rPr>
              <a:t>如需要</a:t>
            </a:r>
            <a:r>
              <a:rPr lang="zh-CN" altLang="en-US" sz="2800" b="1" dirty="0">
                <a:solidFill>
                  <a:schemeClr val="bg1"/>
                </a:solidFill>
                <a:latin typeface="+mn-lt"/>
                <a:ea typeface="+mn-ea"/>
              </a:rPr>
              <a:t>则</a:t>
            </a:r>
            <a:r>
              <a:rPr lang="zh-CN" altLang="en-US" sz="2800" b="1" dirty="0" smtClean="0">
                <a:solidFill>
                  <a:schemeClr val="bg1"/>
                </a:solidFill>
                <a:latin typeface="+mn-lt"/>
                <a:ea typeface="+mn-ea"/>
              </a:rPr>
              <a:t>进行降维</a:t>
            </a:r>
            <a:r>
              <a:rPr lang="en-US" altLang="zh-CN" sz="2800" b="1" dirty="0" smtClean="0">
                <a:solidFill>
                  <a:schemeClr val="bg1"/>
                </a:solidFill>
                <a:latin typeface="+mn-lt"/>
                <a:ea typeface="+mn-ea"/>
              </a:rPr>
              <a:t> </a:t>
            </a:r>
            <a:endParaRPr lang="en-US" altLang="zh-CN" sz="2800" b="1" dirty="0">
              <a:solidFill>
                <a:schemeClr val="bg1"/>
              </a:solidFill>
              <a:latin typeface="+mn-lt"/>
              <a:ea typeface="+mn-ea"/>
            </a:endParaRPr>
          </a:p>
        </p:txBody>
      </p:sp>
      <p:sp>
        <p:nvSpPr>
          <p:cNvPr id="67591" name="Text Box 25"/>
          <p:cNvSpPr txBox="1">
            <a:spLocks noChangeArrowheads="1"/>
          </p:cNvSpPr>
          <p:nvPr/>
        </p:nvSpPr>
        <p:spPr bwMode="auto">
          <a:xfrm>
            <a:off x="395288" y="260350"/>
            <a:ext cx="845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b="1">
                <a:solidFill>
                  <a:schemeClr val="bg2"/>
                </a:solidFill>
                <a:latin typeface="Arial" panose="020B0604020202020204" pitchFamily="34" charset="0"/>
              </a:rPr>
              <a:t>用</a:t>
            </a:r>
            <a:r>
              <a:rPr kumimoji="0" lang="en-US" altLang="zh-CN" sz="2800" b="1">
                <a:solidFill>
                  <a:schemeClr val="bg2"/>
                </a:solidFill>
                <a:latin typeface="Arial" panose="020B0604020202020204" pitchFamily="34" charset="0"/>
              </a:rPr>
              <a:t>MUX</a:t>
            </a:r>
            <a:r>
              <a:rPr kumimoji="0" lang="zh-CN" altLang="en-US" sz="2800" b="1">
                <a:solidFill>
                  <a:schemeClr val="bg2"/>
                </a:solidFill>
                <a:latin typeface="Arial" panose="020B0604020202020204" pitchFamily="34" charset="0"/>
              </a:rPr>
              <a:t>设计组合逻辑的一般步骤</a:t>
            </a:r>
            <a:endParaRPr kumimoji="0" lang="en-US" altLang="zh-CN" sz="2800" b="1">
              <a:solidFill>
                <a:schemeClr val="bg2"/>
              </a:solidFill>
              <a:latin typeface="Arial" panose="020B0604020202020204" pitchFamily="34" charset="0"/>
            </a:endParaRPr>
          </a:p>
        </p:txBody>
      </p:sp>
      <p:sp>
        <p:nvSpPr>
          <p:cNvPr id="8" name="Text Box 14"/>
          <p:cNvSpPr txBox="1">
            <a:spLocks noChangeArrowheads="1"/>
          </p:cNvSpPr>
          <p:nvPr/>
        </p:nvSpPr>
        <p:spPr bwMode="auto">
          <a:xfrm>
            <a:off x="611188" y="981075"/>
            <a:ext cx="53292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dirty="0" smtClean="0">
                <a:solidFill>
                  <a:schemeClr val="bg1"/>
                </a:solidFill>
                <a:latin typeface="+mn-lt"/>
                <a:ea typeface="+mn-ea"/>
              </a:rPr>
              <a:t>(1) </a:t>
            </a:r>
            <a:r>
              <a:rPr lang="zh-CN" altLang="en-US" sz="2800" b="1" dirty="0" smtClean="0">
                <a:solidFill>
                  <a:schemeClr val="bg1"/>
                </a:solidFill>
                <a:latin typeface="+mn-lt"/>
                <a:ea typeface="+mn-ea"/>
              </a:rPr>
              <a:t>写出</a:t>
            </a:r>
            <a:r>
              <a:rPr lang="en-US" altLang="zh-CN" sz="2800" b="1" dirty="0" smtClean="0">
                <a:solidFill>
                  <a:schemeClr val="bg1"/>
                </a:solidFill>
                <a:latin typeface="+mn-lt"/>
                <a:ea typeface="+mn-ea"/>
              </a:rPr>
              <a:t> F </a:t>
            </a:r>
            <a:r>
              <a:rPr lang="zh-CN" altLang="en-US" sz="2800" b="1" dirty="0" smtClean="0">
                <a:solidFill>
                  <a:schemeClr val="bg1"/>
                </a:solidFill>
                <a:latin typeface="+mn-lt"/>
                <a:ea typeface="+mn-ea"/>
              </a:rPr>
              <a:t>的表达式</a:t>
            </a:r>
            <a:r>
              <a:rPr lang="en-US" altLang="zh-CN" sz="2800" b="1" dirty="0" smtClean="0">
                <a:solidFill>
                  <a:schemeClr val="bg1"/>
                </a:solidFill>
                <a:latin typeface="+mn-lt"/>
                <a:ea typeface="+mn-ea"/>
              </a:rPr>
              <a:t> </a:t>
            </a:r>
            <a:endParaRPr lang="en-US" altLang="zh-CN" sz="2800" b="1" dirty="0">
              <a:solidFill>
                <a:schemeClr val="bg1"/>
              </a:solidFill>
              <a:latin typeface="+mn-lt"/>
              <a:ea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8610" name="Group 11"/>
          <p:cNvGrpSpPr>
            <a:grpSpLocks/>
          </p:cNvGrpSpPr>
          <p:nvPr/>
        </p:nvGrpSpPr>
        <p:grpSpPr bwMode="auto">
          <a:xfrm>
            <a:off x="395288" y="1047750"/>
            <a:ext cx="3352800" cy="2308225"/>
            <a:chOff x="2592" y="1200"/>
            <a:chExt cx="2976" cy="1454"/>
          </a:xfrm>
        </p:grpSpPr>
        <p:sp>
          <p:nvSpPr>
            <p:cNvPr id="650252" name="Rectangle 12"/>
            <p:cNvSpPr>
              <a:spLocks noChangeArrowheads="1"/>
            </p:cNvSpPr>
            <p:nvPr/>
          </p:nvSpPr>
          <p:spPr bwMode="auto">
            <a:xfrm>
              <a:off x="4992" y="231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0253" name="Rectangle 13"/>
            <p:cNvSpPr>
              <a:spLocks noChangeArrowheads="1"/>
            </p:cNvSpPr>
            <p:nvPr/>
          </p:nvSpPr>
          <p:spPr bwMode="auto">
            <a:xfrm>
              <a:off x="4415" y="231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0254" name="Rectangle 14"/>
            <p:cNvSpPr>
              <a:spLocks noChangeArrowheads="1"/>
            </p:cNvSpPr>
            <p:nvPr/>
          </p:nvSpPr>
          <p:spPr bwMode="auto">
            <a:xfrm>
              <a:off x="3840" y="2310"/>
              <a:ext cx="575"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1</a:t>
              </a:r>
            </a:p>
          </p:txBody>
        </p:sp>
        <p:sp>
          <p:nvSpPr>
            <p:cNvPr id="650255" name="Rectangle 15"/>
            <p:cNvSpPr>
              <a:spLocks noChangeArrowheads="1"/>
            </p:cNvSpPr>
            <p:nvPr/>
          </p:nvSpPr>
          <p:spPr bwMode="auto">
            <a:xfrm>
              <a:off x="3264" y="231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0256" name="Rectangle 16"/>
            <p:cNvSpPr>
              <a:spLocks noChangeArrowheads="1"/>
            </p:cNvSpPr>
            <p:nvPr/>
          </p:nvSpPr>
          <p:spPr bwMode="auto">
            <a:xfrm>
              <a:off x="4992" y="208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0257" name="Rectangle 17"/>
            <p:cNvSpPr>
              <a:spLocks noChangeArrowheads="1"/>
            </p:cNvSpPr>
            <p:nvPr/>
          </p:nvSpPr>
          <p:spPr bwMode="auto">
            <a:xfrm>
              <a:off x="4415" y="208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0258" name="Rectangle 18"/>
            <p:cNvSpPr>
              <a:spLocks noChangeArrowheads="1"/>
            </p:cNvSpPr>
            <p:nvPr/>
          </p:nvSpPr>
          <p:spPr bwMode="auto">
            <a:xfrm>
              <a:off x="3840" y="2085"/>
              <a:ext cx="575"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0</a:t>
              </a:r>
            </a:p>
          </p:txBody>
        </p:sp>
        <p:sp>
          <p:nvSpPr>
            <p:cNvPr id="650259" name="Rectangle 19"/>
            <p:cNvSpPr>
              <a:spLocks noChangeArrowheads="1"/>
            </p:cNvSpPr>
            <p:nvPr/>
          </p:nvSpPr>
          <p:spPr bwMode="auto">
            <a:xfrm>
              <a:off x="3264" y="208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0260" name="Rectangle 20"/>
            <p:cNvSpPr>
              <a:spLocks noChangeArrowheads="1"/>
            </p:cNvSpPr>
            <p:nvPr/>
          </p:nvSpPr>
          <p:spPr bwMode="auto">
            <a:xfrm>
              <a:off x="4992" y="186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0261" name="Rectangle 21"/>
            <p:cNvSpPr>
              <a:spLocks noChangeArrowheads="1"/>
            </p:cNvSpPr>
            <p:nvPr/>
          </p:nvSpPr>
          <p:spPr bwMode="auto">
            <a:xfrm>
              <a:off x="4415" y="186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0262" name="Rectangle 22"/>
            <p:cNvSpPr>
              <a:spLocks noChangeArrowheads="1"/>
            </p:cNvSpPr>
            <p:nvPr/>
          </p:nvSpPr>
          <p:spPr bwMode="auto">
            <a:xfrm>
              <a:off x="3840" y="1860"/>
              <a:ext cx="575"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0263" name="Rectangle 23"/>
            <p:cNvSpPr>
              <a:spLocks noChangeArrowheads="1"/>
            </p:cNvSpPr>
            <p:nvPr/>
          </p:nvSpPr>
          <p:spPr bwMode="auto">
            <a:xfrm>
              <a:off x="3264" y="186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1</a:t>
              </a:r>
            </a:p>
          </p:txBody>
        </p:sp>
        <p:sp>
          <p:nvSpPr>
            <p:cNvPr id="650264" name="Rectangle 24"/>
            <p:cNvSpPr>
              <a:spLocks noChangeArrowheads="1"/>
            </p:cNvSpPr>
            <p:nvPr/>
          </p:nvSpPr>
          <p:spPr bwMode="auto">
            <a:xfrm>
              <a:off x="4992" y="163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1</a:t>
              </a:r>
            </a:p>
          </p:txBody>
        </p:sp>
        <p:sp>
          <p:nvSpPr>
            <p:cNvPr id="650265" name="Rectangle 25"/>
            <p:cNvSpPr>
              <a:spLocks noChangeArrowheads="1"/>
            </p:cNvSpPr>
            <p:nvPr/>
          </p:nvSpPr>
          <p:spPr bwMode="auto">
            <a:xfrm>
              <a:off x="4415" y="163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0266" name="Rectangle 26"/>
            <p:cNvSpPr>
              <a:spLocks noChangeArrowheads="1"/>
            </p:cNvSpPr>
            <p:nvPr/>
          </p:nvSpPr>
          <p:spPr bwMode="auto">
            <a:xfrm>
              <a:off x="3840" y="1635"/>
              <a:ext cx="575"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1</a:t>
              </a:r>
            </a:p>
          </p:txBody>
        </p:sp>
        <p:sp>
          <p:nvSpPr>
            <p:cNvPr id="650267" name="Rectangle 27"/>
            <p:cNvSpPr>
              <a:spLocks noChangeArrowheads="1"/>
            </p:cNvSpPr>
            <p:nvPr/>
          </p:nvSpPr>
          <p:spPr bwMode="auto">
            <a:xfrm>
              <a:off x="3264" y="163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0</a:t>
              </a:r>
              <a:r>
                <a:rPr lang="en-US" altLang="zh-CN" b="1">
                  <a:solidFill>
                    <a:schemeClr val="tx1"/>
                  </a:solidFill>
                  <a:effectLst>
                    <a:outerShdw blurRad="38100" dist="38100" dir="2700000" algn="tl">
                      <a:srgbClr val="000000"/>
                    </a:outerShdw>
                  </a:effectLst>
                  <a:latin typeface="Arial" charset="0"/>
                </a:rPr>
                <a:t> </a:t>
              </a:r>
            </a:p>
          </p:txBody>
        </p:sp>
        <p:sp>
          <p:nvSpPr>
            <p:cNvPr id="68704" name="Line 28"/>
            <p:cNvSpPr>
              <a:spLocks noChangeShapeType="1"/>
            </p:cNvSpPr>
            <p:nvPr/>
          </p:nvSpPr>
          <p:spPr bwMode="auto">
            <a:xfrm>
              <a:off x="3264" y="1635"/>
              <a:ext cx="5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05" name="Line 29"/>
            <p:cNvSpPr>
              <a:spLocks noChangeShapeType="1"/>
            </p:cNvSpPr>
            <p:nvPr/>
          </p:nvSpPr>
          <p:spPr bwMode="auto">
            <a:xfrm>
              <a:off x="3264" y="1860"/>
              <a:ext cx="23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06" name="Line 30"/>
            <p:cNvSpPr>
              <a:spLocks noChangeShapeType="1"/>
            </p:cNvSpPr>
            <p:nvPr/>
          </p:nvSpPr>
          <p:spPr bwMode="auto">
            <a:xfrm>
              <a:off x="3264" y="2085"/>
              <a:ext cx="23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07" name="Line 31"/>
            <p:cNvSpPr>
              <a:spLocks noChangeShapeType="1"/>
            </p:cNvSpPr>
            <p:nvPr/>
          </p:nvSpPr>
          <p:spPr bwMode="auto">
            <a:xfrm>
              <a:off x="3264" y="2310"/>
              <a:ext cx="23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08" name="Line 32"/>
            <p:cNvSpPr>
              <a:spLocks noChangeShapeType="1"/>
            </p:cNvSpPr>
            <p:nvPr/>
          </p:nvSpPr>
          <p:spPr bwMode="auto">
            <a:xfrm>
              <a:off x="3264" y="2535"/>
              <a:ext cx="23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09" name="Line 33"/>
            <p:cNvSpPr>
              <a:spLocks noChangeShapeType="1"/>
            </p:cNvSpPr>
            <p:nvPr/>
          </p:nvSpPr>
          <p:spPr bwMode="auto">
            <a:xfrm>
              <a:off x="3264" y="1635"/>
              <a:ext cx="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10" name="Line 34"/>
            <p:cNvSpPr>
              <a:spLocks noChangeShapeType="1"/>
            </p:cNvSpPr>
            <p:nvPr/>
          </p:nvSpPr>
          <p:spPr bwMode="auto">
            <a:xfrm>
              <a:off x="3840" y="1635"/>
              <a:ext cx="0" cy="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11" name="Line 35"/>
            <p:cNvSpPr>
              <a:spLocks noChangeShapeType="1"/>
            </p:cNvSpPr>
            <p:nvPr/>
          </p:nvSpPr>
          <p:spPr bwMode="auto">
            <a:xfrm>
              <a:off x="4416" y="1635"/>
              <a:ext cx="0" cy="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12" name="Line 36"/>
            <p:cNvSpPr>
              <a:spLocks noChangeShapeType="1"/>
            </p:cNvSpPr>
            <p:nvPr/>
          </p:nvSpPr>
          <p:spPr bwMode="auto">
            <a:xfrm>
              <a:off x="4992" y="1635"/>
              <a:ext cx="0" cy="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13" name="Line 37"/>
            <p:cNvSpPr>
              <a:spLocks noChangeShapeType="1"/>
            </p:cNvSpPr>
            <p:nvPr/>
          </p:nvSpPr>
          <p:spPr bwMode="auto">
            <a:xfrm>
              <a:off x="5568" y="2310"/>
              <a:ext cx="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14" name="Line 38"/>
            <p:cNvSpPr>
              <a:spLocks noChangeShapeType="1"/>
            </p:cNvSpPr>
            <p:nvPr/>
          </p:nvSpPr>
          <p:spPr bwMode="auto">
            <a:xfrm>
              <a:off x="5568" y="1635"/>
              <a:ext cx="0" cy="6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15" name="Line 39"/>
            <p:cNvSpPr>
              <a:spLocks noChangeShapeType="1"/>
            </p:cNvSpPr>
            <p:nvPr/>
          </p:nvSpPr>
          <p:spPr bwMode="auto">
            <a:xfrm>
              <a:off x="3264" y="1860"/>
              <a:ext cx="0" cy="6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16" name="Line 40"/>
            <p:cNvSpPr>
              <a:spLocks noChangeShapeType="1"/>
            </p:cNvSpPr>
            <p:nvPr/>
          </p:nvSpPr>
          <p:spPr bwMode="auto">
            <a:xfrm>
              <a:off x="3840" y="1635"/>
              <a:ext cx="172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717" name="Line 41"/>
            <p:cNvSpPr>
              <a:spLocks noChangeShapeType="1"/>
            </p:cNvSpPr>
            <p:nvPr/>
          </p:nvSpPr>
          <p:spPr bwMode="auto">
            <a:xfrm flipH="1" flipV="1">
              <a:off x="2880" y="1384"/>
              <a:ext cx="384" cy="25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0282" name="Text Box 42"/>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  00   01    11     10</a:t>
              </a:r>
            </a:p>
          </p:txBody>
        </p:sp>
        <p:sp>
          <p:nvSpPr>
            <p:cNvPr id="650283" name="Text Box 43"/>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00</a:t>
              </a:r>
            </a:p>
            <a:p>
              <a:pPr eaLnBrk="1" hangingPunct="1">
                <a:lnSpc>
                  <a:spcPct val="60000"/>
                </a:lnSpc>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01</a:t>
              </a:r>
            </a:p>
            <a:p>
              <a:pPr eaLnBrk="1" hangingPunct="1">
                <a:lnSpc>
                  <a:spcPct val="60000"/>
                </a:lnSpc>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11</a:t>
              </a:r>
            </a:p>
            <a:p>
              <a:pPr eaLnBrk="1" hangingPunct="1">
                <a:lnSpc>
                  <a:spcPct val="60000"/>
                </a:lnSpc>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10</a:t>
              </a:r>
            </a:p>
          </p:txBody>
        </p:sp>
        <p:sp>
          <p:nvSpPr>
            <p:cNvPr id="650284" name="Text Box 44"/>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solidFill>
                    <a:schemeClr val="tx1"/>
                  </a:solidFill>
                  <a:effectLst>
                    <a:outerShdw blurRad="38100" dist="38100" dir="2700000" algn="tl">
                      <a:srgbClr val="000000"/>
                    </a:outerShdw>
                  </a:effectLst>
                  <a:latin typeface="Arial" charset="0"/>
                </a:rPr>
                <a:t>A</a:t>
              </a:r>
              <a:r>
                <a:rPr lang="en-US" altLang="zh-CN" sz="2000" b="1">
                  <a:solidFill>
                    <a:schemeClr val="tx1"/>
                  </a:solidFill>
                  <a:effectLst>
                    <a:outerShdw blurRad="38100" dist="38100" dir="2700000" algn="tl">
                      <a:srgbClr val="000000"/>
                    </a:outerShdw>
                  </a:effectLst>
                  <a:latin typeface="Times New Roman" pitchFamily="18" charset="0"/>
                </a:rPr>
                <a:t>B</a:t>
              </a:r>
              <a:endParaRPr kumimoji="0" lang="en-US" altLang="zh-CN" sz="2000" b="1" baseline="-25000">
                <a:solidFill>
                  <a:schemeClr val="tx1"/>
                </a:solidFill>
                <a:effectLst>
                  <a:outerShdw blurRad="38100" dist="38100" dir="2700000" algn="tl">
                    <a:srgbClr val="000000"/>
                  </a:outerShdw>
                </a:effectLst>
                <a:latin typeface="Arial" charset="0"/>
              </a:endParaRPr>
            </a:p>
          </p:txBody>
        </p:sp>
        <p:sp>
          <p:nvSpPr>
            <p:cNvPr id="650285" name="Text Box 45"/>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solidFill>
                    <a:schemeClr val="tx1"/>
                  </a:solidFill>
                  <a:effectLst>
                    <a:outerShdw blurRad="38100" dist="38100" dir="2700000" algn="tl">
                      <a:srgbClr val="000000"/>
                    </a:outerShdw>
                  </a:effectLst>
                  <a:latin typeface="Arial" charset="0"/>
                </a:rPr>
                <a:t>CD</a:t>
              </a:r>
              <a:endParaRPr kumimoji="0" lang="en-US" altLang="zh-CN" b="1" baseline="-25000">
                <a:solidFill>
                  <a:schemeClr val="tx1"/>
                </a:solidFill>
                <a:effectLst>
                  <a:outerShdw blurRad="38100" dist="38100" dir="2700000" algn="tl">
                    <a:srgbClr val="000000"/>
                  </a:outerShdw>
                </a:effectLst>
                <a:latin typeface="Arial" charset="0"/>
              </a:endParaRPr>
            </a:p>
          </p:txBody>
        </p:sp>
      </p:grpSp>
      <p:sp>
        <p:nvSpPr>
          <p:cNvPr id="650286" name="AutoShape 46"/>
          <p:cNvSpPr>
            <a:spLocks noChangeArrowheads="1"/>
          </p:cNvSpPr>
          <p:nvPr/>
        </p:nvSpPr>
        <p:spPr bwMode="auto">
          <a:xfrm>
            <a:off x="4419600" y="2209800"/>
            <a:ext cx="1066800" cy="381000"/>
          </a:xfrm>
          <a:prstGeom prst="rightArrow">
            <a:avLst>
              <a:gd name="adj1" fmla="val 50000"/>
              <a:gd name="adj2" fmla="val 70000"/>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8612" name="Freeform 48"/>
          <p:cNvSpPr>
            <a:spLocks/>
          </p:cNvSpPr>
          <p:nvPr/>
        </p:nvSpPr>
        <p:spPr bwMode="auto">
          <a:xfrm>
            <a:off x="1614488" y="1222375"/>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9525">
            <a:solidFill>
              <a:schemeClr val="folHlink"/>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68613" name="Group 49"/>
          <p:cNvGrpSpPr>
            <a:grpSpLocks/>
          </p:cNvGrpSpPr>
          <p:nvPr/>
        </p:nvGrpSpPr>
        <p:grpSpPr bwMode="auto">
          <a:xfrm>
            <a:off x="1690688" y="765175"/>
            <a:ext cx="381000" cy="457200"/>
            <a:chOff x="1296" y="2592"/>
            <a:chExt cx="240" cy="288"/>
          </a:xfrm>
        </p:grpSpPr>
        <p:sp>
          <p:nvSpPr>
            <p:cNvPr id="650290" name="Text Box 50"/>
            <p:cNvSpPr txBox="1">
              <a:spLocks noChangeArrowheads="1"/>
            </p:cNvSpPr>
            <p:nvPr/>
          </p:nvSpPr>
          <p:spPr bwMode="auto">
            <a:xfrm>
              <a:off x="1296" y="259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solidFill>
                    <a:schemeClr val="folHlink"/>
                  </a:solidFill>
                  <a:effectLst>
                    <a:outerShdw blurRad="38100" dist="38100" dir="2700000" algn="tl">
                      <a:srgbClr val="000000"/>
                    </a:outerShdw>
                  </a:effectLst>
                  <a:latin typeface="Times New Roman" pitchFamily="18" charset="0"/>
                </a:rPr>
                <a:t>D</a:t>
              </a:r>
            </a:p>
          </p:txBody>
        </p:sp>
        <p:sp>
          <p:nvSpPr>
            <p:cNvPr id="68687" name="Line 51"/>
            <p:cNvSpPr>
              <a:spLocks noChangeShapeType="1"/>
            </p:cNvSpPr>
            <p:nvPr/>
          </p:nvSpPr>
          <p:spPr bwMode="auto">
            <a:xfrm>
              <a:off x="1344" y="2640"/>
              <a:ext cx="144" cy="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8614" name="Freeform 52"/>
          <p:cNvSpPr>
            <a:spLocks/>
          </p:cNvSpPr>
          <p:nvPr/>
        </p:nvSpPr>
        <p:spPr bwMode="auto">
          <a:xfrm>
            <a:off x="2147888" y="1222375"/>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9525">
            <a:solidFill>
              <a:schemeClr val="folHlink"/>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50293" name="Text Box 53"/>
          <p:cNvSpPr txBox="1">
            <a:spLocks noChangeArrowheads="1"/>
          </p:cNvSpPr>
          <p:nvPr/>
        </p:nvSpPr>
        <p:spPr bwMode="auto">
          <a:xfrm>
            <a:off x="2147888" y="765175"/>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solidFill>
                  <a:schemeClr val="folHlink"/>
                </a:solidFill>
                <a:effectLst>
                  <a:outerShdw blurRad="38100" dist="38100" dir="2700000" algn="tl">
                    <a:srgbClr val="000000"/>
                  </a:outerShdw>
                </a:effectLst>
                <a:latin typeface="Times New Roman" pitchFamily="18" charset="0"/>
              </a:rPr>
              <a:t>D</a:t>
            </a:r>
          </a:p>
        </p:txBody>
      </p:sp>
      <p:sp>
        <p:nvSpPr>
          <p:cNvPr id="68616" name="Freeform 54"/>
          <p:cNvSpPr>
            <a:spLocks/>
          </p:cNvSpPr>
          <p:nvPr/>
        </p:nvSpPr>
        <p:spPr bwMode="auto">
          <a:xfrm>
            <a:off x="2757488" y="1222375"/>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9525">
            <a:solidFill>
              <a:schemeClr val="folHlink"/>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68617" name="Group 55"/>
          <p:cNvGrpSpPr>
            <a:grpSpLocks/>
          </p:cNvGrpSpPr>
          <p:nvPr/>
        </p:nvGrpSpPr>
        <p:grpSpPr bwMode="auto">
          <a:xfrm>
            <a:off x="3519488" y="765175"/>
            <a:ext cx="381000" cy="457200"/>
            <a:chOff x="1296" y="2592"/>
            <a:chExt cx="240" cy="288"/>
          </a:xfrm>
        </p:grpSpPr>
        <p:sp>
          <p:nvSpPr>
            <p:cNvPr id="650296" name="Text Box 56"/>
            <p:cNvSpPr txBox="1">
              <a:spLocks noChangeArrowheads="1"/>
            </p:cNvSpPr>
            <p:nvPr/>
          </p:nvSpPr>
          <p:spPr bwMode="auto">
            <a:xfrm>
              <a:off x="1296" y="259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solidFill>
                    <a:schemeClr val="folHlink"/>
                  </a:solidFill>
                  <a:effectLst>
                    <a:outerShdw blurRad="38100" dist="38100" dir="2700000" algn="tl">
                      <a:srgbClr val="000000"/>
                    </a:outerShdw>
                  </a:effectLst>
                  <a:latin typeface="Times New Roman" pitchFamily="18" charset="0"/>
                </a:rPr>
                <a:t>D</a:t>
              </a:r>
            </a:p>
          </p:txBody>
        </p:sp>
        <p:sp>
          <p:nvSpPr>
            <p:cNvPr id="68685" name="Line 57"/>
            <p:cNvSpPr>
              <a:spLocks noChangeShapeType="1"/>
            </p:cNvSpPr>
            <p:nvPr/>
          </p:nvSpPr>
          <p:spPr bwMode="auto">
            <a:xfrm>
              <a:off x="1344" y="2640"/>
              <a:ext cx="144" cy="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8618" name="Freeform 58"/>
          <p:cNvSpPr>
            <a:spLocks/>
          </p:cNvSpPr>
          <p:nvPr/>
        </p:nvSpPr>
        <p:spPr bwMode="auto">
          <a:xfrm>
            <a:off x="3443288" y="1222375"/>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9525">
            <a:solidFill>
              <a:schemeClr val="folHlink"/>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50299" name="Text Box 59"/>
          <p:cNvSpPr txBox="1">
            <a:spLocks noChangeArrowheads="1"/>
          </p:cNvSpPr>
          <p:nvPr/>
        </p:nvSpPr>
        <p:spPr bwMode="auto">
          <a:xfrm>
            <a:off x="2757488" y="765175"/>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solidFill>
                  <a:schemeClr val="folHlink"/>
                </a:solidFill>
                <a:effectLst>
                  <a:outerShdw blurRad="38100" dist="38100" dir="2700000" algn="tl">
                    <a:srgbClr val="000000"/>
                  </a:outerShdw>
                </a:effectLst>
                <a:latin typeface="Times New Roman" pitchFamily="18" charset="0"/>
              </a:rPr>
              <a:t>D</a:t>
            </a:r>
          </a:p>
        </p:txBody>
      </p:sp>
      <p:sp>
        <p:nvSpPr>
          <p:cNvPr id="650332" name="AutoShape 92"/>
          <p:cNvSpPr>
            <a:spLocks noChangeArrowheads="1"/>
          </p:cNvSpPr>
          <p:nvPr/>
        </p:nvSpPr>
        <p:spPr bwMode="auto">
          <a:xfrm>
            <a:off x="6858000" y="2884488"/>
            <a:ext cx="381000" cy="1066800"/>
          </a:xfrm>
          <a:prstGeom prst="downArrow">
            <a:avLst>
              <a:gd name="adj1" fmla="val 50000"/>
              <a:gd name="adj2" fmla="val 70000"/>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5" name="Group 183"/>
          <p:cNvGrpSpPr>
            <a:grpSpLocks/>
          </p:cNvGrpSpPr>
          <p:nvPr/>
        </p:nvGrpSpPr>
        <p:grpSpPr bwMode="auto">
          <a:xfrm>
            <a:off x="5797550" y="1341438"/>
            <a:ext cx="2590800" cy="1295400"/>
            <a:chOff x="3504" y="948"/>
            <a:chExt cx="1632" cy="816"/>
          </a:xfrm>
        </p:grpSpPr>
        <p:sp>
          <p:nvSpPr>
            <p:cNvPr id="650309" name="Rectangle 69"/>
            <p:cNvSpPr>
              <a:spLocks noChangeArrowheads="1"/>
            </p:cNvSpPr>
            <p:nvPr/>
          </p:nvSpPr>
          <p:spPr bwMode="auto">
            <a:xfrm>
              <a:off x="4810" y="1527"/>
              <a:ext cx="326"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50310" name="Rectangle 70"/>
            <p:cNvSpPr>
              <a:spLocks noChangeArrowheads="1"/>
            </p:cNvSpPr>
            <p:nvPr/>
          </p:nvSpPr>
          <p:spPr bwMode="auto">
            <a:xfrm>
              <a:off x="4483" y="1527"/>
              <a:ext cx="327"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1</a:t>
              </a:r>
            </a:p>
          </p:txBody>
        </p:sp>
        <p:sp>
          <p:nvSpPr>
            <p:cNvPr id="650311" name="Rectangle 71"/>
            <p:cNvSpPr>
              <a:spLocks noChangeArrowheads="1"/>
            </p:cNvSpPr>
            <p:nvPr/>
          </p:nvSpPr>
          <p:spPr bwMode="auto">
            <a:xfrm>
              <a:off x="4176" y="1527"/>
              <a:ext cx="326"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1</a:t>
              </a:r>
            </a:p>
          </p:txBody>
        </p:sp>
        <p:sp>
          <p:nvSpPr>
            <p:cNvPr id="650312" name="Rectangle 72"/>
            <p:cNvSpPr>
              <a:spLocks noChangeArrowheads="1"/>
            </p:cNvSpPr>
            <p:nvPr/>
          </p:nvSpPr>
          <p:spPr bwMode="auto">
            <a:xfrm>
              <a:off x="3830" y="1527"/>
              <a:ext cx="327"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50313" name="Rectangle 73"/>
            <p:cNvSpPr>
              <a:spLocks noChangeArrowheads="1"/>
            </p:cNvSpPr>
            <p:nvPr/>
          </p:nvSpPr>
          <p:spPr bwMode="auto">
            <a:xfrm>
              <a:off x="4810" y="1291"/>
              <a:ext cx="326"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50314" name="Rectangle 74"/>
            <p:cNvSpPr>
              <a:spLocks noChangeArrowheads="1"/>
            </p:cNvSpPr>
            <p:nvPr/>
          </p:nvSpPr>
          <p:spPr bwMode="auto">
            <a:xfrm>
              <a:off x="4483" y="1291"/>
              <a:ext cx="327"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0 </a:t>
              </a:r>
            </a:p>
          </p:txBody>
        </p:sp>
        <p:sp>
          <p:nvSpPr>
            <p:cNvPr id="650315" name="Rectangle 75"/>
            <p:cNvSpPr>
              <a:spLocks noChangeArrowheads="1"/>
            </p:cNvSpPr>
            <p:nvPr/>
          </p:nvSpPr>
          <p:spPr bwMode="auto">
            <a:xfrm>
              <a:off x="4157" y="1291"/>
              <a:ext cx="326"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50316" name="Rectangle 76"/>
            <p:cNvSpPr>
              <a:spLocks noChangeArrowheads="1"/>
            </p:cNvSpPr>
            <p:nvPr/>
          </p:nvSpPr>
          <p:spPr bwMode="auto">
            <a:xfrm>
              <a:off x="3830" y="1291"/>
              <a:ext cx="327"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8667" name="Line 77"/>
            <p:cNvSpPr>
              <a:spLocks noChangeShapeType="1"/>
            </p:cNvSpPr>
            <p:nvPr/>
          </p:nvSpPr>
          <p:spPr bwMode="auto">
            <a:xfrm>
              <a:off x="3830" y="1291"/>
              <a:ext cx="130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68" name="Line 78"/>
            <p:cNvSpPr>
              <a:spLocks noChangeShapeType="1"/>
            </p:cNvSpPr>
            <p:nvPr/>
          </p:nvSpPr>
          <p:spPr bwMode="auto">
            <a:xfrm>
              <a:off x="3830" y="1527"/>
              <a:ext cx="13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69" name="Line 79"/>
            <p:cNvSpPr>
              <a:spLocks noChangeShapeType="1"/>
            </p:cNvSpPr>
            <p:nvPr/>
          </p:nvSpPr>
          <p:spPr bwMode="auto">
            <a:xfrm>
              <a:off x="3830" y="1763"/>
              <a:ext cx="130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70" name="Line 80"/>
            <p:cNvSpPr>
              <a:spLocks noChangeShapeType="1"/>
            </p:cNvSpPr>
            <p:nvPr/>
          </p:nvSpPr>
          <p:spPr bwMode="auto">
            <a:xfrm>
              <a:off x="3830" y="1291"/>
              <a:ext cx="0" cy="47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71" name="Line 81"/>
            <p:cNvSpPr>
              <a:spLocks noChangeShapeType="1"/>
            </p:cNvSpPr>
            <p:nvPr/>
          </p:nvSpPr>
          <p:spPr bwMode="auto">
            <a:xfrm>
              <a:off x="4157" y="1291"/>
              <a:ext cx="0" cy="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72" name="Line 82"/>
            <p:cNvSpPr>
              <a:spLocks noChangeShapeType="1"/>
            </p:cNvSpPr>
            <p:nvPr/>
          </p:nvSpPr>
          <p:spPr bwMode="auto">
            <a:xfrm>
              <a:off x="4483" y="1291"/>
              <a:ext cx="0" cy="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73" name="Line 83"/>
            <p:cNvSpPr>
              <a:spLocks noChangeShapeType="1"/>
            </p:cNvSpPr>
            <p:nvPr/>
          </p:nvSpPr>
          <p:spPr bwMode="auto">
            <a:xfrm>
              <a:off x="4810" y="1291"/>
              <a:ext cx="0" cy="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74" name="Line 84"/>
            <p:cNvSpPr>
              <a:spLocks noChangeShapeType="1"/>
            </p:cNvSpPr>
            <p:nvPr/>
          </p:nvSpPr>
          <p:spPr bwMode="auto">
            <a:xfrm>
              <a:off x="5136" y="1527"/>
              <a:ext cx="0"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75" name="Line 85"/>
            <p:cNvSpPr>
              <a:spLocks noChangeShapeType="1"/>
            </p:cNvSpPr>
            <p:nvPr/>
          </p:nvSpPr>
          <p:spPr bwMode="auto">
            <a:xfrm>
              <a:off x="5136" y="1291"/>
              <a:ext cx="0" cy="2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76" name="Line 86"/>
            <p:cNvSpPr>
              <a:spLocks noChangeShapeType="1"/>
            </p:cNvSpPr>
            <p:nvPr/>
          </p:nvSpPr>
          <p:spPr bwMode="auto">
            <a:xfrm>
              <a:off x="3657" y="1116"/>
              <a:ext cx="173" cy="1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0327" name="Text Box 87"/>
            <p:cNvSpPr txBox="1">
              <a:spLocks noChangeArrowheads="1"/>
            </p:cNvSpPr>
            <p:nvPr/>
          </p:nvSpPr>
          <p:spPr bwMode="auto">
            <a:xfrm>
              <a:off x="3918" y="1026"/>
              <a:ext cx="1218"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2000" b="1">
                  <a:solidFill>
                    <a:schemeClr val="tx1"/>
                  </a:solidFill>
                  <a:effectLst>
                    <a:outerShdw blurRad="38100" dist="38100" dir="2700000" algn="tl">
                      <a:srgbClr val="000000"/>
                    </a:outerShdw>
                  </a:effectLst>
                  <a:latin typeface="Times New Roman" pitchFamily="18" charset="0"/>
                </a:rPr>
                <a:t>00   01  11    10</a:t>
              </a:r>
            </a:p>
          </p:txBody>
        </p:sp>
        <p:sp>
          <p:nvSpPr>
            <p:cNvPr id="650328" name="Text Box 88"/>
            <p:cNvSpPr txBox="1">
              <a:spLocks noChangeArrowheads="1"/>
            </p:cNvSpPr>
            <p:nvPr/>
          </p:nvSpPr>
          <p:spPr bwMode="auto">
            <a:xfrm>
              <a:off x="3657" y="1360"/>
              <a:ext cx="196" cy="404"/>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65000"/>
                </a:lnSpc>
                <a:spcBef>
                  <a:spcPct val="50000"/>
                </a:spcBef>
                <a:defRPr/>
              </a:pPr>
              <a:r>
                <a:rPr lang="en-US" altLang="zh-CN" sz="2000" b="1" smtClean="0">
                  <a:solidFill>
                    <a:schemeClr val="tx1"/>
                  </a:solidFill>
                  <a:effectLst>
                    <a:outerShdw blurRad="38100" dist="38100" dir="2700000" algn="tl">
                      <a:srgbClr val="000000"/>
                    </a:outerShdw>
                  </a:effectLst>
                  <a:latin typeface="Times New Roman" pitchFamily="18" charset="0"/>
                </a:rPr>
                <a:t>0</a:t>
              </a:r>
            </a:p>
            <a:p>
              <a:pPr eaLnBrk="1" hangingPunct="1">
                <a:lnSpc>
                  <a:spcPct val="65000"/>
                </a:lnSpc>
                <a:spcBef>
                  <a:spcPct val="50000"/>
                </a:spcBef>
                <a:defRPr/>
              </a:pPr>
              <a:r>
                <a:rPr lang="en-US" altLang="zh-CN" sz="2000" b="1" smtClean="0">
                  <a:solidFill>
                    <a:schemeClr val="tx1"/>
                  </a:solidFill>
                  <a:effectLst>
                    <a:outerShdw blurRad="38100" dist="38100" dir="2700000" algn="tl">
                      <a:srgbClr val="000000"/>
                    </a:outerShdw>
                  </a:effectLst>
                  <a:latin typeface="Times New Roman" pitchFamily="18" charset="0"/>
                </a:rPr>
                <a:t>1</a:t>
              </a:r>
            </a:p>
          </p:txBody>
        </p:sp>
        <p:sp>
          <p:nvSpPr>
            <p:cNvPr id="650329" name="Text Box 89"/>
            <p:cNvSpPr txBox="1">
              <a:spLocks noChangeArrowheads="1"/>
            </p:cNvSpPr>
            <p:nvPr/>
          </p:nvSpPr>
          <p:spPr bwMode="auto">
            <a:xfrm>
              <a:off x="3504" y="1123"/>
              <a:ext cx="173" cy="249"/>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solidFill>
                    <a:schemeClr val="tx1"/>
                  </a:solidFill>
                  <a:effectLst>
                    <a:outerShdw blurRad="38100" dist="38100" dir="2700000" algn="tl">
                      <a:srgbClr val="000000"/>
                    </a:outerShdw>
                  </a:effectLst>
                  <a:latin typeface="Times New Roman" pitchFamily="18" charset="0"/>
                </a:rPr>
                <a:t>A</a:t>
              </a:r>
            </a:p>
          </p:txBody>
        </p:sp>
        <p:sp>
          <p:nvSpPr>
            <p:cNvPr id="650330" name="Text Box 90"/>
            <p:cNvSpPr txBox="1">
              <a:spLocks noChangeArrowheads="1"/>
            </p:cNvSpPr>
            <p:nvPr/>
          </p:nvSpPr>
          <p:spPr bwMode="auto">
            <a:xfrm>
              <a:off x="3649" y="948"/>
              <a:ext cx="399" cy="249"/>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2000" b="1">
                  <a:solidFill>
                    <a:schemeClr val="tx1"/>
                  </a:solidFill>
                  <a:effectLst>
                    <a:outerShdw blurRad="38100" dist="38100" dir="2700000" algn="tl">
                      <a:srgbClr val="000000"/>
                    </a:outerShdw>
                  </a:effectLst>
                  <a:latin typeface="Times New Roman" pitchFamily="18" charset="0"/>
                </a:rPr>
                <a:t>BC</a:t>
              </a:r>
            </a:p>
          </p:txBody>
        </p:sp>
        <p:sp>
          <p:nvSpPr>
            <p:cNvPr id="68681" name="Line 91"/>
            <p:cNvSpPr>
              <a:spLocks noChangeShapeType="1"/>
            </p:cNvSpPr>
            <p:nvPr/>
          </p:nvSpPr>
          <p:spPr bwMode="auto">
            <a:xfrm>
              <a:off x="4896" y="1572"/>
              <a:ext cx="9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82" name="Line 160"/>
            <p:cNvSpPr>
              <a:spLocks noChangeShapeType="1"/>
            </p:cNvSpPr>
            <p:nvPr/>
          </p:nvSpPr>
          <p:spPr bwMode="auto">
            <a:xfrm>
              <a:off x="4272" y="1332"/>
              <a:ext cx="9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83" name="Line 162"/>
            <p:cNvSpPr>
              <a:spLocks noChangeShapeType="1"/>
            </p:cNvSpPr>
            <p:nvPr/>
          </p:nvSpPr>
          <p:spPr bwMode="auto">
            <a:xfrm>
              <a:off x="4896" y="1344"/>
              <a:ext cx="9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50413" name="Oval 173"/>
          <p:cNvSpPr>
            <a:spLocks noChangeArrowheads="1"/>
          </p:cNvSpPr>
          <p:nvPr/>
        </p:nvSpPr>
        <p:spPr bwMode="auto">
          <a:xfrm>
            <a:off x="1252538" y="1717675"/>
            <a:ext cx="990600" cy="457200"/>
          </a:xfrm>
          <a:prstGeom prst="ellipse">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0414" name="Oval 174"/>
          <p:cNvSpPr>
            <a:spLocks noChangeArrowheads="1"/>
          </p:cNvSpPr>
          <p:nvPr/>
        </p:nvSpPr>
        <p:spPr bwMode="auto">
          <a:xfrm>
            <a:off x="1233488" y="2003425"/>
            <a:ext cx="1066800" cy="533400"/>
          </a:xfrm>
          <a:prstGeom prst="ellipse">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0415" name="Oval 175"/>
          <p:cNvSpPr>
            <a:spLocks noChangeArrowheads="1"/>
          </p:cNvSpPr>
          <p:nvPr/>
        </p:nvSpPr>
        <p:spPr bwMode="auto">
          <a:xfrm>
            <a:off x="1290638" y="2441575"/>
            <a:ext cx="990600" cy="3810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0416" name="Oval 176"/>
          <p:cNvSpPr>
            <a:spLocks noChangeArrowheads="1"/>
          </p:cNvSpPr>
          <p:nvPr/>
        </p:nvSpPr>
        <p:spPr bwMode="auto">
          <a:xfrm>
            <a:off x="1309688" y="2803525"/>
            <a:ext cx="990600" cy="381000"/>
          </a:xfrm>
          <a:prstGeom prst="ellipse">
            <a:avLst/>
          </a:prstGeom>
          <a:noFill/>
          <a:ln w="38100">
            <a:solidFill>
              <a:srgbClr val="00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p>
        </p:txBody>
      </p:sp>
      <p:sp>
        <p:nvSpPr>
          <p:cNvPr id="650417" name="Oval 177"/>
          <p:cNvSpPr>
            <a:spLocks noChangeArrowheads="1"/>
          </p:cNvSpPr>
          <p:nvPr/>
        </p:nvSpPr>
        <p:spPr bwMode="auto">
          <a:xfrm>
            <a:off x="2605088" y="1698625"/>
            <a:ext cx="990600" cy="457200"/>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0418" name="Oval 178"/>
          <p:cNvSpPr>
            <a:spLocks noChangeArrowheads="1"/>
          </p:cNvSpPr>
          <p:nvPr/>
        </p:nvSpPr>
        <p:spPr bwMode="auto">
          <a:xfrm>
            <a:off x="2605088" y="2041525"/>
            <a:ext cx="990600" cy="457200"/>
          </a:xfrm>
          <a:prstGeom prst="ellipse">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0419" name="Oval 179"/>
          <p:cNvSpPr>
            <a:spLocks noChangeArrowheads="1"/>
          </p:cNvSpPr>
          <p:nvPr/>
        </p:nvSpPr>
        <p:spPr bwMode="auto">
          <a:xfrm>
            <a:off x="2605088" y="2803525"/>
            <a:ext cx="990600" cy="457200"/>
          </a:xfrm>
          <a:prstGeom prst="ellipse">
            <a:avLst/>
          </a:prstGeom>
          <a:noFill/>
          <a:ln w="38100">
            <a:solidFill>
              <a:srgbClr val="FF99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0420" name="Oval 180"/>
          <p:cNvSpPr>
            <a:spLocks noChangeArrowheads="1"/>
          </p:cNvSpPr>
          <p:nvPr/>
        </p:nvSpPr>
        <p:spPr bwMode="auto">
          <a:xfrm>
            <a:off x="2605088" y="2422525"/>
            <a:ext cx="990600" cy="457200"/>
          </a:xfrm>
          <a:prstGeom prst="ellipse">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6" name="Group 186"/>
          <p:cNvGrpSpPr>
            <a:grpSpLocks/>
          </p:cNvGrpSpPr>
          <p:nvPr/>
        </p:nvGrpSpPr>
        <p:grpSpPr bwMode="auto">
          <a:xfrm>
            <a:off x="5295900" y="3644900"/>
            <a:ext cx="3124200" cy="2009775"/>
            <a:chOff x="3336" y="2574"/>
            <a:chExt cx="1968" cy="1266"/>
          </a:xfrm>
        </p:grpSpPr>
        <p:sp>
          <p:nvSpPr>
            <p:cNvPr id="650334" name="Rectangle 94"/>
            <p:cNvSpPr>
              <a:spLocks noChangeArrowheads="1"/>
            </p:cNvSpPr>
            <p:nvPr/>
          </p:nvSpPr>
          <p:spPr bwMode="auto">
            <a:xfrm>
              <a:off x="4536" y="3478"/>
              <a:ext cx="768" cy="32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800" b="1">
                  <a:solidFill>
                    <a:schemeClr val="tx1"/>
                  </a:solidFill>
                  <a:effectLst>
                    <a:outerShdw blurRad="38100" dist="38100" dir="2700000" algn="tl">
                      <a:srgbClr val="000000"/>
                    </a:outerShdw>
                  </a:effectLst>
                  <a:latin typeface="Times New Roman" pitchFamily="18" charset="0"/>
                </a:rPr>
                <a:t>C</a:t>
              </a:r>
              <a:r>
                <a:rPr lang="zh-CN" altLang="en-US" sz="2800" b="1">
                  <a:solidFill>
                    <a:schemeClr val="tx1"/>
                  </a:solidFill>
                  <a:effectLst>
                    <a:outerShdw blurRad="38100" dist="38100" dir="2700000" algn="tl">
                      <a:srgbClr val="000000"/>
                    </a:outerShdw>
                  </a:effectLst>
                  <a:latin typeface="Times New Roman" pitchFamily="18" charset="0"/>
                </a:rPr>
                <a:t>＋</a:t>
              </a:r>
              <a:r>
                <a:rPr lang="en-US" altLang="zh-CN" sz="2800" b="1">
                  <a:solidFill>
                    <a:schemeClr val="tx1"/>
                  </a:solidFill>
                  <a:effectLst>
                    <a:outerShdw blurRad="38100" dist="38100" dir="2700000" algn="tl">
                      <a:srgbClr val="000000"/>
                    </a:outerShdw>
                  </a:effectLst>
                  <a:latin typeface="Times New Roman" pitchFamily="18" charset="0"/>
                </a:rPr>
                <a:t>D</a:t>
              </a:r>
            </a:p>
          </p:txBody>
        </p:sp>
        <p:sp>
          <p:nvSpPr>
            <p:cNvPr id="650335" name="Rectangle 95"/>
            <p:cNvSpPr>
              <a:spLocks noChangeArrowheads="1"/>
            </p:cNvSpPr>
            <p:nvPr/>
          </p:nvSpPr>
          <p:spPr bwMode="auto">
            <a:xfrm>
              <a:off x="3768" y="3478"/>
              <a:ext cx="768" cy="32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800" b="1">
                  <a:solidFill>
                    <a:schemeClr val="tx1"/>
                  </a:solidFill>
                  <a:effectLst>
                    <a:outerShdw blurRad="38100" dist="38100" dir="2700000" algn="tl">
                      <a:srgbClr val="000000"/>
                    </a:outerShdw>
                  </a:effectLst>
                  <a:latin typeface="Times New Roman" pitchFamily="18" charset="0"/>
                </a:rPr>
                <a:t>C</a:t>
              </a:r>
              <a:r>
                <a:rPr lang="zh-CN" altLang="en-US" sz="2800" b="1">
                  <a:solidFill>
                    <a:schemeClr val="tx1"/>
                  </a:solidFill>
                  <a:effectLst>
                    <a:outerShdw blurRad="38100" dist="38100" dir="2700000" algn="tl">
                      <a:srgbClr val="000000"/>
                    </a:outerShdw>
                  </a:effectLst>
                  <a:latin typeface="Times New Roman" pitchFamily="18" charset="0"/>
                </a:rPr>
                <a:t>＋</a:t>
              </a:r>
              <a:r>
                <a:rPr lang="en-US" altLang="zh-CN" sz="2800" b="1">
                  <a:solidFill>
                    <a:schemeClr val="tx1"/>
                  </a:solidFill>
                  <a:effectLst>
                    <a:outerShdw blurRad="38100" dist="38100" dir="2700000" algn="tl">
                      <a:srgbClr val="000000"/>
                    </a:outerShdw>
                  </a:effectLst>
                  <a:latin typeface="Times New Roman" pitchFamily="18" charset="0"/>
                </a:rPr>
                <a:t>D</a:t>
              </a:r>
            </a:p>
          </p:txBody>
        </p:sp>
        <p:sp>
          <p:nvSpPr>
            <p:cNvPr id="650336" name="Rectangle 96"/>
            <p:cNvSpPr>
              <a:spLocks noChangeArrowheads="1"/>
            </p:cNvSpPr>
            <p:nvPr/>
          </p:nvSpPr>
          <p:spPr bwMode="auto">
            <a:xfrm>
              <a:off x="4536" y="3150"/>
              <a:ext cx="768" cy="328"/>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800" b="1">
                  <a:solidFill>
                    <a:schemeClr val="tx1"/>
                  </a:solidFill>
                  <a:effectLst>
                    <a:outerShdw blurRad="38100" dist="38100" dir="2700000" algn="tl">
                      <a:srgbClr val="000000"/>
                    </a:outerShdw>
                  </a:effectLst>
                  <a:latin typeface="Times New Roman" pitchFamily="18" charset="0"/>
                </a:rPr>
                <a:t>CD</a:t>
              </a:r>
            </a:p>
          </p:txBody>
        </p:sp>
        <p:sp>
          <p:nvSpPr>
            <p:cNvPr id="650337" name="Rectangle 97"/>
            <p:cNvSpPr>
              <a:spLocks noChangeArrowheads="1"/>
            </p:cNvSpPr>
            <p:nvPr/>
          </p:nvSpPr>
          <p:spPr bwMode="auto">
            <a:xfrm>
              <a:off x="3768" y="3150"/>
              <a:ext cx="768" cy="328"/>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800" b="1">
                  <a:solidFill>
                    <a:schemeClr val="tx1"/>
                  </a:solidFill>
                  <a:effectLst>
                    <a:outerShdw blurRad="38100" dist="38100" dir="2700000" algn="tl">
                      <a:srgbClr val="000000"/>
                    </a:outerShdw>
                  </a:effectLst>
                  <a:latin typeface="Times New Roman" pitchFamily="18" charset="0"/>
                </a:rPr>
                <a:t> </a:t>
              </a:r>
            </a:p>
          </p:txBody>
        </p:sp>
        <p:sp>
          <p:nvSpPr>
            <p:cNvPr id="68640" name="Line 98"/>
            <p:cNvSpPr>
              <a:spLocks noChangeShapeType="1"/>
            </p:cNvSpPr>
            <p:nvPr/>
          </p:nvSpPr>
          <p:spPr bwMode="auto">
            <a:xfrm>
              <a:off x="3768" y="3150"/>
              <a:ext cx="15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41" name="Line 99"/>
            <p:cNvSpPr>
              <a:spLocks noChangeShapeType="1"/>
            </p:cNvSpPr>
            <p:nvPr/>
          </p:nvSpPr>
          <p:spPr bwMode="auto">
            <a:xfrm>
              <a:off x="3768" y="3478"/>
              <a:ext cx="153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42" name="Line 100"/>
            <p:cNvSpPr>
              <a:spLocks noChangeShapeType="1"/>
            </p:cNvSpPr>
            <p:nvPr/>
          </p:nvSpPr>
          <p:spPr bwMode="auto">
            <a:xfrm>
              <a:off x="3768" y="3804"/>
              <a:ext cx="15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43" name="Line 101"/>
            <p:cNvSpPr>
              <a:spLocks noChangeShapeType="1"/>
            </p:cNvSpPr>
            <p:nvPr/>
          </p:nvSpPr>
          <p:spPr bwMode="auto">
            <a:xfrm>
              <a:off x="3768" y="3150"/>
              <a:ext cx="0" cy="65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44" name="Line 102"/>
            <p:cNvSpPr>
              <a:spLocks noChangeShapeType="1"/>
            </p:cNvSpPr>
            <p:nvPr/>
          </p:nvSpPr>
          <p:spPr bwMode="auto">
            <a:xfrm>
              <a:off x="4536" y="3150"/>
              <a:ext cx="0" cy="65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45" name="Line 103"/>
            <p:cNvSpPr>
              <a:spLocks noChangeShapeType="1"/>
            </p:cNvSpPr>
            <p:nvPr/>
          </p:nvSpPr>
          <p:spPr bwMode="auto">
            <a:xfrm>
              <a:off x="5304" y="3478"/>
              <a:ext cx="0" cy="32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46" name="Line 104"/>
            <p:cNvSpPr>
              <a:spLocks noChangeShapeType="1"/>
            </p:cNvSpPr>
            <p:nvPr/>
          </p:nvSpPr>
          <p:spPr bwMode="auto">
            <a:xfrm>
              <a:off x="5304" y="3150"/>
              <a:ext cx="0" cy="3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8647" name="Line 105"/>
            <p:cNvSpPr>
              <a:spLocks noChangeShapeType="1"/>
            </p:cNvSpPr>
            <p:nvPr/>
          </p:nvSpPr>
          <p:spPr bwMode="auto">
            <a:xfrm>
              <a:off x="3480" y="2766"/>
              <a:ext cx="288"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0346" name="Text Box 106"/>
            <p:cNvSpPr txBox="1">
              <a:spLocks noChangeArrowheads="1"/>
            </p:cNvSpPr>
            <p:nvPr/>
          </p:nvSpPr>
          <p:spPr bwMode="auto">
            <a:xfrm>
              <a:off x="4056" y="2718"/>
              <a:ext cx="1152" cy="36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3200" b="1">
                  <a:solidFill>
                    <a:schemeClr val="tx1"/>
                  </a:solidFill>
                  <a:effectLst>
                    <a:outerShdw blurRad="38100" dist="38100" dir="2700000" algn="tl">
                      <a:srgbClr val="000000"/>
                    </a:outerShdw>
                  </a:effectLst>
                  <a:latin typeface="Times New Roman" pitchFamily="18" charset="0"/>
                </a:rPr>
                <a:t>0         1</a:t>
              </a:r>
            </a:p>
          </p:txBody>
        </p:sp>
        <p:sp>
          <p:nvSpPr>
            <p:cNvPr id="650347" name="Text Box 107"/>
            <p:cNvSpPr txBox="1">
              <a:spLocks noChangeArrowheads="1"/>
            </p:cNvSpPr>
            <p:nvPr/>
          </p:nvSpPr>
          <p:spPr bwMode="auto">
            <a:xfrm>
              <a:off x="3384" y="3198"/>
              <a:ext cx="384" cy="642"/>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70000"/>
                </a:lnSpc>
                <a:spcBef>
                  <a:spcPct val="50000"/>
                </a:spcBef>
                <a:defRPr/>
              </a:pPr>
              <a:r>
                <a:rPr lang="en-US" altLang="zh-CN" sz="3200" b="1" smtClean="0">
                  <a:solidFill>
                    <a:schemeClr val="tx1"/>
                  </a:solidFill>
                  <a:effectLst>
                    <a:outerShdw blurRad="38100" dist="38100" dir="2700000" algn="tl">
                      <a:srgbClr val="000000"/>
                    </a:outerShdw>
                  </a:effectLst>
                  <a:latin typeface="Times New Roman" pitchFamily="18" charset="0"/>
                </a:rPr>
                <a:t>0</a:t>
              </a:r>
            </a:p>
            <a:p>
              <a:pPr eaLnBrk="1" hangingPunct="1">
                <a:lnSpc>
                  <a:spcPct val="70000"/>
                </a:lnSpc>
                <a:spcBef>
                  <a:spcPct val="50000"/>
                </a:spcBef>
                <a:defRPr/>
              </a:pPr>
              <a:r>
                <a:rPr lang="en-US" altLang="zh-CN" sz="3200" b="1" smtClean="0">
                  <a:solidFill>
                    <a:schemeClr val="tx1"/>
                  </a:solidFill>
                  <a:effectLst>
                    <a:outerShdw blurRad="38100" dist="38100" dir="2700000" algn="tl">
                      <a:srgbClr val="000000"/>
                    </a:outerShdw>
                  </a:effectLst>
                  <a:latin typeface="Times New Roman" pitchFamily="18" charset="0"/>
                </a:rPr>
                <a:t>1</a:t>
              </a:r>
            </a:p>
          </p:txBody>
        </p:sp>
        <p:sp>
          <p:nvSpPr>
            <p:cNvPr id="650348" name="Text Box 108"/>
            <p:cNvSpPr txBox="1">
              <a:spLocks noChangeArrowheads="1"/>
            </p:cNvSpPr>
            <p:nvPr/>
          </p:nvSpPr>
          <p:spPr bwMode="auto">
            <a:xfrm>
              <a:off x="3336" y="2766"/>
              <a:ext cx="384" cy="365"/>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smtClean="0">
                  <a:solidFill>
                    <a:schemeClr val="tx1"/>
                  </a:solidFill>
                  <a:effectLst>
                    <a:outerShdw blurRad="38100" dist="38100" dir="2700000" algn="tl">
                      <a:srgbClr val="000000"/>
                    </a:outerShdw>
                  </a:effectLst>
                  <a:latin typeface="Times New Roman" pitchFamily="18" charset="0"/>
                </a:rPr>
                <a:t>A</a:t>
              </a:r>
            </a:p>
          </p:txBody>
        </p:sp>
        <p:sp>
          <p:nvSpPr>
            <p:cNvPr id="650349" name="Text Box 109"/>
            <p:cNvSpPr txBox="1">
              <a:spLocks noChangeArrowheads="1"/>
            </p:cNvSpPr>
            <p:nvPr/>
          </p:nvSpPr>
          <p:spPr bwMode="auto">
            <a:xfrm>
              <a:off x="3576" y="2574"/>
              <a:ext cx="384" cy="365"/>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smtClean="0">
                  <a:solidFill>
                    <a:schemeClr val="tx1"/>
                  </a:solidFill>
                  <a:effectLst>
                    <a:outerShdw blurRad="38100" dist="38100" dir="2700000" algn="tl">
                      <a:srgbClr val="000000"/>
                    </a:outerShdw>
                  </a:effectLst>
                  <a:latin typeface="Times New Roman" pitchFamily="18" charset="0"/>
                </a:rPr>
                <a:t>B</a:t>
              </a:r>
            </a:p>
          </p:txBody>
        </p:sp>
        <p:sp>
          <p:nvSpPr>
            <p:cNvPr id="68652" name="Line 161"/>
            <p:cNvSpPr>
              <a:spLocks noChangeShapeType="1"/>
            </p:cNvSpPr>
            <p:nvPr/>
          </p:nvSpPr>
          <p:spPr bwMode="auto">
            <a:xfrm>
              <a:off x="4944" y="3216"/>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68653" name="Group 163"/>
            <p:cNvGrpSpPr>
              <a:grpSpLocks/>
            </p:cNvGrpSpPr>
            <p:nvPr/>
          </p:nvGrpSpPr>
          <p:grpSpPr bwMode="auto">
            <a:xfrm>
              <a:off x="3840" y="3120"/>
              <a:ext cx="777" cy="330"/>
              <a:chOff x="1776" y="485"/>
              <a:chExt cx="777" cy="330"/>
            </a:xfrm>
          </p:grpSpPr>
          <p:sp>
            <p:nvSpPr>
              <p:cNvPr id="650404" name="Oval 164"/>
              <p:cNvSpPr>
                <a:spLocks noChangeArrowheads="1"/>
              </p:cNvSpPr>
              <p:nvPr/>
            </p:nvSpPr>
            <p:spPr bwMode="auto">
              <a:xfrm>
                <a:off x="2016" y="576"/>
                <a:ext cx="196" cy="180"/>
              </a:xfrm>
              <a:prstGeom prst="ellipse">
                <a:avLst/>
              </a:prstGeom>
              <a:noFill/>
              <a:ln w="28575" cap="sq">
                <a:solidFill>
                  <a:schemeClr val="tx1"/>
                </a:solidFill>
                <a:round/>
                <a:headEnd type="none" w="sm" len="sm"/>
                <a:tailEnd type="none" w="sm" len="sm"/>
              </a:ln>
              <a:effectLst/>
            </p:spPr>
            <p:txBody>
              <a:bodyPr wrap="none" anchor="ctr"/>
              <a:lstStyle/>
              <a:p>
                <a:pPr algn="ctr" eaLnBrk="1" hangingPunct="1">
                  <a:defRPr/>
                </a:pPr>
                <a:r>
                  <a:rPr lang="en-US" altLang="zh-CN" sz="2800" b="1">
                    <a:solidFill>
                      <a:schemeClr val="tx1"/>
                    </a:solidFill>
                    <a:effectLst>
                      <a:outerShdw blurRad="38100" dist="38100" dir="2700000" algn="tl">
                        <a:srgbClr val="000000"/>
                      </a:outerShdw>
                    </a:effectLst>
                    <a:latin typeface="Times New Roman" pitchFamily="18" charset="0"/>
                  </a:rPr>
                  <a:t>+</a:t>
                </a:r>
              </a:p>
            </p:txBody>
          </p:sp>
          <p:sp>
            <p:nvSpPr>
              <p:cNvPr id="650405" name="Text Box 165"/>
              <p:cNvSpPr txBox="1">
                <a:spLocks noChangeArrowheads="1"/>
              </p:cNvSpPr>
              <p:nvPr/>
            </p:nvSpPr>
            <p:spPr bwMode="auto">
              <a:xfrm>
                <a:off x="1776" y="485"/>
                <a:ext cx="336" cy="326"/>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b="1" smtClean="0">
                    <a:solidFill>
                      <a:schemeClr val="tx1"/>
                    </a:solidFill>
                    <a:effectLst>
                      <a:outerShdw blurRad="38100" dist="38100" dir="2700000" algn="tl">
                        <a:srgbClr val="000000"/>
                      </a:outerShdw>
                    </a:effectLst>
                    <a:latin typeface="Times New Roman" pitchFamily="18" charset="0"/>
                  </a:rPr>
                  <a:t>C</a:t>
                </a:r>
              </a:p>
            </p:txBody>
          </p:sp>
          <p:sp>
            <p:nvSpPr>
              <p:cNvPr id="650406" name="Text Box 166"/>
              <p:cNvSpPr txBox="1">
                <a:spLocks noChangeArrowheads="1"/>
              </p:cNvSpPr>
              <p:nvPr/>
            </p:nvSpPr>
            <p:spPr bwMode="auto">
              <a:xfrm>
                <a:off x="2217" y="489"/>
                <a:ext cx="336" cy="326"/>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800" smtClean="0">
                    <a:solidFill>
                      <a:schemeClr val="tx1"/>
                    </a:solidFill>
                    <a:effectLst>
                      <a:outerShdw blurRad="38100" dist="38100" dir="2700000" algn="tl">
                        <a:srgbClr val="000000"/>
                      </a:outerShdw>
                    </a:effectLst>
                    <a:latin typeface="Times New Roman" pitchFamily="18" charset="0"/>
                  </a:rPr>
                  <a:t>D</a:t>
                </a:r>
              </a:p>
            </p:txBody>
          </p:sp>
        </p:grpSp>
        <p:sp>
          <p:nvSpPr>
            <p:cNvPr id="68654" name="Line 172"/>
            <p:cNvSpPr>
              <a:spLocks noChangeShapeType="1"/>
            </p:cNvSpPr>
            <p:nvPr/>
          </p:nvSpPr>
          <p:spPr bwMode="auto">
            <a:xfrm>
              <a:off x="5040" y="3552"/>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55" name="Line 181"/>
            <p:cNvSpPr>
              <a:spLocks noChangeShapeType="1"/>
            </p:cNvSpPr>
            <p:nvPr/>
          </p:nvSpPr>
          <p:spPr bwMode="auto">
            <a:xfrm>
              <a:off x="4752" y="3216"/>
              <a:ext cx="14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pic>
        <p:nvPicPr>
          <p:cNvPr id="650422" name="Picture 182" descr="7"/>
          <p:cNvPicPr>
            <a:picLocks noChangeAspect="1" noChangeArrowheads="1"/>
          </p:cNvPicPr>
          <p:nvPr/>
        </p:nvPicPr>
        <p:blipFill>
          <a:blip r:embed="rId4">
            <a:lum bright="100000"/>
            <a:extLst>
              <a:ext uri="{28A0092B-C50C-407E-A947-70E740481C1C}">
                <a14:useLocalDpi xmlns:a14="http://schemas.microsoft.com/office/drawing/2010/main" val="0"/>
              </a:ext>
            </a:extLst>
          </a:blip>
          <a:srcRect b="11790"/>
          <a:stretch>
            <a:fillRect/>
          </a:stretch>
        </p:blipFill>
        <p:spPr bwMode="auto">
          <a:xfrm>
            <a:off x="755650" y="3213100"/>
            <a:ext cx="342900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0427" name="Text Box 187"/>
          <p:cNvSpPr txBox="1">
            <a:spLocks noChangeArrowheads="1"/>
          </p:cNvSpPr>
          <p:nvPr/>
        </p:nvSpPr>
        <p:spPr bwMode="auto">
          <a:xfrm>
            <a:off x="4487863" y="1752600"/>
            <a:ext cx="1584325" cy="461963"/>
          </a:xfrm>
          <a:prstGeom prst="rect">
            <a:avLst/>
          </a:prstGeom>
          <a:noFill/>
          <a:ln w="9525">
            <a:noFill/>
            <a:miter lim="800000"/>
            <a:headEnd/>
            <a:tailEnd/>
          </a:ln>
          <a:effectLst/>
        </p:spPr>
        <p:txBody>
          <a:bodyPr>
            <a:spAutoFit/>
          </a:bodyPr>
          <a:lstStyle/>
          <a:p>
            <a:pPr eaLnBrk="1" hangingPunct="1">
              <a:spcBef>
                <a:spcPct val="50000"/>
              </a:spcBef>
              <a:defRPr/>
            </a:pPr>
            <a:r>
              <a:rPr lang="zh-CN" altLang="en-US" b="1" dirty="0">
                <a:solidFill>
                  <a:schemeClr val="tx1"/>
                </a:solidFill>
                <a:effectLst>
                  <a:outerShdw blurRad="38100" dist="38100" dir="2700000" algn="tl">
                    <a:srgbClr val="000000"/>
                  </a:outerShdw>
                </a:effectLst>
                <a:latin typeface="Times New Roman" pitchFamily="18" charset="0"/>
              </a:rPr>
              <a:t>降维</a:t>
            </a:r>
            <a:endParaRPr lang="en-US" altLang="zh-CN" b="1" dirty="0">
              <a:solidFill>
                <a:schemeClr val="tx1"/>
              </a:solidFill>
              <a:effectLst>
                <a:outerShdw blurRad="38100" dist="38100" dir="2700000" algn="tl">
                  <a:srgbClr val="000000"/>
                </a:outerShdw>
              </a:effectLst>
              <a:latin typeface="Times New Roman" pitchFamily="18" charset="0"/>
            </a:endParaRPr>
          </a:p>
        </p:txBody>
      </p:sp>
      <p:sp>
        <p:nvSpPr>
          <p:cNvPr id="650428" name="Text Box 188"/>
          <p:cNvSpPr txBox="1">
            <a:spLocks noChangeArrowheads="1"/>
          </p:cNvSpPr>
          <p:nvPr/>
        </p:nvSpPr>
        <p:spPr bwMode="auto">
          <a:xfrm>
            <a:off x="7235825" y="2978150"/>
            <a:ext cx="1584325" cy="461963"/>
          </a:xfrm>
          <a:prstGeom prst="rect">
            <a:avLst/>
          </a:prstGeom>
          <a:noFill/>
          <a:ln w="9525">
            <a:noFill/>
            <a:miter lim="800000"/>
            <a:headEnd/>
            <a:tailEnd/>
          </a:ln>
          <a:effectLst/>
        </p:spPr>
        <p:txBody>
          <a:bodyPr>
            <a:spAutoFit/>
          </a:bodyPr>
          <a:lstStyle/>
          <a:p>
            <a:pPr eaLnBrk="1" hangingPunct="1">
              <a:spcBef>
                <a:spcPct val="50000"/>
              </a:spcBef>
              <a:defRPr/>
            </a:pPr>
            <a:r>
              <a:rPr lang="zh-CN" altLang="en-US" b="1" dirty="0">
                <a:solidFill>
                  <a:schemeClr val="tx1"/>
                </a:solidFill>
                <a:effectLst>
                  <a:outerShdw blurRad="38100" dist="38100" dir="2700000" algn="tl">
                    <a:srgbClr val="000000"/>
                  </a:outerShdw>
                </a:effectLst>
                <a:latin typeface="Times New Roman" pitchFamily="18" charset="0"/>
              </a:rPr>
              <a:t>降维</a:t>
            </a:r>
            <a:endParaRPr lang="en-US" altLang="zh-CN" b="1" dirty="0">
              <a:solidFill>
                <a:schemeClr val="tx1"/>
              </a:solidFill>
              <a:effectLst>
                <a:outerShdw blurRad="38100" dist="38100" dir="2700000" algn="tl">
                  <a:srgbClr val="000000"/>
                </a:outerShdw>
              </a:effectLst>
              <a:latin typeface="Times New Roman" pitchFamily="18" charset="0"/>
            </a:endParaRPr>
          </a:p>
        </p:txBody>
      </p:sp>
      <p:sp>
        <p:nvSpPr>
          <p:cNvPr id="650429" name="Text Box 189"/>
          <p:cNvSpPr txBox="1">
            <a:spLocks noChangeArrowheads="1"/>
          </p:cNvSpPr>
          <p:nvPr/>
        </p:nvSpPr>
        <p:spPr bwMode="auto">
          <a:xfrm>
            <a:off x="323850" y="188913"/>
            <a:ext cx="3816350" cy="519112"/>
          </a:xfrm>
          <a:prstGeom prst="rect">
            <a:avLst/>
          </a:prstGeom>
          <a:noFill/>
          <a:ln w="9525">
            <a:noFill/>
            <a:miter lim="800000"/>
            <a:headEnd/>
            <a:tailEnd/>
          </a:ln>
          <a:effectLst/>
        </p:spPr>
        <p:txBody>
          <a:bodyPr>
            <a:spAutoFit/>
          </a:bodyPr>
          <a:lstStyle/>
          <a:p>
            <a:pPr marL="609600" indent="-609600" eaLnBrk="1" hangingPunct="1">
              <a:spcBef>
                <a:spcPct val="50000"/>
              </a:spcBef>
              <a:defRPr/>
            </a:pPr>
            <a:r>
              <a:rPr lang="en-US" altLang="zh-CN" sz="2800" b="1" dirty="0">
                <a:solidFill>
                  <a:schemeClr val="tx1"/>
                </a:solidFill>
                <a:effectLst>
                  <a:outerShdw blurRad="38100" dist="38100" dir="2700000" algn="tl">
                    <a:srgbClr val="000000"/>
                  </a:outerShdw>
                </a:effectLst>
                <a:latin typeface="Arial" charset="0"/>
                <a:cs typeface="Times New Roman" pitchFamily="18" charset="0"/>
              </a:rPr>
              <a:t>①  </a:t>
            </a:r>
            <a:r>
              <a:rPr lang="zh-CN" altLang="en-US" sz="2800" b="1" dirty="0">
                <a:solidFill>
                  <a:schemeClr val="tx1"/>
                </a:solidFill>
                <a:effectLst>
                  <a:outerShdw blurRad="38100" dist="38100" dir="2700000" algn="tl">
                    <a:srgbClr val="000000"/>
                  </a:outerShdw>
                </a:effectLst>
                <a:latin typeface="Arial" charset="0"/>
                <a:cs typeface="Times New Roman" pitchFamily="18" charset="0"/>
              </a:rPr>
              <a:t>选择</a:t>
            </a:r>
            <a:r>
              <a:rPr lang="en-US" altLang="zh-CN" sz="2800" b="1" dirty="0">
                <a:solidFill>
                  <a:schemeClr val="tx1"/>
                </a:solidFill>
                <a:effectLst>
                  <a:outerShdw blurRad="38100" dist="38100" dir="2700000" algn="tl">
                    <a:srgbClr val="000000"/>
                  </a:outerShdw>
                </a:effectLst>
                <a:latin typeface="Arial" charset="0"/>
                <a:cs typeface="Times New Roman" pitchFamily="18" charset="0"/>
              </a:rPr>
              <a:t> A </a:t>
            </a:r>
            <a:r>
              <a:rPr lang="zh-CN" altLang="en-US" sz="2800" b="1" dirty="0">
                <a:solidFill>
                  <a:schemeClr val="tx1"/>
                </a:solidFill>
                <a:effectLst>
                  <a:outerShdw blurRad="38100" dist="38100" dir="2700000" algn="tl">
                    <a:srgbClr val="000000"/>
                  </a:outerShdw>
                </a:effectLst>
                <a:latin typeface="Arial" charset="0"/>
                <a:cs typeface="Times New Roman" pitchFamily="18" charset="0"/>
              </a:rPr>
              <a:t>、</a:t>
            </a:r>
            <a:r>
              <a:rPr lang="en-US" altLang="zh-CN" sz="2800" b="1" dirty="0">
                <a:solidFill>
                  <a:schemeClr val="tx1"/>
                </a:solidFill>
                <a:effectLst>
                  <a:outerShdw blurRad="38100" dist="38100" dir="2700000" algn="tl">
                    <a:srgbClr val="000000"/>
                  </a:outerShdw>
                </a:effectLst>
                <a:latin typeface="Arial" charset="0"/>
                <a:cs typeface="Times New Roman" pitchFamily="18" charset="0"/>
              </a:rPr>
              <a:t>B </a:t>
            </a:r>
          </a:p>
        </p:txBody>
      </p:sp>
      <p:sp>
        <p:nvSpPr>
          <p:cNvPr id="2" name="灯片编号占位符 1"/>
          <p:cNvSpPr>
            <a:spLocks noGrp="1"/>
          </p:cNvSpPr>
          <p:nvPr>
            <p:ph type="sldNum" sz="quarter" idx="12"/>
          </p:nvPr>
        </p:nvSpPr>
        <p:spPr>
          <a:xfrm>
            <a:off x="6948488" y="6248400"/>
            <a:ext cx="1905000" cy="457200"/>
          </a:xfrm>
        </p:spPr>
        <p:txBody>
          <a:bodyPr/>
          <a:lstStyle/>
          <a:p>
            <a:pPr>
              <a:defRPr/>
            </a:pPr>
            <a:fld id="{A641A9FD-9BFE-4BD0-9A73-D14134FE1CA8}" type="slidenum">
              <a:rPr lang="en-US" altLang="zh-CN"/>
              <a:pPr>
                <a:defRPr/>
              </a:pPr>
              <a:t>57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0413"/>
                                        </p:tgtEl>
                                        <p:attrNameLst>
                                          <p:attrName>style.visibility</p:attrName>
                                        </p:attrNameLst>
                                      </p:cBhvr>
                                      <p:to>
                                        <p:strVal val="visible"/>
                                      </p:to>
                                    </p:set>
                                    <p:animEffect transition="in" filter="box(in)">
                                      <p:cBhvr>
                                        <p:cTn id="7" dur="500"/>
                                        <p:tgtEl>
                                          <p:spTgt spid="650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0417"/>
                                        </p:tgtEl>
                                        <p:attrNameLst>
                                          <p:attrName>style.visibility</p:attrName>
                                        </p:attrNameLst>
                                      </p:cBhvr>
                                      <p:to>
                                        <p:strVal val="visible"/>
                                      </p:to>
                                    </p:set>
                                    <p:animEffect transition="in" filter="box(in)">
                                      <p:cBhvr>
                                        <p:cTn id="12" dur="500"/>
                                        <p:tgtEl>
                                          <p:spTgt spid="6504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0414"/>
                                        </p:tgtEl>
                                        <p:attrNameLst>
                                          <p:attrName>style.visibility</p:attrName>
                                        </p:attrNameLst>
                                      </p:cBhvr>
                                      <p:to>
                                        <p:strVal val="visible"/>
                                      </p:to>
                                    </p:set>
                                    <p:animEffect transition="in" filter="box(in)">
                                      <p:cBhvr>
                                        <p:cTn id="17" dur="500"/>
                                        <p:tgtEl>
                                          <p:spTgt spid="6504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0418"/>
                                        </p:tgtEl>
                                        <p:attrNameLst>
                                          <p:attrName>style.visibility</p:attrName>
                                        </p:attrNameLst>
                                      </p:cBhvr>
                                      <p:to>
                                        <p:strVal val="visible"/>
                                      </p:to>
                                    </p:set>
                                    <p:animEffect transition="in" filter="box(in)">
                                      <p:cBhvr>
                                        <p:cTn id="22" dur="500"/>
                                        <p:tgtEl>
                                          <p:spTgt spid="6504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50416"/>
                                        </p:tgtEl>
                                        <p:attrNameLst>
                                          <p:attrName>style.visibility</p:attrName>
                                        </p:attrNameLst>
                                      </p:cBhvr>
                                      <p:to>
                                        <p:strVal val="visible"/>
                                      </p:to>
                                    </p:set>
                                    <p:animEffect transition="in" filter="box(in)">
                                      <p:cBhvr>
                                        <p:cTn id="27" dur="500"/>
                                        <p:tgtEl>
                                          <p:spTgt spid="6504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50419"/>
                                        </p:tgtEl>
                                        <p:attrNameLst>
                                          <p:attrName>style.visibility</p:attrName>
                                        </p:attrNameLst>
                                      </p:cBhvr>
                                      <p:to>
                                        <p:strVal val="visible"/>
                                      </p:to>
                                    </p:set>
                                    <p:animEffect transition="in" filter="box(in)">
                                      <p:cBhvr>
                                        <p:cTn id="32" dur="500"/>
                                        <p:tgtEl>
                                          <p:spTgt spid="6504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50415"/>
                                        </p:tgtEl>
                                        <p:attrNameLst>
                                          <p:attrName>style.visibility</p:attrName>
                                        </p:attrNameLst>
                                      </p:cBhvr>
                                      <p:to>
                                        <p:strVal val="visible"/>
                                      </p:to>
                                    </p:set>
                                    <p:animEffect transition="in" filter="box(in)">
                                      <p:cBhvr>
                                        <p:cTn id="37" dur="500"/>
                                        <p:tgtEl>
                                          <p:spTgt spid="6504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50420"/>
                                        </p:tgtEl>
                                        <p:attrNameLst>
                                          <p:attrName>style.visibility</p:attrName>
                                        </p:attrNameLst>
                                      </p:cBhvr>
                                      <p:to>
                                        <p:strVal val="visible"/>
                                      </p:to>
                                    </p:set>
                                    <p:animEffect transition="in" filter="box(in)">
                                      <p:cBhvr>
                                        <p:cTn id="42" dur="500"/>
                                        <p:tgtEl>
                                          <p:spTgt spid="6504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650286"/>
                                        </p:tgtEl>
                                        <p:attrNameLst>
                                          <p:attrName>style.visibility</p:attrName>
                                        </p:attrNameLst>
                                      </p:cBhvr>
                                      <p:to>
                                        <p:strVal val="visible"/>
                                      </p:to>
                                    </p:set>
                                    <p:anim calcmode="lin" valueType="num">
                                      <p:cBhvr additive="base">
                                        <p:cTn id="47" dur="500" fill="hold"/>
                                        <p:tgtEl>
                                          <p:spTgt spid="650286"/>
                                        </p:tgtEl>
                                        <p:attrNameLst>
                                          <p:attrName>ppt_x</p:attrName>
                                        </p:attrNameLst>
                                      </p:cBhvr>
                                      <p:tavLst>
                                        <p:tav tm="0">
                                          <p:val>
                                            <p:strVal val="0-#ppt_w/2"/>
                                          </p:val>
                                        </p:tav>
                                        <p:tav tm="100000">
                                          <p:val>
                                            <p:strVal val="#ppt_x"/>
                                          </p:val>
                                        </p:tav>
                                      </p:tavLst>
                                    </p:anim>
                                    <p:anim calcmode="lin" valueType="num">
                                      <p:cBhvr additive="base">
                                        <p:cTn id="48" dur="500" fill="hold"/>
                                        <p:tgtEl>
                                          <p:spTgt spid="650286"/>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6"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arn(inHorizontal)">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1" fill="hold" grpId="0" nodeType="clickEffect">
                                  <p:stCondLst>
                                    <p:cond delay="0"/>
                                  </p:stCondLst>
                                  <p:childTnLst>
                                    <p:set>
                                      <p:cBhvr>
                                        <p:cTn id="57" dur="1" fill="hold">
                                          <p:stCondLst>
                                            <p:cond delay="0"/>
                                          </p:stCondLst>
                                        </p:cTn>
                                        <p:tgtEl>
                                          <p:spTgt spid="650332"/>
                                        </p:tgtEl>
                                        <p:attrNameLst>
                                          <p:attrName>style.visibility</p:attrName>
                                        </p:attrNameLst>
                                      </p:cBhvr>
                                      <p:to>
                                        <p:strVal val="visible"/>
                                      </p:to>
                                    </p:set>
                                    <p:anim calcmode="lin" valueType="num">
                                      <p:cBhvr additive="base">
                                        <p:cTn id="58" dur="500" fill="hold"/>
                                        <p:tgtEl>
                                          <p:spTgt spid="650332"/>
                                        </p:tgtEl>
                                        <p:attrNameLst>
                                          <p:attrName>ppt_x</p:attrName>
                                        </p:attrNameLst>
                                      </p:cBhvr>
                                      <p:tavLst>
                                        <p:tav tm="0">
                                          <p:val>
                                            <p:strVal val="#ppt_x"/>
                                          </p:val>
                                        </p:tav>
                                        <p:tav tm="100000">
                                          <p:val>
                                            <p:strVal val="#ppt_x"/>
                                          </p:val>
                                        </p:tav>
                                      </p:tavLst>
                                    </p:anim>
                                    <p:anim calcmode="lin" valueType="num">
                                      <p:cBhvr additive="base">
                                        <p:cTn id="59" dur="500" fill="hold"/>
                                        <p:tgtEl>
                                          <p:spTgt spid="650332"/>
                                        </p:tgtEl>
                                        <p:attrNameLst>
                                          <p:attrName>ppt_y</p:attrName>
                                        </p:attrNameLst>
                                      </p:cBhvr>
                                      <p:tavLst>
                                        <p:tav tm="0">
                                          <p:val>
                                            <p:strVal val="0-#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42"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barn(outHorizontal)">
                                      <p:cBhvr>
                                        <p:cTn id="64" dur="500"/>
                                        <p:tgtEl>
                                          <p:spTgt spid="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26" fill="hold" nodeType="clickEffect">
                                  <p:stCondLst>
                                    <p:cond delay="0"/>
                                  </p:stCondLst>
                                  <p:childTnLst>
                                    <p:set>
                                      <p:cBhvr>
                                        <p:cTn id="68" dur="1" fill="hold">
                                          <p:stCondLst>
                                            <p:cond delay="0"/>
                                          </p:stCondLst>
                                        </p:cTn>
                                        <p:tgtEl>
                                          <p:spTgt spid="650422"/>
                                        </p:tgtEl>
                                        <p:attrNameLst>
                                          <p:attrName>style.visibility</p:attrName>
                                        </p:attrNameLst>
                                      </p:cBhvr>
                                      <p:to>
                                        <p:strVal val="visible"/>
                                      </p:to>
                                    </p:set>
                                    <p:animEffect transition="in" filter="barn(inHorizontal)">
                                      <p:cBhvr>
                                        <p:cTn id="69" dur="500"/>
                                        <p:tgtEl>
                                          <p:spTgt spid="650422"/>
                                        </p:tgtEl>
                                      </p:cBhvr>
                                    </p:animEffect>
                                  </p:childTnLst>
                                  <p:subTnLst>
                                    <p:audio>
                                      <p:cMediaNode>
                                        <p:cTn display="0" masterRel="sameClick">
                                          <p:stCondLst>
                                            <p:cond evt="begin" delay="0">
                                              <p:tn val="67"/>
                                            </p:cond>
                                          </p:stCondLst>
                                          <p:endCondLst>
                                            <p:cond evt="onStopAudio" delay="0">
                                              <p:tgtEl>
                                                <p:sldTgt/>
                                              </p:tgtEl>
                                            </p:cond>
                                          </p:endCondLst>
                                        </p:cTn>
                                        <p:tgtEl>
                                          <p:sndTgt r:embed="rId3" name="chimes.wav"/>
                                        </p:tgtEl>
                                      </p:cMediaNode>
                                    </p:audio>
                                  </p:subTnLst>
                                </p:cTn>
                              </p:par>
                            </p:childTnLst>
                          </p:cTn>
                        </p:par>
                        <p:par>
                          <p:cTn id="70" fill="hold" nodeType="afterGroup">
                            <p:stCondLst>
                              <p:cond delay="500"/>
                            </p:stCondLst>
                            <p:childTnLst>
                              <p:par>
                                <p:cTn id="71" presetID="16" presetClass="entr" presetSubtype="42" fill="hold" grpId="0" nodeType="afterEffect">
                                  <p:stCondLst>
                                    <p:cond delay="0"/>
                                  </p:stCondLst>
                                  <p:childTnLst>
                                    <p:set>
                                      <p:cBhvr>
                                        <p:cTn id="72" dur="1" fill="hold">
                                          <p:stCondLst>
                                            <p:cond delay="0"/>
                                          </p:stCondLst>
                                        </p:cTn>
                                        <p:tgtEl>
                                          <p:spTgt spid="650427"/>
                                        </p:tgtEl>
                                        <p:attrNameLst>
                                          <p:attrName>style.visibility</p:attrName>
                                        </p:attrNameLst>
                                      </p:cBhvr>
                                      <p:to>
                                        <p:strVal val="visible"/>
                                      </p:to>
                                    </p:set>
                                    <p:animEffect transition="in" filter="barn(outHorizontal)">
                                      <p:cBhvr>
                                        <p:cTn id="73" dur="500"/>
                                        <p:tgtEl>
                                          <p:spTgt spid="650427"/>
                                        </p:tgtEl>
                                      </p:cBhvr>
                                    </p:animEffect>
                                  </p:childTnLst>
                                </p:cTn>
                              </p:par>
                            </p:childTnLst>
                          </p:cTn>
                        </p:par>
                        <p:par>
                          <p:cTn id="74" fill="hold" nodeType="afterGroup">
                            <p:stCondLst>
                              <p:cond delay="1000"/>
                            </p:stCondLst>
                            <p:childTnLst>
                              <p:par>
                                <p:cTn id="75" presetID="16" presetClass="entr" presetSubtype="42" fill="hold" grpId="0" nodeType="afterEffect">
                                  <p:stCondLst>
                                    <p:cond delay="0"/>
                                  </p:stCondLst>
                                  <p:childTnLst>
                                    <p:set>
                                      <p:cBhvr>
                                        <p:cTn id="76" dur="1" fill="hold">
                                          <p:stCondLst>
                                            <p:cond delay="0"/>
                                          </p:stCondLst>
                                        </p:cTn>
                                        <p:tgtEl>
                                          <p:spTgt spid="650428"/>
                                        </p:tgtEl>
                                        <p:attrNameLst>
                                          <p:attrName>style.visibility</p:attrName>
                                        </p:attrNameLst>
                                      </p:cBhvr>
                                      <p:to>
                                        <p:strVal val="visible"/>
                                      </p:to>
                                    </p:set>
                                    <p:animEffect transition="in" filter="barn(outHorizontal)">
                                      <p:cBhvr>
                                        <p:cTn id="77" dur="500"/>
                                        <p:tgtEl>
                                          <p:spTgt spid="65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86" grpId="0" animBg="1"/>
      <p:bldP spid="650332" grpId="0" animBg="1"/>
      <p:bldP spid="650413" grpId="0" animBg="1"/>
      <p:bldP spid="650414" grpId="0" animBg="1"/>
      <p:bldP spid="650415" grpId="0" animBg="1"/>
      <p:bldP spid="650416" grpId="0" animBg="1" autoUpdateAnimBg="0"/>
      <p:bldP spid="650417" grpId="0" animBg="1"/>
      <p:bldP spid="650418" grpId="0" animBg="1"/>
      <p:bldP spid="650419" grpId="0" animBg="1"/>
      <p:bldP spid="650420" grpId="0" animBg="1"/>
      <p:bldP spid="650427" grpId="0" autoUpdateAnimBg="0"/>
      <p:bldP spid="65042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2305" name="Text Box 17"/>
          <p:cNvSpPr txBox="1">
            <a:spLocks noChangeArrowheads="1"/>
          </p:cNvSpPr>
          <p:nvPr/>
        </p:nvSpPr>
        <p:spPr bwMode="auto">
          <a:xfrm>
            <a:off x="304800" y="304800"/>
            <a:ext cx="6629400" cy="579438"/>
          </a:xfrm>
          <a:prstGeom prst="rect">
            <a:avLst/>
          </a:prstGeom>
          <a:noFill/>
          <a:ln w="9525">
            <a:noFill/>
            <a:miter lim="800000"/>
            <a:headEnd/>
            <a:tailEnd/>
          </a:ln>
          <a:effectLst/>
        </p:spPr>
        <p:txBody>
          <a:bodyPr>
            <a:spAutoFit/>
          </a:bodyPr>
          <a:lstStyle/>
          <a:p>
            <a:pPr eaLnBrk="1" hangingPunct="1">
              <a:spcBef>
                <a:spcPct val="50000"/>
              </a:spcBef>
              <a:defRPr/>
            </a:pPr>
            <a:r>
              <a:rPr lang="en-US" altLang="zh-CN" sz="3200" b="1" dirty="0">
                <a:solidFill>
                  <a:schemeClr val="tx1"/>
                </a:solidFill>
                <a:effectLst>
                  <a:outerShdw blurRad="38100" dist="38100" dir="2700000" algn="tl">
                    <a:srgbClr val="000000"/>
                  </a:outerShdw>
                </a:effectLst>
                <a:latin typeface="Times New Roman" pitchFamily="18" charset="0"/>
              </a:rPr>
              <a:t>②</a:t>
            </a:r>
            <a:r>
              <a:rPr lang="zh-CN" altLang="en-US" sz="3200" b="1" dirty="0">
                <a:solidFill>
                  <a:schemeClr val="tx1"/>
                </a:solidFill>
                <a:effectLst>
                  <a:outerShdw blurRad="38100" dist="38100" dir="2700000" algn="tl">
                    <a:srgbClr val="000000"/>
                  </a:outerShdw>
                </a:effectLst>
                <a:latin typeface="Times New Roman" pitchFamily="18" charset="0"/>
              </a:rPr>
              <a:t>选择</a:t>
            </a:r>
            <a:r>
              <a:rPr lang="en-US" altLang="zh-CN" sz="3200" b="1" dirty="0">
                <a:solidFill>
                  <a:schemeClr val="tx1"/>
                </a:solidFill>
                <a:effectLst>
                  <a:outerShdw blurRad="38100" dist="38100" dir="2700000" algn="tl">
                    <a:srgbClr val="000000"/>
                  </a:outerShdw>
                </a:effectLst>
                <a:latin typeface="Times New Roman" pitchFamily="18" charset="0"/>
              </a:rPr>
              <a:t>B</a:t>
            </a:r>
            <a:r>
              <a:rPr lang="zh-CN" altLang="en-US" sz="3200" b="1" dirty="0">
                <a:solidFill>
                  <a:schemeClr val="tx1"/>
                </a:solidFill>
                <a:effectLst>
                  <a:outerShdw blurRad="38100" dist="38100" dir="2700000" algn="tl">
                    <a:srgbClr val="000000"/>
                  </a:outerShdw>
                </a:effectLst>
                <a:latin typeface="Times New Roman" pitchFamily="18" charset="0"/>
              </a:rPr>
              <a:t>、</a:t>
            </a:r>
            <a:r>
              <a:rPr lang="en-US" altLang="zh-CN" sz="3200" b="1" dirty="0">
                <a:solidFill>
                  <a:schemeClr val="tx1"/>
                </a:solidFill>
                <a:effectLst>
                  <a:outerShdw blurRad="38100" dist="38100" dir="2700000" algn="tl">
                    <a:srgbClr val="000000"/>
                  </a:outerShdw>
                </a:effectLst>
                <a:latin typeface="Times New Roman" pitchFamily="18" charset="0"/>
              </a:rPr>
              <a:t>C </a:t>
            </a:r>
          </a:p>
        </p:txBody>
      </p:sp>
      <p:grpSp>
        <p:nvGrpSpPr>
          <p:cNvPr id="2" name="Group 18"/>
          <p:cNvGrpSpPr>
            <a:grpSpLocks/>
          </p:cNvGrpSpPr>
          <p:nvPr/>
        </p:nvGrpSpPr>
        <p:grpSpPr bwMode="auto">
          <a:xfrm>
            <a:off x="395288" y="1196975"/>
            <a:ext cx="3352800" cy="2308225"/>
            <a:chOff x="2592" y="1200"/>
            <a:chExt cx="2976" cy="1454"/>
          </a:xfrm>
        </p:grpSpPr>
        <p:sp>
          <p:nvSpPr>
            <p:cNvPr id="652307" name="Rectangle 19"/>
            <p:cNvSpPr>
              <a:spLocks noChangeArrowheads="1"/>
            </p:cNvSpPr>
            <p:nvPr/>
          </p:nvSpPr>
          <p:spPr bwMode="auto">
            <a:xfrm>
              <a:off x="4992" y="231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2308" name="Rectangle 20"/>
            <p:cNvSpPr>
              <a:spLocks noChangeArrowheads="1"/>
            </p:cNvSpPr>
            <p:nvPr/>
          </p:nvSpPr>
          <p:spPr bwMode="auto">
            <a:xfrm>
              <a:off x="4415" y="231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2309" name="Rectangle 21"/>
            <p:cNvSpPr>
              <a:spLocks noChangeArrowheads="1"/>
            </p:cNvSpPr>
            <p:nvPr/>
          </p:nvSpPr>
          <p:spPr bwMode="auto">
            <a:xfrm>
              <a:off x="3840" y="2310"/>
              <a:ext cx="575"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1</a:t>
              </a:r>
            </a:p>
          </p:txBody>
        </p:sp>
        <p:sp>
          <p:nvSpPr>
            <p:cNvPr id="652310" name="Rectangle 22"/>
            <p:cNvSpPr>
              <a:spLocks noChangeArrowheads="1"/>
            </p:cNvSpPr>
            <p:nvPr/>
          </p:nvSpPr>
          <p:spPr bwMode="auto">
            <a:xfrm>
              <a:off x="3264" y="231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2311" name="Rectangle 23"/>
            <p:cNvSpPr>
              <a:spLocks noChangeArrowheads="1"/>
            </p:cNvSpPr>
            <p:nvPr/>
          </p:nvSpPr>
          <p:spPr bwMode="auto">
            <a:xfrm>
              <a:off x="4992" y="208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2312" name="Rectangle 24"/>
            <p:cNvSpPr>
              <a:spLocks noChangeArrowheads="1"/>
            </p:cNvSpPr>
            <p:nvPr/>
          </p:nvSpPr>
          <p:spPr bwMode="auto">
            <a:xfrm>
              <a:off x="4415" y="208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2313" name="Rectangle 25"/>
            <p:cNvSpPr>
              <a:spLocks noChangeArrowheads="1"/>
            </p:cNvSpPr>
            <p:nvPr/>
          </p:nvSpPr>
          <p:spPr bwMode="auto">
            <a:xfrm>
              <a:off x="3840" y="2085"/>
              <a:ext cx="575"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0</a:t>
              </a:r>
            </a:p>
          </p:txBody>
        </p:sp>
        <p:sp>
          <p:nvSpPr>
            <p:cNvPr id="652314" name="Rectangle 26"/>
            <p:cNvSpPr>
              <a:spLocks noChangeArrowheads="1"/>
            </p:cNvSpPr>
            <p:nvPr/>
          </p:nvSpPr>
          <p:spPr bwMode="auto">
            <a:xfrm>
              <a:off x="3264" y="208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1</a:t>
              </a:r>
            </a:p>
          </p:txBody>
        </p:sp>
        <p:sp>
          <p:nvSpPr>
            <p:cNvPr id="652315" name="Rectangle 27"/>
            <p:cNvSpPr>
              <a:spLocks noChangeArrowheads="1"/>
            </p:cNvSpPr>
            <p:nvPr/>
          </p:nvSpPr>
          <p:spPr bwMode="auto">
            <a:xfrm>
              <a:off x="4992" y="186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2316" name="Rectangle 28"/>
            <p:cNvSpPr>
              <a:spLocks noChangeArrowheads="1"/>
            </p:cNvSpPr>
            <p:nvPr/>
          </p:nvSpPr>
          <p:spPr bwMode="auto">
            <a:xfrm>
              <a:off x="4415" y="186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2317" name="Rectangle 29"/>
            <p:cNvSpPr>
              <a:spLocks noChangeArrowheads="1"/>
            </p:cNvSpPr>
            <p:nvPr/>
          </p:nvSpPr>
          <p:spPr bwMode="auto">
            <a:xfrm>
              <a:off x="3840" y="1860"/>
              <a:ext cx="575"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2318" name="Rectangle 30"/>
            <p:cNvSpPr>
              <a:spLocks noChangeArrowheads="1"/>
            </p:cNvSpPr>
            <p:nvPr/>
          </p:nvSpPr>
          <p:spPr bwMode="auto">
            <a:xfrm>
              <a:off x="3264" y="1860"/>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1</a:t>
              </a:r>
            </a:p>
          </p:txBody>
        </p:sp>
        <p:sp>
          <p:nvSpPr>
            <p:cNvPr id="652319" name="Rectangle 31"/>
            <p:cNvSpPr>
              <a:spLocks noChangeArrowheads="1"/>
            </p:cNvSpPr>
            <p:nvPr/>
          </p:nvSpPr>
          <p:spPr bwMode="auto">
            <a:xfrm>
              <a:off x="4992" y="163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1</a:t>
              </a:r>
            </a:p>
          </p:txBody>
        </p:sp>
        <p:sp>
          <p:nvSpPr>
            <p:cNvPr id="652320" name="Rectangle 32"/>
            <p:cNvSpPr>
              <a:spLocks noChangeArrowheads="1"/>
            </p:cNvSpPr>
            <p:nvPr/>
          </p:nvSpPr>
          <p:spPr bwMode="auto">
            <a:xfrm>
              <a:off x="4415" y="163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0</a:t>
              </a:r>
            </a:p>
          </p:txBody>
        </p:sp>
        <p:sp>
          <p:nvSpPr>
            <p:cNvPr id="652321" name="Rectangle 33"/>
            <p:cNvSpPr>
              <a:spLocks noChangeArrowheads="1"/>
            </p:cNvSpPr>
            <p:nvPr/>
          </p:nvSpPr>
          <p:spPr bwMode="auto">
            <a:xfrm>
              <a:off x="3840" y="1635"/>
              <a:ext cx="575"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Times New Roman" pitchFamily="18" charset="0"/>
                </a:rPr>
                <a:t>1</a:t>
              </a:r>
            </a:p>
          </p:txBody>
        </p:sp>
        <p:sp>
          <p:nvSpPr>
            <p:cNvPr id="652322" name="Rectangle 34"/>
            <p:cNvSpPr>
              <a:spLocks noChangeArrowheads="1"/>
            </p:cNvSpPr>
            <p:nvPr/>
          </p:nvSpPr>
          <p:spPr bwMode="auto">
            <a:xfrm>
              <a:off x="3264" y="1635"/>
              <a:ext cx="576" cy="225"/>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b="1">
                  <a:solidFill>
                    <a:schemeClr val="tx1"/>
                  </a:solidFill>
                  <a:effectLst>
                    <a:outerShdw blurRad="38100" dist="38100" dir="2700000" algn="tl">
                      <a:srgbClr val="000000"/>
                    </a:outerShdw>
                  </a:effectLst>
                  <a:latin typeface="Arial" charset="0"/>
                  <a:cs typeface="Times New Roman" pitchFamily="18" charset="0"/>
                </a:rPr>
                <a:t>0</a:t>
              </a:r>
              <a:r>
                <a:rPr lang="en-US" altLang="zh-CN" b="1">
                  <a:solidFill>
                    <a:schemeClr val="tx1"/>
                  </a:solidFill>
                  <a:effectLst>
                    <a:outerShdw blurRad="38100" dist="38100" dir="2700000" algn="tl">
                      <a:srgbClr val="000000"/>
                    </a:outerShdw>
                  </a:effectLst>
                  <a:latin typeface="Arial" charset="0"/>
                </a:rPr>
                <a:t> </a:t>
              </a:r>
            </a:p>
          </p:txBody>
        </p:sp>
        <p:sp>
          <p:nvSpPr>
            <p:cNvPr id="69730" name="Line 35"/>
            <p:cNvSpPr>
              <a:spLocks noChangeShapeType="1"/>
            </p:cNvSpPr>
            <p:nvPr/>
          </p:nvSpPr>
          <p:spPr bwMode="auto">
            <a:xfrm>
              <a:off x="3264" y="1635"/>
              <a:ext cx="5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31" name="Line 36"/>
            <p:cNvSpPr>
              <a:spLocks noChangeShapeType="1"/>
            </p:cNvSpPr>
            <p:nvPr/>
          </p:nvSpPr>
          <p:spPr bwMode="auto">
            <a:xfrm>
              <a:off x="3264" y="1860"/>
              <a:ext cx="23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32" name="Line 37"/>
            <p:cNvSpPr>
              <a:spLocks noChangeShapeType="1"/>
            </p:cNvSpPr>
            <p:nvPr/>
          </p:nvSpPr>
          <p:spPr bwMode="auto">
            <a:xfrm>
              <a:off x="3264" y="2085"/>
              <a:ext cx="23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33" name="Line 38"/>
            <p:cNvSpPr>
              <a:spLocks noChangeShapeType="1"/>
            </p:cNvSpPr>
            <p:nvPr/>
          </p:nvSpPr>
          <p:spPr bwMode="auto">
            <a:xfrm>
              <a:off x="3264" y="2310"/>
              <a:ext cx="23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34" name="Line 39"/>
            <p:cNvSpPr>
              <a:spLocks noChangeShapeType="1"/>
            </p:cNvSpPr>
            <p:nvPr/>
          </p:nvSpPr>
          <p:spPr bwMode="auto">
            <a:xfrm>
              <a:off x="3264" y="2535"/>
              <a:ext cx="23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35" name="Line 40"/>
            <p:cNvSpPr>
              <a:spLocks noChangeShapeType="1"/>
            </p:cNvSpPr>
            <p:nvPr/>
          </p:nvSpPr>
          <p:spPr bwMode="auto">
            <a:xfrm>
              <a:off x="3264" y="1635"/>
              <a:ext cx="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36" name="Line 41"/>
            <p:cNvSpPr>
              <a:spLocks noChangeShapeType="1"/>
            </p:cNvSpPr>
            <p:nvPr/>
          </p:nvSpPr>
          <p:spPr bwMode="auto">
            <a:xfrm>
              <a:off x="3840" y="1635"/>
              <a:ext cx="0" cy="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37" name="Line 42"/>
            <p:cNvSpPr>
              <a:spLocks noChangeShapeType="1"/>
            </p:cNvSpPr>
            <p:nvPr/>
          </p:nvSpPr>
          <p:spPr bwMode="auto">
            <a:xfrm>
              <a:off x="4416" y="1635"/>
              <a:ext cx="0" cy="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38" name="Line 43"/>
            <p:cNvSpPr>
              <a:spLocks noChangeShapeType="1"/>
            </p:cNvSpPr>
            <p:nvPr/>
          </p:nvSpPr>
          <p:spPr bwMode="auto">
            <a:xfrm>
              <a:off x="4992" y="1635"/>
              <a:ext cx="0" cy="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39" name="Line 44"/>
            <p:cNvSpPr>
              <a:spLocks noChangeShapeType="1"/>
            </p:cNvSpPr>
            <p:nvPr/>
          </p:nvSpPr>
          <p:spPr bwMode="auto">
            <a:xfrm>
              <a:off x="5568" y="2310"/>
              <a:ext cx="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40" name="Line 45"/>
            <p:cNvSpPr>
              <a:spLocks noChangeShapeType="1"/>
            </p:cNvSpPr>
            <p:nvPr/>
          </p:nvSpPr>
          <p:spPr bwMode="auto">
            <a:xfrm>
              <a:off x="5568" y="1635"/>
              <a:ext cx="0" cy="6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41" name="Line 46"/>
            <p:cNvSpPr>
              <a:spLocks noChangeShapeType="1"/>
            </p:cNvSpPr>
            <p:nvPr/>
          </p:nvSpPr>
          <p:spPr bwMode="auto">
            <a:xfrm>
              <a:off x="3264" y="1860"/>
              <a:ext cx="0" cy="6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42" name="Line 47"/>
            <p:cNvSpPr>
              <a:spLocks noChangeShapeType="1"/>
            </p:cNvSpPr>
            <p:nvPr/>
          </p:nvSpPr>
          <p:spPr bwMode="auto">
            <a:xfrm>
              <a:off x="3840" y="1635"/>
              <a:ext cx="172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43" name="Line 48"/>
            <p:cNvSpPr>
              <a:spLocks noChangeShapeType="1"/>
            </p:cNvSpPr>
            <p:nvPr/>
          </p:nvSpPr>
          <p:spPr bwMode="auto">
            <a:xfrm flipH="1" flipV="1">
              <a:off x="2880" y="1384"/>
              <a:ext cx="384" cy="25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2337" name="Text Box 49"/>
            <p:cNvSpPr txBox="1">
              <a:spLocks noChangeArrowheads="1"/>
            </p:cNvSpPr>
            <p:nvPr/>
          </p:nvSpPr>
          <p:spPr bwMode="auto">
            <a:xfrm>
              <a:off x="3264" y="1385"/>
              <a:ext cx="2256" cy="288"/>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  00   01    11     10</a:t>
              </a:r>
            </a:p>
          </p:txBody>
        </p:sp>
        <p:sp>
          <p:nvSpPr>
            <p:cNvPr id="652338" name="Text Box 50"/>
            <p:cNvSpPr txBox="1">
              <a:spLocks noChangeArrowheads="1"/>
            </p:cNvSpPr>
            <p:nvPr/>
          </p:nvSpPr>
          <p:spPr bwMode="auto">
            <a:xfrm>
              <a:off x="2832" y="1699"/>
              <a:ext cx="480" cy="955"/>
            </a:xfrm>
            <a:prstGeom prst="rect">
              <a:avLst/>
            </a:prstGeom>
            <a:noFill/>
            <a:ln w="12700" cap="sq">
              <a:noFill/>
              <a:miter lim="800000"/>
              <a:headEnd type="none" w="sm" len="sm"/>
              <a:tailEnd type="none" w="sm" len="sm"/>
            </a:ln>
            <a:effectLst/>
          </p:spPr>
          <p:txBody>
            <a:bodyPr>
              <a:spAutoFit/>
            </a:bodyPr>
            <a:lstStyle/>
            <a:p>
              <a:pPr eaLnBrk="1" hangingPunct="1">
                <a:lnSpc>
                  <a:spcPct val="60000"/>
                </a:lnSpc>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00</a:t>
              </a:r>
            </a:p>
            <a:p>
              <a:pPr eaLnBrk="1" hangingPunct="1">
                <a:lnSpc>
                  <a:spcPct val="60000"/>
                </a:lnSpc>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01</a:t>
              </a:r>
            </a:p>
            <a:p>
              <a:pPr eaLnBrk="1" hangingPunct="1">
                <a:lnSpc>
                  <a:spcPct val="60000"/>
                </a:lnSpc>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11</a:t>
              </a:r>
            </a:p>
            <a:p>
              <a:pPr eaLnBrk="1" hangingPunct="1">
                <a:lnSpc>
                  <a:spcPct val="60000"/>
                </a:lnSpc>
                <a:spcBef>
                  <a:spcPct val="50000"/>
                </a:spcBef>
                <a:defRPr/>
              </a:pPr>
              <a:r>
                <a:rPr lang="en-US" altLang="zh-CN" b="1">
                  <a:solidFill>
                    <a:schemeClr val="tx1"/>
                  </a:solidFill>
                  <a:effectLst>
                    <a:outerShdw blurRad="38100" dist="38100" dir="2700000" algn="tl">
                      <a:srgbClr val="000000"/>
                    </a:outerShdw>
                  </a:effectLst>
                  <a:latin typeface="Times New Roman" pitchFamily="18" charset="0"/>
                </a:rPr>
                <a:t>10</a:t>
              </a:r>
            </a:p>
          </p:txBody>
        </p:sp>
        <p:sp>
          <p:nvSpPr>
            <p:cNvPr id="652339" name="Text Box 51"/>
            <p:cNvSpPr txBox="1">
              <a:spLocks noChangeArrowheads="1"/>
            </p:cNvSpPr>
            <p:nvPr/>
          </p:nvSpPr>
          <p:spPr bwMode="auto">
            <a:xfrm>
              <a:off x="2592" y="1423"/>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solidFill>
                    <a:schemeClr val="tx1"/>
                  </a:solidFill>
                  <a:effectLst>
                    <a:outerShdw blurRad="38100" dist="38100" dir="2700000" algn="tl">
                      <a:srgbClr val="000000"/>
                    </a:outerShdw>
                  </a:effectLst>
                  <a:latin typeface="Arial" charset="0"/>
                </a:rPr>
                <a:t>A</a:t>
              </a:r>
              <a:r>
                <a:rPr lang="en-US" altLang="zh-CN" sz="2000" b="1">
                  <a:solidFill>
                    <a:schemeClr val="tx1"/>
                  </a:solidFill>
                  <a:effectLst>
                    <a:outerShdw blurRad="38100" dist="38100" dir="2700000" algn="tl">
                      <a:srgbClr val="000000"/>
                    </a:outerShdw>
                  </a:effectLst>
                  <a:latin typeface="Times New Roman" pitchFamily="18" charset="0"/>
                </a:rPr>
                <a:t>B</a:t>
              </a:r>
              <a:endParaRPr kumimoji="0" lang="en-US" altLang="zh-CN" sz="2000" b="1" baseline="-25000">
                <a:solidFill>
                  <a:schemeClr val="tx1"/>
                </a:solidFill>
                <a:effectLst>
                  <a:outerShdw blurRad="38100" dist="38100" dir="2700000" algn="tl">
                    <a:srgbClr val="000000"/>
                  </a:outerShdw>
                </a:effectLst>
                <a:latin typeface="Arial" charset="0"/>
              </a:endParaRPr>
            </a:p>
          </p:txBody>
        </p:sp>
        <p:sp>
          <p:nvSpPr>
            <p:cNvPr id="652340" name="Text Box 52"/>
            <p:cNvSpPr txBox="1">
              <a:spLocks noChangeArrowheads="1"/>
            </p:cNvSpPr>
            <p:nvPr/>
          </p:nvSpPr>
          <p:spPr bwMode="auto">
            <a:xfrm>
              <a:off x="2927" y="1200"/>
              <a:ext cx="672"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a:solidFill>
                    <a:schemeClr val="tx1"/>
                  </a:solidFill>
                  <a:effectLst>
                    <a:outerShdw blurRad="38100" dist="38100" dir="2700000" algn="tl">
                      <a:srgbClr val="000000"/>
                    </a:outerShdw>
                  </a:effectLst>
                  <a:latin typeface="Arial" charset="0"/>
                </a:rPr>
                <a:t>CD</a:t>
              </a:r>
              <a:endParaRPr kumimoji="0" lang="en-US" altLang="zh-CN" b="1" baseline="-25000">
                <a:solidFill>
                  <a:schemeClr val="tx1"/>
                </a:solidFill>
                <a:effectLst>
                  <a:outerShdw blurRad="38100" dist="38100" dir="2700000" algn="tl">
                    <a:srgbClr val="000000"/>
                  </a:outerShdw>
                </a:effectLst>
                <a:latin typeface="Arial" charset="0"/>
              </a:endParaRPr>
            </a:p>
          </p:txBody>
        </p:sp>
      </p:grpSp>
      <p:sp>
        <p:nvSpPr>
          <p:cNvPr id="652341" name="AutoShape 53"/>
          <p:cNvSpPr>
            <a:spLocks noChangeArrowheads="1"/>
          </p:cNvSpPr>
          <p:nvPr/>
        </p:nvSpPr>
        <p:spPr bwMode="auto">
          <a:xfrm>
            <a:off x="4419600" y="2209800"/>
            <a:ext cx="1066800" cy="381000"/>
          </a:xfrm>
          <a:prstGeom prst="rightArrow">
            <a:avLst>
              <a:gd name="adj1" fmla="val 50000"/>
              <a:gd name="adj2" fmla="val 70000"/>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343" name="Freeform 55"/>
          <p:cNvSpPr>
            <a:spLocks/>
          </p:cNvSpPr>
          <p:nvPr/>
        </p:nvSpPr>
        <p:spPr bwMode="auto">
          <a:xfrm>
            <a:off x="1614488" y="1371600"/>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folHlink"/>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 name="Group 56"/>
          <p:cNvGrpSpPr>
            <a:grpSpLocks/>
          </p:cNvGrpSpPr>
          <p:nvPr/>
        </p:nvGrpSpPr>
        <p:grpSpPr bwMode="auto">
          <a:xfrm>
            <a:off x="1690688" y="914400"/>
            <a:ext cx="381000" cy="457200"/>
            <a:chOff x="1296" y="2592"/>
            <a:chExt cx="240" cy="288"/>
          </a:xfrm>
        </p:grpSpPr>
        <p:sp>
          <p:nvSpPr>
            <p:cNvPr id="652345" name="Text Box 57"/>
            <p:cNvSpPr txBox="1">
              <a:spLocks noChangeArrowheads="1"/>
            </p:cNvSpPr>
            <p:nvPr/>
          </p:nvSpPr>
          <p:spPr bwMode="auto">
            <a:xfrm>
              <a:off x="1296" y="259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solidFill>
                    <a:schemeClr val="folHlink"/>
                  </a:solidFill>
                  <a:effectLst>
                    <a:outerShdw blurRad="38100" dist="38100" dir="2700000" algn="tl">
                      <a:srgbClr val="000000"/>
                    </a:outerShdw>
                  </a:effectLst>
                  <a:latin typeface="Times New Roman" pitchFamily="18" charset="0"/>
                </a:rPr>
                <a:t>D</a:t>
              </a:r>
            </a:p>
          </p:txBody>
        </p:sp>
        <p:sp>
          <p:nvSpPr>
            <p:cNvPr id="69713" name="Line 58"/>
            <p:cNvSpPr>
              <a:spLocks noChangeShapeType="1"/>
            </p:cNvSpPr>
            <p:nvPr/>
          </p:nvSpPr>
          <p:spPr bwMode="auto">
            <a:xfrm>
              <a:off x="1344" y="2640"/>
              <a:ext cx="144" cy="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52347" name="Freeform 59"/>
          <p:cNvSpPr>
            <a:spLocks/>
          </p:cNvSpPr>
          <p:nvPr/>
        </p:nvSpPr>
        <p:spPr bwMode="auto">
          <a:xfrm>
            <a:off x="2147888" y="1371600"/>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folHlink"/>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52348" name="Text Box 60"/>
          <p:cNvSpPr txBox="1">
            <a:spLocks noChangeArrowheads="1"/>
          </p:cNvSpPr>
          <p:nvPr/>
        </p:nvSpPr>
        <p:spPr bwMode="auto">
          <a:xfrm>
            <a:off x="2147888" y="914400"/>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solidFill>
                  <a:schemeClr val="folHlink"/>
                </a:solidFill>
                <a:effectLst>
                  <a:outerShdw blurRad="38100" dist="38100" dir="2700000" algn="tl">
                    <a:srgbClr val="000000"/>
                  </a:outerShdw>
                </a:effectLst>
                <a:latin typeface="Times New Roman" pitchFamily="18" charset="0"/>
              </a:rPr>
              <a:t>D</a:t>
            </a:r>
          </a:p>
        </p:txBody>
      </p:sp>
      <p:sp>
        <p:nvSpPr>
          <p:cNvPr id="652349" name="Freeform 61"/>
          <p:cNvSpPr>
            <a:spLocks/>
          </p:cNvSpPr>
          <p:nvPr/>
        </p:nvSpPr>
        <p:spPr bwMode="auto">
          <a:xfrm>
            <a:off x="2757488" y="1371600"/>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folHlink"/>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4" name="Group 62"/>
          <p:cNvGrpSpPr>
            <a:grpSpLocks/>
          </p:cNvGrpSpPr>
          <p:nvPr/>
        </p:nvGrpSpPr>
        <p:grpSpPr bwMode="auto">
          <a:xfrm>
            <a:off x="3519488" y="914400"/>
            <a:ext cx="381000" cy="457200"/>
            <a:chOff x="1296" y="2592"/>
            <a:chExt cx="240" cy="288"/>
          </a:xfrm>
        </p:grpSpPr>
        <p:sp>
          <p:nvSpPr>
            <p:cNvPr id="652351" name="Text Box 63"/>
            <p:cNvSpPr txBox="1">
              <a:spLocks noChangeArrowheads="1"/>
            </p:cNvSpPr>
            <p:nvPr/>
          </p:nvSpPr>
          <p:spPr bwMode="auto">
            <a:xfrm>
              <a:off x="1296" y="2592"/>
              <a:ext cx="240" cy="288"/>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solidFill>
                    <a:schemeClr val="folHlink"/>
                  </a:solidFill>
                  <a:effectLst>
                    <a:outerShdw blurRad="38100" dist="38100" dir="2700000" algn="tl">
                      <a:srgbClr val="000000"/>
                    </a:outerShdw>
                  </a:effectLst>
                  <a:latin typeface="Times New Roman" pitchFamily="18" charset="0"/>
                </a:rPr>
                <a:t>D</a:t>
              </a:r>
            </a:p>
          </p:txBody>
        </p:sp>
        <p:sp>
          <p:nvSpPr>
            <p:cNvPr id="69711" name="Line 64"/>
            <p:cNvSpPr>
              <a:spLocks noChangeShapeType="1"/>
            </p:cNvSpPr>
            <p:nvPr/>
          </p:nvSpPr>
          <p:spPr bwMode="auto">
            <a:xfrm>
              <a:off x="1344" y="2640"/>
              <a:ext cx="144" cy="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52353" name="Freeform 65"/>
          <p:cNvSpPr>
            <a:spLocks/>
          </p:cNvSpPr>
          <p:nvPr/>
        </p:nvSpPr>
        <p:spPr bwMode="auto">
          <a:xfrm>
            <a:off x="3443288" y="1371600"/>
            <a:ext cx="152400" cy="247650"/>
          </a:xfrm>
          <a:custGeom>
            <a:avLst/>
            <a:gdLst>
              <a:gd name="T0" fmla="*/ 0 w 96"/>
              <a:gd name="T1" fmla="*/ 2147483646 h 156"/>
              <a:gd name="T2" fmla="*/ 2147483646 w 96"/>
              <a:gd name="T3" fmla="*/ 2147483646 h 156"/>
              <a:gd name="T4" fmla="*/ 2147483646 w 96"/>
              <a:gd name="T5" fmla="*/ 0 h 156"/>
              <a:gd name="T6" fmla="*/ 0 60000 65536"/>
              <a:gd name="T7" fmla="*/ 0 60000 65536"/>
              <a:gd name="T8" fmla="*/ 0 60000 65536"/>
              <a:gd name="T9" fmla="*/ 0 w 96"/>
              <a:gd name="T10" fmla="*/ 0 h 156"/>
              <a:gd name="T11" fmla="*/ 96 w 96"/>
              <a:gd name="T12" fmla="*/ 156 h 156"/>
            </a:gdLst>
            <a:ahLst/>
            <a:cxnLst>
              <a:cxn ang="T6">
                <a:pos x="T0" y="T1"/>
              </a:cxn>
              <a:cxn ang="T7">
                <a:pos x="T2" y="T3"/>
              </a:cxn>
              <a:cxn ang="T8">
                <a:pos x="T4" y="T5"/>
              </a:cxn>
            </a:cxnLst>
            <a:rect l="T9" t="T10" r="T11" b="T12"/>
            <a:pathLst>
              <a:path w="96" h="156">
                <a:moveTo>
                  <a:pt x="0" y="156"/>
                </a:moveTo>
                <a:cubicBezTo>
                  <a:pt x="10" y="116"/>
                  <a:pt x="17" y="67"/>
                  <a:pt x="48" y="36"/>
                </a:cubicBezTo>
                <a:cubicBezTo>
                  <a:pt x="54" y="30"/>
                  <a:pt x="85" y="11"/>
                  <a:pt x="96" y="0"/>
                </a:cubicBezTo>
              </a:path>
            </a:pathLst>
          </a:custGeom>
          <a:noFill/>
          <a:ln w="28575">
            <a:solidFill>
              <a:schemeClr val="folHlink"/>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52354" name="Text Box 66"/>
          <p:cNvSpPr txBox="1">
            <a:spLocks noChangeArrowheads="1"/>
          </p:cNvSpPr>
          <p:nvPr/>
        </p:nvSpPr>
        <p:spPr bwMode="auto">
          <a:xfrm>
            <a:off x="2757488" y="914400"/>
            <a:ext cx="381000" cy="457200"/>
          </a:xfrm>
          <a:prstGeom prst="rect">
            <a:avLst/>
          </a:prstGeom>
          <a:noFill/>
          <a:ln w="9525">
            <a:noFill/>
            <a:miter lim="800000"/>
            <a:headEnd/>
            <a:tailEnd/>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b="1" smtClean="0">
                <a:solidFill>
                  <a:schemeClr val="folHlink"/>
                </a:solidFill>
                <a:effectLst>
                  <a:outerShdw blurRad="38100" dist="38100" dir="2700000" algn="tl">
                    <a:srgbClr val="000000"/>
                  </a:outerShdw>
                </a:effectLst>
                <a:latin typeface="Times New Roman" pitchFamily="18" charset="0"/>
              </a:rPr>
              <a:t>D</a:t>
            </a:r>
          </a:p>
        </p:txBody>
      </p:sp>
      <p:sp>
        <p:nvSpPr>
          <p:cNvPr id="652378" name="AutoShape 90"/>
          <p:cNvSpPr>
            <a:spLocks noChangeArrowheads="1"/>
          </p:cNvSpPr>
          <p:nvPr/>
        </p:nvSpPr>
        <p:spPr bwMode="auto">
          <a:xfrm>
            <a:off x="6804025" y="3068638"/>
            <a:ext cx="381000" cy="1066800"/>
          </a:xfrm>
          <a:prstGeom prst="downArrow">
            <a:avLst>
              <a:gd name="adj1" fmla="val 50000"/>
              <a:gd name="adj2" fmla="val 70000"/>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5" name="Group 102"/>
          <p:cNvGrpSpPr>
            <a:grpSpLocks/>
          </p:cNvGrpSpPr>
          <p:nvPr/>
        </p:nvGrpSpPr>
        <p:grpSpPr bwMode="auto">
          <a:xfrm>
            <a:off x="5726113" y="1484313"/>
            <a:ext cx="2590800" cy="1295400"/>
            <a:chOff x="3504" y="948"/>
            <a:chExt cx="1632" cy="816"/>
          </a:xfrm>
        </p:grpSpPr>
        <p:sp>
          <p:nvSpPr>
            <p:cNvPr id="652355" name="Rectangle 67"/>
            <p:cNvSpPr>
              <a:spLocks noChangeArrowheads="1"/>
            </p:cNvSpPr>
            <p:nvPr/>
          </p:nvSpPr>
          <p:spPr bwMode="auto">
            <a:xfrm>
              <a:off x="4810" y="1527"/>
              <a:ext cx="326"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52356" name="Rectangle 68"/>
            <p:cNvSpPr>
              <a:spLocks noChangeArrowheads="1"/>
            </p:cNvSpPr>
            <p:nvPr/>
          </p:nvSpPr>
          <p:spPr bwMode="auto">
            <a:xfrm>
              <a:off x="4483" y="1527"/>
              <a:ext cx="327"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1</a:t>
              </a:r>
            </a:p>
          </p:txBody>
        </p:sp>
        <p:sp>
          <p:nvSpPr>
            <p:cNvPr id="652357" name="Rectangle 69"/>
            <p:cNvSpPr>
              <a:spLocks noChangeArrowheads="1"/>
            </p:cNvSpPr>
            <p:nvPr/>
          </p:nvSpPr>
          <p:spPr bwMode="auto">
            <a:xfrm>
              <a:off x="4176" y="1527"/>
              <a:ext cx="326"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1</a:t>
              </a:r>
            </a:p>
          </p:txBody>
        </p:sp>
        <p:sp>
          <p:nvSpPr>
            <p:cNvPr id="652358" name="Rectangle 70"/>
            <p:cNvSpPr>
              <a:spLocks noChangeArrowheads="1"/>
            </p:cNvSpPr>
            <p:nvPr/>
          </p:nvSpPr>
          <p:spPr bwMode="auto">
            <a:xfrm>
              <a:off x="3830" y="1527"/>
              <a:ext cx="327"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52359" name="Rectangle 71"/>
            <p:cNvSpPr>
              <a:spLocks noChangeArrowheads="1"/>
            </p:cNvSpPr>
            <p:nvPr/>
          </p:nvSpPr>
          <p:spPr bwMode="auto">
            <a:xfrm>
              <a:off x="4810" y="1291"/>
              <a:ext cx="326"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52360" name="Rectangle 72"/>
            <p:cNvSpPr>
              <a:spLocks noChangeArrowheads="1"/>
            </p:cNvSpPr>
            <p:nvPr/>
          </p:nvSpPr>
          <p:spPr bwMode="auto">
            <a:xfrm>
              <a:off x="4483" y="1291"/>
              <a:ext cx="327"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0 </a:t>
              </a:r>
            </a:p>
          </p:txBody>
        </p:sp>
        <p:sp>
          <p:nvSpPr>
            <p:cNvPr id="652361" name="Rectangle 73"/>
            <p:cNvSpPr>
              <a:spLocks noChangeArrowheads="1"/>
            </p:cNvSpPr>
            <p:nvPr/>
          </p:nvSpPr>
          <p:spPr bwMode="auto">
            <a:xfrm>
              <a:off x="4157" y="1291"/>
              <a:ext cx="326"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52362" name="Rectangle 74"/>
            <p:cNvSpPr>
              <a:spLocks noChangeArrowheads="1"/>
            </p:cNvSpPr>
            <p:nvPr/>
          </p:nvSpPr>
          <p:spPr bwMode="auto">
            <a:xfrm>
              <a:off x="3830" y="1291"/>
              <a:ext cx="327" cy="2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2"/>
                </a:buClr>
                <a:buSzPct val="80000"/>
                <a:buFont typeface="Wingdings" pitchFamily="2" charset="2"/>
                <a:buNone/>
                <a:defRPr/>
              </a:pPr>
              <a:r>
                <a:rPr lang="en-US" altLang="zh-CN" sz="2000" b="1">
                  <a:solidFill>
                    <a:schemeClr val="tx1"/>
                  </a:solidFill>
                  <a:effectLst>
                    <a:outerShdw blurRad="38100" dist="38100" dir="2700000" algn="tl">
                      <a:srgbClr val="000000"/>
                    </a:outerShdw>
                  </a:effectLst>
                  <a:latin typeface="Times New Roman" pitchFamily="18" charset="0"/>
                </a:rPr>
                <a:t>D</a:t>
              </a:r>
            </a:p>
          </p:txBody>
        </p:sp>
        <p:sp>
          <p:nvSpPr>
            <p:cNvPr id="69693" name="Line 75"/>
            <p:cNvSpPr>
              <a:spLocks noChangeShapeType="1"/>
            </p:cNvSpPr>
            <p:nvPr/>
          </p:nvSpPr>
          <p:spPr bwMode="auto">
            <a:xfrm>
              <a:off x="3830" y="1291"/>
              <a:ext cx="130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4" name="Line 76"/>
            <p:cNvSpPr>
              <a:spLocks noChangeShapeType="1"/>
            </p:cNvSpPr>
            <p:nvPr/>
          </p:nvSpPr>
          <p:spPr bwMode="auto">
            <a:xfrm>
              <a:off x="3830" y="1527"/>
              <a:ext cx="130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5" name="Line 77"/>
            <p:cNvSpPr>
              <a:spLocks noChangeShapeType="1"/>
            </p:cNvSpPr>
            <p:nvPr/>
          </p:nvSpPr>
          <p:spPr bwMode="auto">
            <a:xfrm>
              <a:off x="3830" y="1763"/>
              <a:ext cx="130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6" name="Line 78"/>
            <p:cNvSpPr>
              <a:spLocks noChangeShapeType="1"/>
            </p:cNvSpPr>
            <p:nvPr/>
          </p:nvSpPr>
          <p:spPr bwMode="auto">
            <a:xfrm>
              <a:off x="3830" y="1291"/>
              <a:ext cx="0" cy="47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7" name="Line 79"/>
            <p:cNvSpPr>
              <a:spLocks noChangeShapeType="1"/>
            </p:cNvSpPr>
            <p:nvPr/>
          </p:nvSpPr>
          <p:spPr bwMode="auto">
            <a:xfrm>
              <a:off x="4157" y="1291"/>
              <a:ext cx="0" cy="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8" name="Line 80"/>
            <p:cNvSpPr>
              <a:spLocks noChangeShapeType="1"/>
            </p:cNvSpPr>
            <p:nvPr/>
          </p:nvSpPr>
          <p:spPr bwMode="auto">
            <a:xfrm>
              <a:off x="4483" y="1291"/>
              <a:ext cx="0" cy="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9" name="Line 81"/>
            <p:cNvSpPr>
              <a:spLocks noChangeShapeType="1"/>
            </p:cNvSpPr>
            <p:nvPr/>
          </p:nvSpPr>
          <p:spPr bwMode="auto">
            <a:xfrm>
              <a:off x="4810" y="1291"/>
              <a:ext cx="0" cy="4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00" name="Line 82"/>
            <p:cNvSpPr>
              <a:spLocks noChangeShapeType="1"/>
            </p:cNvSpPr>
            <p:nvPr/>
          </p:nvSpPr>
          <p:spPr bwMode="auto">
            <a:xfrm>
              <a:off x="5136" y="1527"/>
              <a:ext cx="0"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01" name="Line 83"/>
            <p:cNvSpPr>
              <a:spLocks noChangeShapeType="1"/>
            </p:cNvSpPr>
            <p:nvPr/>
          </p:nvSpPr>
          <p:spPr bwMode="auto">
            <a:xfrm>
              <a:off x="5136" y="1291"/>
              <a:ext cx="0" cy="2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02" name="Line 84"/>
            <p:cNvSpPr>
              <a:spLocks noChangeShapeType="1"/>
            </p:cNvSpPr>
            <p:nvPr/>
          </p:nvSpPr>
          <p:spPr bwMode="auto">
            <a:xfrm>
              <a:off x="3657" y="1116"/>
              <a:ext cx="173" cy="1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2373" name="Text Box 85"/>
            <p:cNvSpPr txBox="1">
              <a:spLocks noChangeArrowheads="1"/>
            </p:cNvSpPr>
            <p:nvPr/>
          </p:nvSpPr>
          <p:spPr bwMode="auto">
            <a:xfrm>
              <a:off x="3918" y="1026"/>
              <a:ext cx="1218" cy="250"/>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2000" b="1">
                  <a:solidFill>
                    <a:schemeClr val="tx1"/>
                  </a:solidFill>
                  <a:effectLst>
                    <a:outerShdw blurRad="38100" dist="38100" dir="2700000" algn="tl">
                      <a:srgbClr val="000000"/>
                    </a:outerShdw>
                  </a:effectLst>
                  <a:latin typeface="Times New Roman" pitchFamily="18" charset="0"/>
                </a:rPr>
                <a:t>00   01  11    10</a:t>
              </a:r>
            </a:p>
          </p:txBody>
        </p:sp>
        <p:sp>
          <p:nvSpPr>
            <p:cNvPr id="652374" name="Text Box 86"/>
            <p:cNvSpPr txBox="1">
              <a:spLocks noChangeArrowheads="1"/>
            </p:cNvSpPr>
            <p:nvPr/>
          </p:nvSpPr>
          <p:spPr bwMode="auto">
            <a:xfrm>
              <a:off x="3657" y="1360"/>
              <a:ext cx="196" cy="404"/>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65000"/>
                </a:lnSpc>
                <a:spcBef>
                  <a:spcPct val="50000"/>
                </a:spcBef>
                <a:defRPr/>
              </a:pPr>
              <a:r>
                <a:rPr lang="en-US" altLang="zh-CN" sz="2000" b="1" smtClean="0">
                  <a:solidFill>
                    <a:schemeClr val="tx1"/>
                  </a:solidFill>
                  <a:effectLst>
                    <a:outerShdw blurRad="38100" dist="38100" dir="2700000" algn="tl">
                      <a:srgbClr val="000000"/>
                    </a:outerShdw>
                  </a:effectLst>
                  <a:latin typeface="Times New Roman" pitchFamily="18" charset="0"/>
                </a:rPr>
                <a:t>0</a:t>
              </a:r>
            </a:p>
            <a:p>
              <a:pPr eaLnBrk="1" hangingPunct="1">
                <a:lnSpc>
                  <a:spcPct val="65000"/>
                </a:lnSpc>
                <a:spcBef>
                  <a:spcPct val="50000"/>
                </a:spcBef>
                <a:defRPr/>
              </a:pPr>
              <a:r>
                <a:rPr lang="en-US" altLang="zh-CN" sz="2000" b="1" smtClean="0">
                  <a:solidFill>
                    <a:schemeClr val="tx1"/>
                  </a:solidFill>
                  <a:effectLst>
                    <a:outerShdw blurRad="38100" dist="38100" dir="2700000" algn="tl">
                      <a:srgbClr val="000000"/>
                    </a:outerShdw>
                  </a:effectLst>
                  <a:latin typeface="Times New Roman" pitchFamily="18" charset="0"/>
                </a:rPr>
                <a:t>1</a:t>
              </a:r>
            </a:p>
          </p:txBody>
        </p:sp>
        <p:sp>
          <p:nvSpPr>
            <p:cNvPr id="652375" name="Text Box 87"/>
            <p:cNvSpPr txBox="1">
              <a:spLocks noChangeArrowheads="1"/>
            </p:cNvSpPr>
            <p:nvPr/>
          </p:nvSpPr>
          <p:spPr bwMode="auto">
            <a:xfrm>
              <a:off x="3504" y="1123"/>
              <a:ext cx="173" cy="249"/>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2000" b="1" smtClean="0">
                  <a:solidFill>
                    <a:schemeClr val="tx1"/>
                  </a:solidFill>
                  <a:effectLst>
                    <a:outerShdw blurRad="38100" dist="38100" dir="2700000" algn="tl">
                      <a:srgbClr val="000000"/>
                    </a:outerShdw>
                  </a:effectLst>
                  <a:latin typeface="Times New Roman" pitchFamily="18" charset="0"/>
                </a:rPr>
                <a:t>A</a:t>
              </a:r>
            </a:p>
          </p:txBody>
        </p:sp>
        <p:sp>
          <p:nvSpPr>
            <p:cNvPr id="652376" name="Text Box 88"/>
            <p:cNvSpPr txBox="1">
              <a:spLocks noChangeArrowheads="1"/>
            </p:cNvSpPr>
            <p:nvPr/>
          </p:nvSpPr>
          <p:spPr bwMode="auto">
            <a:xfrm>
              <a:off x="3649" y="948"/>
              <a:ext cx="399" cy="249"/>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2000" b="1">
                  <a:solidFill>
                    <a:schemeClr val="tx1"/>
                  </a:solidFill>
                  <a:effectLst>
                    <a:outerShdw blurRad="38100" dist="38100" dir="2700000" algn="tl">
                      <a:srgbClr val="000000"/>
                    </a:outerShdw>
                  </a:effectLst>
                  <a:latin typeface="Times New Roman" pitchFamily="18" charset="0"/>
                </a:rPr>
                <a:t>BC</a:t>
              </a:r>
            </a:p>
          </p:txBody>
        </p:sp>
        <p:sp>
          <p:nvSpPr>
            <p:cNvPr id="69707" name="Line 89"/>
            <p:cNvSpPr>
              <a:spLocks noChangeShapeType="1"/>
            </p:cNvSpPr>
            <p:nvPr/>
          </p:nvSpPr>
          <p:spPr bwMode="auto">
            <a:xfrm>
              <a:off x="4896" y="1572"/>
              <a:ext cx="9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8" name="Line 92"/>
            <p:cNvSpPr>
              <a:spLocks noChangeShapeType="1"/>
            </p:cNvSpPr>
            <p:nvPr/>
          </p:nvSpPr>
          <p:spPr bwMode="auto">
            <a:xfrm>
              <a:off x="4272" y="1332"/>
              <a:ext cx="9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9" name="Line 93"/>
            <p:cNvSpPr>
              <a:spLocks noChangeShapeType="1"/>
            </p:cNvSpPr>
            <p:nvPr/>
          </p:nvSpPr>
          <p:spPr bwMode="auto">
            <a:xfrm>
              <a:off x="4896" y="1344"/>
              <a:ext cx="9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52382" name="Oval 94"/>
          <p:cNvSpPr>
            <a:spLocks noChangeArrowheads="1"/>
          </p:cNvSpPr>
          <p:nvPr/>
        </p:nvSpPr>
        <p:spPr bwMode="auto">
          <a:xfrm>
            <a:off x="1252538" y="1866900"/>
            <a:ext cx="990600" cy="457200"/>
          </a:xfrm>
          <a:prstGeom prst="ellipse">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383" name="Oval 95"/>
          <p:cNvSpPr>
            <a:spLocks noChangeArrowheads="1"/>
          </p:cNvSpPr>
          <p:nvPr/>
        </p:nvSpPr>
        <p:spPr bwMode="auto">
          <a:xfrm>
            <a:off x="1233488" y="2152650"/>
            <a:ext cx="1066800" cy="533400"/>
          </a:xfrm>
          <a:prstGeom prst="ellipse">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384" name="Oval 96"/>
          <p:cNvSpPr>
            <a:spLocks noChangeArrowheads="1"/>
          </p:cNvSpPr>
          <p:nvPr/>
        </p:nvSpPr>
        <p:spPr bwMode="auto">
          <a:xfrm>
            <a:off x="1290638" y="2590800"/>
            <a:ext cx="990600" cy="381000"/>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385" name="Oval 97"/>
          <p:cNvSpPr>
            <a:spLocks noChangeArrowheads="1"/>
          </p:cNvSpPr>
          <p:nvPr/>
        </p:nvSpPr>
        <p:spPr bwMode="auto">
          <a:xfrm>
            <a:off x="1309688" y="2952750"/>
            <a:ext cx="990600" cy="381000"/>
          </a:xfrm>
          <a:prstGeom prst="ellipse">
            <a:avLst/>
          </a:prstGeom>
          <a:noFill/>
          <a:ln w="38100">
            <a:solidFill>
              <a:srgbClr val="00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2400"/>
          </a:p>
        </p:txBody>
      </p:sp>
      <p:sp>
        <p:nvSpPr>
          <p:cNvPr id="652386" name="Oval 98"/>
          <p:cNvSpPr>
            <a:spLocks noChangeArrowheads="1"/>
          </p:cNvSpPr>
          <p:nvPr/>
        </p:nvSpPr>
        <p:spPr bwMode="auto">
          <a:xfrm>
            <a:off x="2605088" y="1847850"/>
            <a:ext cx="990600" cy="457200"/>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387" name="Oval 99"/>
          <p:cNvSpPr>
            <a:spLocks noChangeArrowheads="1"/>
          </p:cNvSpPr>
          <p:nvPr/>
        </p:nvSpPr>
        <p:spPr bwMode="auto">
          <a:xfrm>
            <a:off x="2605088" y="2190750"/>
            <a:ext cx="990600" cy="457200"/>
          </a:xfrm>
          <a:prstGeom prst="ellipse">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388" name="Oval 100"/>
          <p:cNvSpPr>
            <a:spLocks noChangeArrowheads="1"/>
          </p:cNvSpPr>
          <p:nvPr/>
        </p:nvSpPr>
        <p:spPr bwMode="auto">
          <a:xfrm>
            <a:off x="2605088" y="2952750"/>
            <a:ext cx="990600" cy="457200"/>
          </a:xfrm>
          <a:prstGeom prst="ellipse">
            <a:avLst/>
          </a:prstGeom>
          <a:noFill/>
          <a:ln w="38100">
            <a:solidFill>
              <a:srgbClr val="FF99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389" name="Oval 101"/>
          <p:cNvSpPr>
            <a:spLocks noChangeArrowheads="1"/>
          </p:cNvSpPr>
          <p:nvPr/>
        </p:nvSpPr>
        <p:spPr bwMode="auto">
          <a:xfrm>
            <a:off x="2605088" y="2571750"/>
            <a:ext cx="990600" cy="457200"/>
          </a:xfrm>
          <a:prstGeom prst="ellipse">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391" name="Rectangle 103"/>
          <p:cNvSpPr>
            <a:spLocks noChangeArrowheads="1"/>
          </p:cNvSpPr>
          <p:nvPr/>
        </p:nvSpPr>
        <p:spPr bwMode="auto">
          <a:xfrm>
            <a:off x="7200900" y="5246688"/>
            <a:ext cx="1219200" cy="517525"/>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800" b="1">
                <a:solidFill>
                  <a:schemeClr val="accent1"/>
                </a:solidFill>
              </a:rPr>
              <a:t>A</a:t>
            </a:r>
          </a:p>
        </p:txBody>
      </p:sp>
      <p:sp>
        <p:nvSpPr>
          <p:cNvPr id="652394" name="Rectangle 106"/>
          <p:cNvSpPr>
            <a:spLocks noChangeArrowheads="1"/>
          </p:cNvSpPr>
          <p:nvPr/>
        </p:nvSpPr>
        <p:spPr bwMode="auto">
          <a:xfrm>
            <a:off x="5981700" y="4687888"/>
            <a:ext cx="1219200" cy="52070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800" b="1">
                <a:solidFill>
                  <a:srgbClr val="00FF00"/>
                </a:solidFill>
              </a:rPr>
              <a:t>D</a:t>
            </a:r>
          </a:p>
        </p:txBody>
      </p:sp>
      <p:grpSp>
        <p:nvGrpSpPr>
          <p:cNvPr id="6" name="Group 133"/>
          <p:cNvGrpSpPr>
            <a:grpSpLocks/>
          </p:cNvGrpSpPr>
          <p:nvPr/>
        </p:nvGrpSpPr>
        <p:grpSpPr bwMode="auto">
          <a:xfrm>
            <a:off x="7200900" y="4706938"/>
            <a:ext cx="1219200" cy="520700"/>
            <a:chOff x="4536" y="3150"/>
            <a:chExt cx="768" cy="328"/>
          </a:xfrm>
        </p:grpSpPr>
        <p:sp>
          <p:nvSpPr>
            <p:cNvPr id="69682" name="Rectangle 105"/>
            <p:cNvSpPr>
              <a:spLocks noChangeArrowheads="1"/>
            </p:cNvSpPr>
            <p:nvPr/>
          </p:nvSpPr>
          <p:spPr bwMode="auto">
            <a:xfrm>
              <a:off x="4536" y="3150"/>
              <a:ext cx="768" cy="328"/>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800" b="1">
                  <a:solidFill>
                    <a:srgbClr val="FF6600"/>
                  </a:solidFill>
                </a:rPr>
                <a:t>A+D</a:t>
              </a:r>
            </a:p>
          </p:txBody>
        </p:sp>
        <p:sp>
          <p:nvSpPr>
            <p:cNvPr id="69683" name="Line 113"/>
            <p:cNvSpPr>
              <a:spLocks noChangeShapeType="1"/>
            </p:cNvSpPr>
            <p:nvPr/>
          </p:nvSpPr>
          <p:spPr bwMode="auto">
            <a:xfrm>
              <a:off x="5304" y="3150"/>
              <a:ext cx="0" cy="3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84" name="Line 119"/>
            <p:cNvSpPr>
              <a:spLocks noChangeShapeType="1"/>
            </p:cNvSpPr>
            <p:nvPr/>
          </p:nvSpPr>
          <p:spPr bwMode="auto">
            <a:xfrm>
              <a:off x="4968" y="3216"/>
              <a:ext cx="144"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52414" name="Oval 126"/>
          <p:cNvSpPr>
            <a:spLocks noChangeArrowheads="1"/>
          </p:cNvSpPr>
          <p:nvPr/>
        </p:nvSpPr>
        <p:spPr bwMode="auto">
          <a:xfrm>
            <a:off x="6278563" y="2036763"/>
            <a:ext cx="381000" cy="762000"/>
          </a:xfrm>
          <a:prstGeom prst="ellipse">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415" name="Oval 127"/>
          <p:cNvSpPr>
            <a:spLocks noChangeArrowheads="1"/>
          </p:cNvSpPr>
          <p:nvPr/>
        </p:nvSpPr>
        <p:spPr bwMode="auto">
          <a:xfrm>
            <a:off x="6831013" y="2017713"/>
            <a:ext cx="381000" cy="762000"/>
          </a:xfrm>
          <a:prstGeom prst="ellipse">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416" name="Oval 128"/>
          <p:cNvSpPr>
            <a:spLocks noChangeArrowheads="1"/>
          </p:cNvSpPr>
          <p:nvPr/>
        </p:nvSpPr>
        <p:spPr bwMode="auto">
          <a:xfrm>
            <a:off x="7840663" y="1998663"/>
            <a:ext cx="381000" cy="762000"/>
          </a:xfrm>
          <a:prstGeom prst="ellipse">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652417" name="Oval 129"/>
          <p:cNvSpPr>
            <a:spLocks noChangeArrowheads="1"/>
          </p:cNvSpPr>
          <p:nvPr/>
        </p:nvSpPr>
        <p:spPr bwMode="auto">
          <a:xfrm>
            <a:off x="7326313" y="2036763"/>
            <a:ext cx="381000" cy="762000"/>
          </a:xfrm>
          <a:prstGeom prst="ellipse">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nvGrpSpPr>
          <p:cNvPr id="7" name="Group 132"/>
          <p:cNvGrpSpPr>
            <a:grpSpLocks/>
          </p:cNvGrpSpPr>
          <p:nvPr/>
        </p:nvGrpSpPr>
        <p:grpSpPr bwMode="auto">
          <a:xfrm>
            <a:off x="5981700" y="5243513"/>
            <a:ext cx="1219200" cy="517525"/>
            <a:chOff x="3768" y="3478"/>
            <a:chExt cx="768" cy="326"/>
          </a:xfrm>
        </p:grpSpPr>
        <p:sp>
          <p:nvSpPr>
            <p:cNvPr id="69680" name="Rectangle 104"/>
            <p:cNvSpPr>
              <a:spLocks noChangeArrowheads="1"/>
            </p:cNvSpPr>
            <p:nvPr/>
          </p:nvSpPr>
          <p:spPr bwMode="auto">
            <a:xfrm>
              <a:off x="3768" y="3478"/>
              <a:ext cx="768" cy="326"/>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en-US" altLang="zh-CN" sz="2800" b="1">
                  <a:solidFill>
                    <a:schemeClr val="folHlink"/>
                  </a:solidFill>
                </a:rPr>
                <a:t>D</a:t>
              </a:r>
            </a:p>
          </p:txBody>
        </p:sp>
        <p:sp>
          <p:nvSpPr>
            <p:cNvPr id="69681" name="Line 131"/>
            <p:cNvSpPr>
              <a:spLocks noChangeShapeType="1"/>
            </p:cNvSpPr>
            <p:nvPr/>
          </p:nvSpPr>
          <p:spPr bwMode="auto">
            <a:xfrm>
              <a:off x="4080" y="3552"/>
              <a:ext cx="144" cy="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pic>
        <p:nvPicPr>
          <p:cNvPr id="652422" name="Picture 134" descr="7"/>
          <p:cNvPicPr>
            <a:picLocks noChangeAspect="1" noChangeArrowheads="1"/>
          </p:cNvPicPr>
          <p:nvPr/>
        </p:nvPicPr>
        <p:blipFill>
          <a:blip r:embed="rId4">
            <a:lum bright="100000"/>
            <a:extLst>
              <a:ext uri="{28A0092B-C50C-407E-A947-70E740481C1C}">
                <a14:useLocalDpi xmlns:a14="http://schemas.microsoft.com/office/drawing/2010/main" val="0"/>
              </a:ext>
            </a:extLst>
          </a:blip>
          <a:srcRect t="-2" b="11980"/>
          <a:stretch>
            <a:fillRect/>
          </a:stretch>
        </p:blipFill>
        <p:spPr bwMode="auto">
          <a:xfrm>
            <a:off x="1143000" y="3581400"/>
            <a:ext cx="2801938"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6"/>
          <p:cNvGrpSpPr>
            <a:grpSpLocks/>
          </p:cNvGrpSpPr>
          <p:nvPr/>
        </p:nvGrpSpPr>
        <p:grpSpPr bwMode="auto">
          <a:xfrm>
            <a:off x="5295900" y="3789363"/>
            <a:ext cx="3124200" cy="2009775"/>
            <a:chOff x="3336" y="2574"/>
            <a:chExt cx="1968" cy="1266"/>
          </a:xfrm>
        </p:grpSpPr>
        <p:sp>
          <p:nvSpPr>
            <p:cNvPr id="69668" name="Line 107"/>
            <p:cNvSpPr>
              <a:spLocks noChangeShapeType="1"/>
            </p:cNvSpPr>
            <p:nvPr/>
          </p:nvSpPr>
          <p:spPr bwMode="auto">
            <a:xfrm>
              <a:off x="3768" y="3150"/>
              <a:ext cx="15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69" name="Line 109"/>
            <p:cNvSpPr>
              <a:spLocks noChangeShapeType="1"/>
            </p:cNvSpPr>
            <p:nvPr/>
          </p:nvSpPr>
          <p:spPr bwMode="auto">
            <a:xfrm>
              <a:off x="3768" y="3804"/>
              <a:ext cx="15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70" name="Line 112"/>
            <p:cNvSpPr>
              <a:spLocks noChangeShapeType="1"/>
            </p:cNvSpPr>
            <p:nvPr/>
          </p:nvSpPr>
          <p:spPr bwMode="auto">
            <a:xfrm>
              <a:off x="5304" y="3478"/>
              <a:ext cx="0" cy="32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71" name="Line 114"/>
            <p:cNvSpPr>
              <a:spLocks noChangeShapeType="1"/>
            </p:cNvSpPr>
            <p:nvPr/>
          </p:nvSpPr>
          <p:spPr bwMode="auto">
            <a:xfrm>
              <a:off x="3480" y="2766"/>
              <a:ext cx="288"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52403" name="Text Box 115"/>
            <p:cNvSpPr txBox="1">
              <a:spLocks noChangeArrowheads="1"/>
            </p:cNvSpPr>
            <p:nvPr/>
          </p:nvSpPr>
          <p:spPr bwMode="auto">
            <a:xfrm>
              <a:off x="4056" y="2718"/>
              <a:ext cx="1152" cy="36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en-US" altLang="zh-CN" sz="3200" b="1">
                  <a:solidFill>
                    <a:schemeClr val="tx1"/>
                  </a:solidFill>
                  <a:effectLst>
                    <a:outerShdw blurRad="38100" dist="38100" dir="2700000" algn="tl">
                      <a:srgbClr val="000000"/>
                    </a:outerShdw>
                  </a:effectLst>
                  <a:latin typeface="Times New Roman" pitchFamily="18" charset="0"/>
                </a:rPr>
                <a:t>0         1</a:t>
              </a:r>
            </a:p>
          </p:txBody>
        </p:sp>
        <p:sp>
          <p:nvSpPr>
            <p:cNvPr id="652404" name="Text Box 116"/>
            <p:cNvSpPr txBox="1">
              <a:spLocks noChangeArrowheads="1"/>
            </p:cNvSpPr>
            <p:nvPr/>
          </p:nvSpPr>
          <p:spPr bwMode="auto">
            <a:xfrm>
              <a:off x="3384" y="3198"/>
              <a:ext cx="384" cy="642"/>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lnSpc>
                  <a:spcPct val="70000"/>
                </a:lnSpc>
                <a:spcBef>
                  <a:spcPct val="50000"/>
                </a:spcBef>
                <a:defRPr/>
              </a:pPr>
              <a:r>
                <a:rPr lang="en-US" altLang="zh-CN" sz="3200" b="1" smtClean="0">
                  <a:solidFill>
                    <a:schemeClr val="tx1"/>
                  </a:solidFill>
                  <a:effectLst>
                    <a:outerShdw blurRad="38100" dist="38100" dir="2700000" algn="tl">
                      <a:srgbClr val="000000"/>
                    </a:outerShdw>
                  </a:effectLst>
                  <a:latin typeface="Times New Roman" pitchFamily="18" charset="0"/>
                </a:rPr>
                <a:t>0</a:t>
              </a:r>
            </a:p>
            <a:p>
              <a:pPr eaLnBrk="1" hangingPunct="1">
                <a:lnSpc>
                  <a:spcPct val="70000"/>
                </a:lnSpc>
                <a:spcBef>
                  <a:spcPct val="50000"/>
                </a:spcBef>
                <a:defRPr/>
              </a:pPr>
              <a:r>
                <a:rPr lang="en-US" altLang="zh-CN" sz="3200" b="1" smtClean="0">
                  <a:solidFill>
                    <a:schemeClr val="tx1"/>
                  </a:solidFill>
                  <a:effectLst>
                    <a:outerShdw blurRad="38100" dist="38100" dir="2700000" algn="tl">
                      <a:srgbClr val="000000"/>
                    </a:outerShdw>
                  </a:effectLst>
                  <a:latin typeface="Times New Roman" pitchFamily="18" charset="0"/>
                </a:rPr>
                <a:t>1</a:t>
              </a:r>
            </a:p>
          </p:txBody>
        </p:sp>
        <p:sp>
          <p:nvSpPr>
            <p:cNvPr id="652405" name="Text Box 117"/>
            <p:cNvSpPr txBox="1">
              <a:spLocks noChangeArrowheads="1"/>
            </p:cNvSpPr>
            <p:nvPr/>
          </p:nvSpPr>
          <p:spPr bwMode="auto">
            <a:xfrm>
              <a:off x="3336" y="2766"/>
              <a:ext cx="384" cy="365"/>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smtClean="0">
                  <a:solidFill>
                    <a:schemeClr val="tx1"/>
                  </a:solidFill>
                  <a:effectLst>
                    <a:outerShdw blurRad="38100" dist="38100" dir="2700000" algn="tl">
                      <a:srgbClr val="000000"/>
                    </a:outerShdw>
                  </a:effectLst>
                  <a:latin typeface="Times New Roman" pitchFamily="18" charset="0"/>
                </a:rPr>
                <a:t>B</a:t>
              </a:r>
            </a:p>
          </p:txBody>
        </p:sp>
        <p:sp>
          <p:nvSpPr>
            <p:cNvPr id="652406" name="Text Box 118"/>
            <p:cNvSpPr txBox="1">
              <a:spLocks noChangeArrowheads="1"/>
            </p:cNvSpPr>
            <p:nvPr/>
          </p:nvSpPr>
          <p:spPr bwMode="auto">
            <a:xfrm>
              <a:off x="3576" y="2574"/>
              <a:ext cx="384" cy="365"/>
            </a:xfrm>
            <a:prstGeom prst="rect">
              <a:avLst/>
            </a:prstGeom>
            <a:noFill/>
            <a:ln w="12700" cap="sq">
              <a:noFill/>
              <a:miter lim="800000"/>
              <a:headEnd type="none" w="sm" len="sm"/>
              <a:tailEnd type="none" w="sm" len="sm"/>
            </a:ln>
            <a:effectLst/>
          </p:spPr>
          <p:txBody>
            <a:bodyPr>
              <a:spAutoFit/>
            </a:bodyPr>
            <a:lstStyle>
              <a:lvl1pPr eaLnBrk="0" hangingPunct="0">
                <a:defRPr kumimoji="1" sz="2400">
                  <a:solidFill>
                    <a:schemeClr val="bg2"/>
                  </a:solidFill>
                  <a:latin typeface="Arial" charset="0"/>
                  <a:ea typeface="宋体" pitchFamily="2" charset="-122"/>
                </a:defRPr>
              </a:lvl1pPr>
              <a:lvl2pPr marL="742950" indent="-285750" eaLnBrk="0" hangingPunct="0">
                <a:defRPr kumimoji="1" sz="2400">
                  <a:solidFill>
                    <a:schemeClr val="bg2"/>
                  </a:solidFill>
                  <a:latin typeface="Arial" charset="0"/>
                  <a:ea typeface="宋体" pitchFamily="2" charset="-122"/>
                </a:defRPr>
              </a:lvl2pPr>
              <a:lvl3pPr marL="1143000" indent="-228600" eaLnBrk="0" hangingPunct="0">
                <a:defRPr kumimoji="1" sz="2400">
                  <a:solidFill>
                    <a:schemeClr val="bg2"/>
                  </a:solidFill>
                  <a:latin typeface="Arial" charset="0"/>
                  <a:ea typeface="宋体" pitchFamily="2" charset="-122"/>
                </a:defRPr>
              </a:lvl3pPr>
              <a:lvl4pPr marL="1600200" indent="-228600" eaLnBrk="0" hangingPunct="0">
                <a:defRPr kumimoji="1" sz="2400">
                  <a:solidFill>
                    <a:schemeClr val="bg2"/>
                  </a:solidFill>
                  <a:latin typeface="Arial" charset="0"/>
                  <a:ea typeface="宋体" pitchFamily="2" charset="-122"/>
                </a:defRPr>
              </a:lvl4pPr>
              <a:lvl5pPr marL="2057400" indent="-228600" eaLnBrk="0" hangingPunct="0">
                <a:defRPr kumimoji="1" sz="2400">
                  <a:solidFill>
                    <a:schemeClr val="bg2"/>
                  </a:solidFill>
                  <a:latin typeface="Arial" charset="0"/>
                  <a:ea typeface="宋体" pitchFamily="2" charset="-122"/>
                </a:defRPr>
              </a:lvl5pPr>
              <a:lvl6pPr marL="2514600" indent="-228600" eaLnBrk="0" fontAlgn="base" hangingPunct="0">
                <a:spcBef>
                  <a:spcPct val="0"/>
                </a:spcBef>
                <a:spcAft>
                  <a:spcPct val="0"/>
                </a:spcAft>
                <a:defRPr kumimoji="1" sz="2400">
                  <a:solidFill>
                    <a:schemeClr val="bg2"/>
                  </a:solidFill>
                  <a:latin typeface="Arial" charset="0"/>
                  <a:ea typeface="宋体" pitchFamily="2" charset="-122"/>
                </a:defRPr>
              </a:lvl6pPr>
              <a:lvl7pPr marL="2971800" indent="-228600" eaLnBrk="0" fontAlgn="base" hangingPunct="0">
                <a:spcBef>
                  <a:spcPct val="0"/>
                </a:spcBef>
                <a:spcAft>
                  <a:spcPct val="0"/>
                </a:spcAft>
                <a:defRPr kumimoji="1" sz="2400">
                  <a:solidFill>
                    <a:schemeClr val="bg2"/>
                  </a:solidFill>
                  <a:latin typeface="Arial" charset="0"/>
                  <a:ea typeface="宋体" pitchFamily="2" charset="-122"/>
                </a:defRPr>
              </a:lvl7pPr>
              <a:lvl8pPr marL="3429000" indent="-228600" eaLnBrk="0" fontAlgn="base" hangingPunct="0">
                <a:spcBef>
                  <a:spcPct val="0"/>
                </a:spcBef>
                <a:spcAft>
                  <a:spcPct val="0"/>
                </a:spcAft>
                <a:defRPr kumimoji="1" sz="2400">
                  <a:solidFill>
                    <a:schemeClr val="bg2"/>
                  </a:solidFill>
                  <a:latin typeface="Arial" charset="0"/>
                  <a:ea typeface="宋体" pitchFamily="2" charset="-122"/>
                </a:defRPr>
              </a:lvl8pPr>
              <a:lvl9pPr marL="3886200" indent="-228600" eaLnBrk="0" fontAlgn="base" hangingPunct="0">
                <a:spcBef>
                  <a:spcPct val="0"/>
                </a:spcBef>
                <a:spcAft>
                  <a:spcPct val="0"/>
                </a:spcAft>
                <a:defRPr kumimoji="1" sz="2400">
                  <a:solidFill>
                    <a:schemeClr val="bg2"/>
                  </a:solidFill>
                  <a:latin typeface="Arial" charset="0"/>
                  <a:ea typeface="宋体" pitchFamily="2" charset="-122"/>
                </a:defRPr>
              </a:lvl9pPr>
            </a:lstStyle>
            <a:p>
              <a:pPr eaLnBrk="1" hangingPunct="1">
                <a:spcBef>
                  <a:spcPct val="50000"/>
                </a:spcBef>
                <a:defRPr/>
              </a:pPr>
              <a:r>
                <a:rPr lang="en-US" altLang="zh-CN" sz="3200" b="1" smtClean="0">
                  <a:solidFill>
                    <a:schemeClr val="tx1"/>
                  </a:solidFill>
                  <a:effectLst>
                    <a:outerShdw blurRad="38100" dist="38100" dir="2700000" algn="tl">
                      <a:srgbClr val="000000"/>
                    </a:outerShdw>
                  </a:effectLst>
                  <a:latin typeface="Times New Roman" pitchFamily="18" charset="0"/>
                </a:rPr>
                <a:t>C</a:t>
              </a:r>
            </a:p>
          </p:txBody>
        </p:sp>
        <p:sp>
          <p:nvSpPr>
            <p:cNvPr id="69676" name="Line 111"/>
            <p:cNvSpPr>
              <a:spLocks noChangeShapeType="1"/>
            </p:cNvSpPr>
            <p:nvPr/>
          </p:nvSpPr>
          <p:spPr bwMode="auto">
            <a:xfrm>
              <a:off x="4536" y="3150"/>
              <a:ext cx="0" cy="65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77" name="Line 108"/>
            <p:cNvSpPr>
              <a:spLocks noChangeShapeType="1"/>
            </p:cNvSpPr>
            <p:nvPr/>
          </p:nvSpPr>
          <p:spPr bwMode="auto">
            <a:xfrm>
              <a:off x="3768" y="3478"/>
              <a:ext cx="153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78" name="Line 110"/>
            <p:cNvSpPr>
              <a:spLocks noChangeShapeType="1"/>
            </p:cNvSpPr>
            <p:nvPr/>
          </p:nvSpPr>
          <p:spPr bwMode="auto">
            <a:xfrm>
              <a:off x="3768" y="3150"/>
              <a:ext cx="0" cy="65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79" name="Line 135"/>
            <p:cNvSpPr>
              <a:spLocks noChangeShapeType="1"/>
            </p:cNvSpPr>
            <p:nvPr/>
          </p:nvSpPr>
          <p:spPr bwMode="auto">
            <a:xfrm flipV="1">
              <a:off x="5304" y="3156"/>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52427" name="Text Box 139"/>
          <p:cNvSpPr txBox="1">
            <a:spLocks noChangeArrowheads="1"/>
          </p:cNvSpPr>
          <p:nvPr/>
        </p:nvSpPr>
        <p:spPr bwMode="auto">
          <a:xfrm>
            <a:off x="4416425" y="1824038"/>
            <a:ext cx="1584325" cy="461962"/>
          </a:xfrm>
          <a:prstGeom prst="rect">
            <a:avLst/>
          </a:prstGeom>
          <a:noFill/>
          <a:ln w="9525">
            <a:noFill/>
            <a:miter lim="800000"/>
            <a:headEnd/>
            <a:tailEnd/>
          </a:ln>
          <a:effectLst/>
        </p:spPr>
        <p:txBody>
          <a:bodyPr>
            <a:spAutoFit/>
          </a:bodyPr>
          <a:lstStyle/>
          <a:p>
            <a:pPr eaLnBrk="1" hangingPunct="1">
              <a:spcBef>
                <a:spcPct val="50000"/>
              </a:spcBef>
              <a:defRPr/>
            </a:pPr>
            <a:r>
              <a:rPr lang="zh-CN" altLang="en-US" b="1" dirty="0">
                <a:solidFill>
                  <a:schemeClr val="tx1"/>
                </a:solidFill>
                <a:effectLst>
                  <a:outerShdw blurRad="38100" dist="38100" dir="2700000" algn="tl">
                    <a:srgbClr val="000000"/>
                  </a:outerShdw>
                </a:effectLst>
                <a:latin typeface="Times New Roman" pitchFamily="18" charset="0"/>
              </a:rPr>
              <a:t>降维</a:t>
            </a:r>
            <a:endParaRPr lang="en-US" altLang="zh-CN" b="1" dirty="0">
              <a:solidFill>
                <a:schemeClr val="tx1"/>
              </a:solidFill>
              <a:effectLst>
                <a:outerShdw blurRad="38100" dist="38100" dir="2700000" algn="tl">
                  <a:srgbClr val="000000"/>
                </a:outerShdw>
              </a:effectLst>
              <a:latin typeface="Times New Roman" pitchFamily="18" charset="0"/>
            </a:endParaRPr>
          </a:p>
        </p:txBody>
      </p:sp>
      <p:sp>
        <p:nvSpPr>
          <p:cNvPr id="652428" name="Text Box 140"/>
          <p:cNvSpPr txBox="1">
            <a:spLocks noChangeArrowheads="1"/>
          </p:cNvSpPr>
          <p:nvPr/>
        </p:nvSpPr>
        <p:spPr bwMode="auto">
          <a:xfrm>
            <a:off x="7235825" y="3141663"/>
            <a:ext cx="1584325" cy="461962"/>
          </a:xfrm>
          <a:prstGeom prst="rect">
            <a:avLst/>
          </a:prstGeom>
          <a:noFill/>
          <a:ln w="9525">
            <a:noFill/>
            <a:miter lim="800000"/>
            <a:headEnd/>
            <a:tailEnd/>
          </a:ln>
          <a:effectLst/>
        </p:spPr>
        <p:txBody>
          <a:bodyPr>
            <a:spAutoFit/>
          </a:bodyPr>
          <a:lstStyle/>
          <a:p>
            <a:pPr eaLnBrk="1" hangingPunct="1">
              <a:spcBef>
                <a:spcPct val="50000"/>
              </a:spcBef>
              <a:defRPr/>
            </a:pPr>
            <a:r>
              <a:rPr lang="zh-CN" altLang="en-US" b="1" dirty="0">
                <a:solidFill>
                  <a:schemeClr val="tx1"/>
                </a:solidFill>
                <a:effectLst>
                  <a:outerShdw blurRad="38100" dist="38100" dir="2700000" algn="tl">
                    <a:srgbClr val="000000"/>
                  </a:outerShdw>
                </a:effectLst>
                <a:latin typeface="Times New Roman" pitchFamily="18" charset="0"/>
              </a:rPr>
              <a:t>降维</a:t>
            </a:r>
            <a:endParaRPr lang="en-US" altLang="zh-CN" b="1" dirty="0">
              <a:solidFill>
                <a:schemeClr val="tx1"/>
              </a:solidFill>
              <a:effectLst>
                <a:outerShdw blurRad="38100" dist="38100" dir="2700000" algn="tl">
                  <a:srgbClr val="000000"/>
                </a:outerShdw>
              </a:effectLst>
              <a:latin typeface="Times New Roman" pitchFamily="18" charset="0"/>
            </a:endParaRPr>
          </a:p>
        </p:txBody>
      </p:sp>
      <p:sp>
        <p:nvSpPr>
          <p:cNvPr id="9" name="灯片编号占位符 8"/>
          <p:cNvSpPr>
            <a:spLocks noGrp="1"/>
          </p:cNvSpPr>
          <p:nvPr>
            <p:ph type="sldNum" sz="quarter" idx="12"/>
          </p:nvPr>
        </p:nvSpPr>
        <p:spPr>
          <a:xfrm>
            <a:off x="6948488" y="6248400"/>
            <a:ext cx="1905000" cy="457200"/>
          </a:xfrm>
        </p:spPr>
        <p:txBody>
          <a:bodyPr/>
          <a:lstStyle/>
          <a:p>
            <a:pPr>
              <a:defRPr/>
            </a:pPr>
            <a:fld id="{3083AF62-B66D-48B5-B9E0-68A1C5725695}" type="slidenum">
              <a:rPr lang="en-US" altLang="zh-CN"/>
              <a:pPr>
                <a:defRPr/>
              </a:pPr>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2382"/>
                                        </p:tgtEl>
                                        <p:attrNameLst>
                                          <p:attrName>style.visibility</p:attrName>
                                        </p:attrNameLst>
                                      </p:cBhvr>
                                      <p:to>
                                        <p:strVal val="visible"/>
                                      </p:to>
                                    </p:set>
                                    <p:animEffect transition="in" filter="box(in)">
                                      <p:cBhvr>
                                        <p:cTn id="12" dur="500"/>
                                        <p:tgtEl>
                                          <p:spTgt spid="6523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2386"/>
                                        </p:tgtEl>
                                        <p:attrNameLst>
                                          <p:attrName>style.visibility</p:attrName>
                                        </p:attrNameLst>
                                      </p:cBhvr>
                                      <p:to>
                                        <p:strVal val="visible"/>
                                      </p:to>
                                    </p:set>
                                    <p:animEffect transition="in" filter="box(in)">
                                      <p:cBhvr>
                                        <p:cTn id="17" dur="500"/>
                                        <p:tgtEl>
                                          <p:spTgt spid="6523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2383"/>
                                        </p:tgtEl>
                                        <p:attrNameLst>
                                          <p:attrName>style.visibility</p:attrName>
                                        </p:attrNameLst>
                                      </p:cBhvr>
                                      <p:to>
                                        <p:strVal val="visible"/>
                                      </p:to>
                                    </p:set>
                                    <p:animEffect transition="in" filter="box(in)">
                                      <p:cBhvr>
                                        <p:cTn id="22" dur="500"/>
                                        <p:tgtEl>
                                          <p:spTgt spid="6523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52387"/>
                                        </p:tgtEl>
                                        <p:attrNameLst>
                                          <p:attrName>style.visibility</p:attrName>
                                        </p:attrNameLst>
                                      </p:cBhvr>
                                      <p:to>
                                        <p:strVal val="visible"/>
                                      </p:to>
                                    </p:set>
                                    <p:animEffect transition="in" filter="box(in)">
                                      <p:cBhvr>
                                        <p:cTn id="27" dur="500"/>
                                        <p:tgtEl>
                                          <p:spTgt spid="6523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52385"/>
                                        </p:tgtEl>
                                        <p:attrNameLst>
                                          <p:attrName>style.visibility</p:attrName>
                                        </p:attrNameLst>
                                      </p:cBhvr>
                                      <p:to>
                                        <p:strVal val="visible"/>
                                      </p:to>
                                    </p:set>
                                    <p:animEffect transition="in" filter="box(in)">
                                      <p:cBhvr>
                                        <p:cTn id="32" dur="500"/>
                                        <p:tgtEl>
                                          <p:spTgt spid="6523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52388"/>
                                        </p:tgtEl>
                                        <p:attrNameLst>
                                          <p:attrName>style.visibility</p:attrName>
                                        </p:attrNameLst>
                                      </p:cBhvr>
                                      <p:to>
                                        <p:strVal val="visible"/>
                                      </p:to>
                                    </p:set>
                                    <p:animEffect transition="in" filter="box(in)">
                                      <p:cBhvr>
                                        <p:cTn id="37" dur="500"/>
                                        <p:tgtEl>
                                          <p:spTgt spid="6523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52384"/>
                                        </p:tgtEl>
                                        <p:attrNameLst>
                                          <p:attrName>style.visibility</p:attrName>
                                        </p:attrNameLst>
                                      </p:cBhvr>
                                      <p:to>
                                        <p:strVal val="visible"/>
                                      </p:to>
                                    </p:set>
                                    <p:animEffect transition="in" filter="box(in)">
                                      <p:cBhvr>
                                        <p:cTn id="42" dur="500"/>
                                        <p:tgtEl>
                                          <p:spTgt spid="6523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52389"/>
                                        </p:tgtEl>
                                        <p:attrNameLst>
                                          <p:attrName>style.visibility</p:attrName>
                                        </p:attrNameLst>
                                      </p:cBhvr>
                                      <p:to>
                                        <p:strVal val="visible"/>
                                      </p:to>
                                    </p:set>
                                    <p:animEffect transition="in" filter="box(in)">
                                      <p:cBhvr>
                                        <p:cTn id="47" dur="500"/>
                                        <p:tgtEl>
                                          <p:spTgt spid="6523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652343"/>
                                        </p:tgtEl>
                                        <p:attrNameLst>
                                          <p:attrName>style.visibility</p:attrName>
                                        </p:attrNameLst>
                                      </p:cBhvr>
                                      <p:to>
                                        <p:strVal val="visible"/>
                                      </p:to>
                                    </p:set>
                                    <p:anim calcmode="lin" valueType="num">
                                      <p:cBhvr additive="base">
                                        <p:cTn id="52" dur="500" fill="hold"/>
                                        <p:tgtEl>
                                          <p:spTgt spid="652343"/>
                                        </p:tgtEl>
                                        <p:attrNameLst>
                                          <p:attrName>ppt_x</p:attrName>
                                        </p:attrNameLst>
                                      </p:cBhvr>
                                      <p:tavLst>
                                        <p:tav tm="0">
                                          <p:val>
                                            <p:strVal val="0-#ppt_w/2"/>
                                          </p:val>
                                        </p:tav>
                                        <p:tav tm="100000">
                                          <p:val>
                                            <p:strVal val="#ppt_x"/>
                                          </p:val>
                                        </p:tav>
                                      </p:tavLst>
                                    </p:anim>
                                    <p:anim calcmode="lin" valueType="num">
                                      <p:cBhvr additive="base">
                                        <p:cTn id="53" dur="500" fill="hold"/>
                                        <p:tgtEl>
                                          <p:spTgt spid="652343"/>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500" fill="hold"/>
                                        <p:tgtEl>
                                          <p:spTgt spid="3"/>
                                        </p:tgtEl>
                                        <p:attrNameLst>
                                          <p:attrName>ppt_x</p:attrName>
                                        </p:attrNameLst>
                                      </p:cBhvr>
                                      <p:tavLst>
                                        <p:tav tm="0">
                                          <p:val>
                                            <p:strVal val="0-#ppt_w/2"/>
                                          </p:val>
                                        </p:tav>
                                        <p:tav tm="100000">
                                          <p:val>
                                            <p:strVal val="#ppt_x"/>
                                          </p:val>
                                        </p:tav>
                                      </p:tavLst>
                                    </p:anim>
                                    <p:anim calcmode="lin" valueType="num">
                                      <p:cBhvr additive="base">
                                        <p:cTn id="5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652347"/>
                                        </p:tgtEl>
                                        <p:attrNameLst>
                                          <p:attrName>style.visibility</p:attrName>
                                        </p:attrNameLst>
                                      </p:cBhvr>
                                      <p:to>
                                        <p:strVal val="visible"/>
                                      </p:to>
                                    </p:set>
                                    <p:anim calcmode="lin" valueType="num">
                                      <p:cBhvr additive="base">
                                        <p:cTn id="64" dur="500" fill="hold"/>
                                        <p:tgtEl>
                                          <p:spTgt spid="652347"/>
                                        </p:tgtEl>
                                        <p:attrNameLst>
                                          <p:attrName>ppt_x</p:attrName>
                                        </p:attrNameLst>
                                      </p:cBhvr>
                                      <p:tavLst>
                                        <p:tav tm="0">
                                          <p:val>
                                            <p:strVal val="0-#ppt_w/2"/>
                                          </p:val>
                                        </p:tav>
                                        <p:tav tm="100000">
                                          <p:val>
                                            <p:strVal val="#ppt_x"/>
                                          </p:val>
                                        </p:tav>
                                      </p:tavLst>
                                    </p:anim>
                                    <p:anim calcmode="lin" valueType="num">
                                      <p:cBhvr additive="base">
                                        <p:cTn id="65" dur="500" fill="hold"/>
                                        <p:tgtEl>
                                          <p:spTgt spid="652347"/>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652348"/>
                                        </p:tgtEl>
                                        <p:attrNameLst>
                                          <p:attrName>style.visibility</p:attrName>
                                        </p:attrNameLst>
                                      </p:cBhvr>
                                      <p:to>
                                        <p:strVal val="visible"/>
                                      </p:to>
                                    </p:set>
                                    <p:anim calcmode="lin" valueType="num">
                                      <p:cBhvr additive="base">
                                        <p:cTn id="70" dur="500" fill="hold"/>
                                        <p:tgtEl>
                                          <p:spTgt spid="652348"/>
                                        </p:tgtEl>
                                        <p:attrNameLst>
                                          <p:attrName>ppt_x</p:attrName>
                                        </p:attrNameLst>
                                      </p:cBhvr>
                                      <p:tavLst>
                                        <p:tav tm="0">
                                          <p:val>
                                            <p:strVal val="0-#ppt_w/2"/>
                                          </p:val>
                                        </p:tav>
                                        <p:tav tm="100000">
                                          <p:val>
                                            <p:strVal val="#ppt_x"/>
                                          </p:val>
                                        </p:tav>
                                      </p:tavLst>
                                    </p:anim>
                                    <p:anim calcmode="lin" valueType="num">
                                      <p:cBhvr additive="base">
                                        <p:cTn id="71" dur="500" fill="hold"/>
                                        <p:tgtEl>
                                          <p:spTgt spid="652348"/>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652349"/>
                                        </p:tgtEl>
                                        <p:attrNameLst>
                                          <p:attrName>style.visibility</p:attrName>
                                        </p:attrNameLst>
                                      </p:cBhvr>
                                      <p:to>
                                        <p:strVal val="visible"/>
                                      </p:to>
                                    </p:set>
                                    <p:anim calcmode="lin" valueType="num">
                                      <p:cBhvr additive="base">
                                        <p:cTn id="76" dur="500" fill="hold"/>
                                        <p:tgtEl>
                                          <p:spTgt spid="652349"/>
                                        </p:tgtEl>
                                        <p:attrNameLst>
                                          <p:attrName>ppt_x</p:attrName>
                                        </p:attrNameLst>
                                      </p:cBhvr>
                                      <p:tavLst>
                                        <p:tav tm="0">
                                          <p:val>
                                            <p:strVal val="0-#ppt_w/2"/>
                                          </p:val>
                                        </p:tav>
                                        <p:tav tm="100000">
                                          <p:val>
                                            <p:strVal val="#ppt_x"/>
                                          </p:val>
                                        </p:tav>
                                      </p:tavLst>
                                    </p:anim>
                                    <p:anim calcmode="lin" valueType="num">
                                      <p:cBhvr additive="base">
                                        <p:cTn id="77" dur="500" fill="hold"/>
                                        <p:tgtEl>
                                          <p:spTgt spid="652349"/>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652354"/>
                                        </p:tgtEl>
                                        <p:attrNameLst>
                                          <p:attrName>style.visibility</p:attrName>
                                        </p:attrNameLst>
                                      </p:cBhvr>
                                      <p:to>
                                        <p:strVal val="visible"/>
                                      </p:to>
                                    </p:set>
                                    <p:anim calcmode="lin" valueType="num">
                                      <p:cBhvr additive="base">
                                        <p:cTn id="82" dur="500" fill="hold"/>
                                        <p:tgtEl>
                                          <p:spTgt spid="652354"/>
                                        </p:tgtEl>
                                        <p:attrNameLst>
                                          <p:attrName>ppt_x</p:attrName>
                                        </p:attrNameLst>
                                      </p:cBhvr>
                                      <p:tavLst>
                                        <p:tav tm="0">
                                          <p:val>
                                            <p:strVal val="0-#ppt_w/2"/>
                                          </p:val>
                                        </p:tav>
                                        <p:tav tm="100000">
                                          <p:val>
                                            <p:strVal val="#ppt_x"/>
                                          </p:val>
                                        </p:tav>
                                      </p:tavLst>
                                    </p:anim>
                                    <p:anim calcmode="lin" valueType="num">
                                      <p:cBhvr additive="base">
                                        <p:cTn id="83" dur="500" fill="hold"/>
                                        <p:tgtEl>
                                          <p:spTgt spid="652354"/>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652353"/>
                                        </p:tgtEl>
                                        <p:attrNameLst>
                                          <p:attrName>style.visibility</p:attrName>
                                        </p:attrNameLst>
                                      </p:cBhvr>
                                      <p:to>
                                        <p:strVal val="visible"/>
                                      </p:to>
                                    </p:set>
                                    <p:anim calcmode="lin" valueType="num">
                                      <p:cBhvr additive="base">
                                        <p:cTn id="88" dur="500" fill="hold"/>
                                        <p:tgtEl>
                                          <p:spTgt spid="652353"/>
                                        </p:tgtEl>
                                        <p:attrNameLst>
                                          <p:attrName>ppt_x</p:attrName>
                                        </p:attrNameLst>
                                      </p:cBhvr>
                                      <p:tavLst>
                                        <p:tav tm="0">
                                          <p:val>
                                            <p:strVal val="0-#ppt_w/2"/>
                                          </p:val>
                                        </p:tav>
                                        <p:tav tm="100000">
                                          <p:val>
                                            <p:strVal val="#ppt_x"/>
                                          </p:val>
                                        </p:tav>
                                      </p:tavLst>
                                    </p:anim>
                                    <p:anim calcmode="lin" valueType="num">
                                      <p:cBhvr additive="base">
                                        <p:cTn id="89" dur="500" fill="hold"/>
                                        <p:tgtEl>
                                          <p:spTgt spid="652353"/>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8" fill="hold" nodeType="clickEffect">
                                  <p:stCondLst>
                                    <p:cond delay="0"/>
                                  </p:stCondLst>
                                  <p:childTnLst>
                                    <p:set>
                                      <p:cBhvr>
                                        <p:cTn id="93" dur="1" fill="hold">
                                          <p:stCondLst>
                                            <p:cond delay="0"/>
                                          </p:stCondLst>
                                        </p:cTn>
                                        <p:tgtEl>
                                          <p:spTgt spid="4"/>
                                        </p:tgtEl>
                                        <p:attrNameLst>
                                          <p:attrName>style.visibility</p:attrName>
                                        </p:attrNameLst>
                                      </p:cBhvr>
                                      <p:to>
                                        <p:strVal val="visible"/>
                                      </p:to>
                                    </p:set>
                                    <p:anim calcmode="lin" valueType="num">
                                      <p:cBhvr additive="base">
                                        <p:cTn id="94" dur="500" fill="hold"/>
                                        <p:tgtEl>
                                          <p:spTgt spid="4"/>
                                        </p:tgtEl>
                                        <p:attrNameLst>
                                          <p:attrName>ppt_x</p:attrName>
                                        </p:attrNameLst>
                                      </p:cBhvr>
                                      <p:tavLst>
                                        <p:tav tm="0">
                                          <p:val>
                                            <p:strVal val="0-#ppt_w/2"/>
                                          </p:val>
                                        </p:tav>
                                        <p:tav tm="100000">
                                          <p:val>
                                            <p:strVal val="#ppt_x"/>
                                          </p:val>
                                        </p:tav>
                                      </p:tavLst>
                                    </p:anim>
                                    <p:anim calcmode="lin" valueType="num">
                                      <p:cBhvr additive="base">
                                        <p:cTn id="9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652341"/>
                                        </p:tgtEl>
                                        <p:attrNameLst>
                                          <p:attrName>style.visibility</p:attrName>
                                        </p:attrNameLst>
                                      </p:cBhvr>
                                      <p:to>
                                        <p:strVal val="visible"/>
                                      </p:to>
                                    </p:set>
                                    <p:animEffect transition="in" filter="slide(fromLeft)">
                                      <p:cBhvr>
                                        <p:cTn id="100" dur="500"/>
                                        <p:tgtEl>
                                          <p:spTgt spid="65234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8" fill="hold" nodeType="clickEffect">
                                  <p:stCondLst>
                                    <p:cond delay="0"/>
                                  </p:stCondLst>
                                  <p:childTnLst>
                                    <p:set>
                                      <p:cBhvr>
                                        <p:cTn id="104" dur="1" fill="hold">
                                          <p:stCondLst>
                                            <p:cond delay="0"/>
                                          </p:stCondLst>
                                        </p:cTn>
                                        <p:tgtEl>
                                          <p:spTgt spid="5"/>
                                        </p:tgtEl>
                                        <p:attrNameLst>
                                          <p:attrName>style.visibility</p:attrName>
                                        </p:attrNameLst>
                                      </p:cBhvr>
                                      <p:to>
                                        <p:strVal val="visible"/>
                                      </p:to>
                                    </p:set>
                                    <p:anim calcmode="lin" valueType="num">
                                      <p:cBhvr additive="base">
                                        <p:cTn id="105" dur="500" fill="hold"/>
                                        <p:tgtEl>
                                          <p:spTgt spid="5"/>
                                        </p:tgtEl>
                                        <p:attrNameLst>
                                          <p:attrName>ppt_x</p:attrName>
                                        </p:attrNameLst>
                                      </p:cBhvr>
                                      <p:tavLst>
                                        <p:tav tm="0">
                                          <p:val>
                                            <p:strVal val="0-#ppt_w/2"/>
                                          </p:val>
                                        </p:tav>
                                        <p:tav tm="100000">
                                          <p:val>
                                            <p:strVal val="#ppt_x"/>
                                          </p:val>
                                        </p:tav>
                                      </p:tavLst>
                                    </p:anim>
                                    <p:anim calcmode="lin" valueType="num">
                                      <p:cBhvr additive="base">
                                        <p:cTn id="10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1" fill="hold" grpId="0" nodeType="clickEffect">
                                  <p:stCondLst>
                                    <p:cond delay="0"/>
                                  </p:stCondLst>
                                  <p:childTnLst>
                                    <p:set>
                                      <p:cBhvr>
                                        <p:cTn id="110" dur="1" fill="hold">
                                          <p:stCondLst>
                                            <p:cond delay="0"/>
                                          </p:stCondLst>
                                        </p:cTn>
                                        <p:tgtEl>
                                          <p:spTgt spid="652378"/>
                                        </p:tgtEl>
                                        <p:attrNameLst>
                                          <p:attrName>style.visibility</p:attrName>
                                        </p:attrNameLst>
                                      </p:cBhvr>
                                      <p:to>
                                        <p:strVal val="visible"/>
                                      </p:to>
                                    </p:set>
                                    <p:animEffect transition="in" filter="slide(fromTop)">
                                      <p:cBhvr>
                                        <p:cTn id="111" dur="500"/>
                                        <p:tgtEl>
                                          <p:spTgt spid="65237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8" fill="hold" nodeType="clickEffect">
                                  <p:stCondLst>
                                    <p:cond delay="0"/>
                                  </p:stCondLst>
                                  <p:childTnLst>
                                    <p:set>
                                      <p:cBhvr>
                                        <p:cTn id="115" dur="1" fill="hold">
                                          <p:stCondLst>
                                            <p:cond delay="0"/>
                                          </p:stCondLst>
                                        </p:cTn>
                                        <p:tgtEl>
                                          <p:spTgt spid="8"/>
                                        </p:tgtEl>
                                        <p:attrNameLst>
                                          <p:attrName>style.visibility</p:attrName>
                                        </p:attrNameLst>
                                      </p:cBhvr>
                                      <p:to>
                                        <p:strVal val="visible"/>
                                      </p:to>
                                    </p:set>
                                    <p:anim calcmode="lin" valueType="num">
                                      <p:cBhvr additive="base">
                                        <p:cTn id="116" dur="500" fill="hold"/>
                                        <p:tgtEl>
                                          <p:spTgt spid="8"/>
                                        </p:tgtEl>
                                        <p:attrNameLst>
                                          <p:attrName>ppt_x</p:attrName>
                                        </p:attrNameLst>
                                      </p:cBhvr>
                                      <p:tavLst>
                                        <p:tav tm="0">
                                          <p:val>
                                            <p:strVal val="0-#ppt_w/2"/>
                                          </p:val>
                                        </p:tav>
                                        <p:tav tm="100000">
                                          <p:val>
                                            <p:strVal val="#ppt_x"/>
                                          </p:val>
                                        </p:tav>
                                      </p:tavLst>
                                    </p:anim>
                                    <p:anim calcmode="lin" valueType="num">
                                      <p:cBhvr additive="base">
                                        <p:cTn id="11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 presetClass="entr" presetSubtype="10" fill="hold" grpId="0" nodeType="clickEffect">
                                  <p:stCondLst>
                                    <p:cond delay="0"/>
                                  </p:stCondLst>
                                  <p:childTnLst>
                                    <p:set>
                                      <p:cBhvr>
                                        <p:cTn id="121" dur="1" fill="hold">
                                          <p:stCondLst>
                                            <p:cond delay="0"/>
                                          </p:stCondLst>
                                        </p:cTn>
                                        <p:tgtEl>
                                          <p:spTgt spid="652414"/>
                                        </p:tgtEl>
                                        <p:attrNameLst>
                                          <p:attrName>style.visibility</p:attrName>
                                        </p:attrNameLst>
                                      </p:cBhvr>
                                      <p:to>
                                        <p:strVal val="visible"/>
                                      </p:to>
                                    </p:set>
                                    <p:animEffect transition="in" filter="checkerboard(across)">
                                      <p:cBhvr>
                                        <p:cTn id="122" dur="500"/>
                                        <p:tgtEl>
                                          <p:spTgt spid="65241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1" fill="hold" grpId="0" nodeType="clickEffect">
                                  <p:stCondLst>
                                    <p:cond delay="0"/>
                                  </p:stCondLst>
                                  <p:childTnLst>
                                    <p:set>
                                      <p:cBhvr>
                                        <p:cTn id="126" dur="1" fill="hold">
                                          <p:stCondLst>
                                            <p:cond delay="0"/>
                                          </p:stCondLst>
                                        </p:cTn>
                                        <p:tgtEl>
                                          <p:spTgt spid="652394"/>
                                        </p:tgtEl>
                                        <p:attrNameLst>
                                          <p:attrName>style.visibility</p:attrName>
                                        </p:attrNameLst>
                                      </p:cBhvr>
                                      <p:to>
                                        <p:strVal val="visible"/>
                                      </p:to>
                                    </p:set>
                                    <p:anim calcmode="lin" valueType="num">
                                      <p:cBhvr additive="base">
                                        <p:cTn id="127" dur="500" fill="hold"/>
                                        <p:tgtEl>
                                          <p:spTgt spid="652394"/>
                                        </p:tgtEl>
                                        <p:attrNameLst>
                                          <p:attrName>ppt_x</p:attrName>
                                        </p:attrNameLst>
                                      </p:cBhvr>
                                      <p:tavLst>
                                        <p:tav tm="0">
                                          <p:val>
                                            <p:strVal val="#ppt_x"/>
                                          </p:val>
                                        </p:tav>
                                        <p:tav tm="100000">
                                          <p:val>
                                            <p:strVal val="#ppt_x"/>
                                          </p:val>
                                        </p:tav>
                                      </p:tavLst>
                                    </p:anim>
                                    <p:anim calcmode="lin" valueType="num">
                                      <p:cBhvr additive="base">
                                        <p:cTn id="128" dur="500" fill="hold"/>
                                        <p:tgtEl>
                                          <p:spTgt spid="652394"/>
                                        </p:tgtEl>
                                        <p:attrNameLst>
                                          <p:attrName>ppt_y</p:attrName>
                                        </p:attrNameLst>
                                      </p:cBhvr>
                                      <p:tavLst>
                                        <p:tav tm="0">
                                          <p:val>
                                            <p:strVal val="0-#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5" presetClass="entr" presetSubtype="10" fill="hold" grpId="0" nodeType="clickEffect">
                                  <p:stCondLst>
                                    <p:cond delay="0"/>
                                  </p:stCondLst>
                                  <p:childTnLst>
                                    <p:set>
                                      <p:cBhvr>
                                        <p:cTn id="132" dur="1" fill="hold">
                                          <p:stCondLst>
                                            <p:cond delay="0"/>
                                          </p:stCondLst>
                                        </p:cTn>
                                        <p:tgtEl>
                                          <p:spTgt spid="652415"/>
                                        </p:tgtEl>
                                        <p:attrNameLst>
                                          <p:attrName>style.visibility</p:attrName>
                                        </p:attrNameLst>
                                      </p:cBhvr>
                                      <p:to>
                                        <p:strVal val="visible"/>
                                      </p:to>
                                    </p:set>
                                    <p:animEffect transition="in" filter="checkerboard(across)">
                                      <p:cBhvr>
                                        <p:cTn id="133" dur="500"/>
                                        <p:tgtEl>
                                          <p:spTgt spid="652415"/>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1" fill="hold" nodeType="clickEffect">
                                  <p:stCondLst>
                                    <p:cond delay="0"/>
                                  </p:stCondLst>
                                  <p:childTnLst>
                                    <p:set>
                                      <p:cBhvr>
                                        <p:cTn id="137" dur="1" fill="hold">
                                          <p:stCondLst>
                                            <p:cond delay="0"/>
                                          </p:stCondLst>
                                        </p:cTn>
                                        <p:tgtEl>
                                          <p:spTgt spid="6"/>
                                        </p:tgtEl>
                                        <p:attrNameLst>
                                          <p:attrName>style.visibility</p:attrName>
                                        </p:attrNameLst>
                                      </p:cBhvr>
                                      <p:to>
                                        <p:strVal val="visible"/>
                                      </p:to>
                                    </p:set>
                                    <p:anim calcmode="lin" valueType="num">
                                      <p:cBhvr additive="base">
                                        <p:cTn id="138" dur="500" fill="hold"/>
                                        <p:tgtEl>
                                          <p:spTgt spid="6"/>
                                        </p:tgtEl>
                                        <p:attrNameLst>
                                          <p:attrName>ppt_x</p:attrName>
                                        </p:attrNameLst>
                                      </p:cBhvr>
                                      <p:tavLst>
                                        <p:tav tm="0">
                                          <p:val>
                                            <p:strVal val="#ppt_x"/>
                                          </p:val>
                                        </p:tav>
                                        <p:tav tm="100000">
                                          <p:val>
                                            <p:strVal val="#ppt_x"/>
                                          </p:val>
                                        </p:tav>
                                      </p:tavLst>
                                    </p:anim>
                                    <p:anim calcmode="lin" valueType="num">
                                      <p:cBhvr additive="base">
                                        <p:cTn id="139"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5" presetClass="entr" presetSubtype="10" fill="hold" grpId="0" nodeType="clickEffect">
                                  <p:stCondLst>
                                    <p:cond delay="0"/>
                                  </p:stCondLst>
                                  <p:childTnLst>
                                    <p:set>
                                      <p:cBhvr>
                                        <p:cTn id="143" dur="1" fill="hold">
                                          <p:stCondLst>
                                            <p:cond delay="0"/>
                                          </p:stCondLst>
                                        </p:cTn>
                                        <p:tgtEl>
                                          <p:spTgt spid="652416"/>
                                        </p:tgtEl>
                                        <p:attrNameLst>
                                          <p:attrName>style.visibility</p:attrName>
                                        </p:attrNameLst>
                                      </p:cBhvr>
                                      <p:to>
                                        <p:strVal val="visible"/>
                                      </p:to>
                                    </p:set>
                                    <p:animEffect transition="in" filter="checkerboard(across)">
                                      <p:cBhvr>
                                        <p:cTn id="144" dur="500"/>
                                        <p:tgtEl>
                                          <p:spTgt spid="65241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1" fill="hold" nodeType="clickEffect">
                                  <p:stCondLst>
                                    <p:cond delay="0"/>
                                  </p:stCondLst>
                                  <p:childTnLst>
                                    <p:set>
                                      <p:cBhvr>
                                        <p:cTn id="148" dur="1" fill="hold">
                                          <p:stCondLst>
                                            <p:cond delay="0"/>
                                          </p:stCondLst>
                                        </p:cTn>
                                        <p:tgtEl>
                                          <p:spTgt spid="7"/>
                                        </p:tgtEl>
                                        <p:attrNameLst>
                                          <p:attrName>style.visibility</p:attrName>
                                        </p:attrNameLst>
                                      </p:cBhvr>
                                      <p:to>
                                        <p:strVal val="visible"/>
                                      </p:to>
                                    </p:set>
                                    <p:anim calcmode="lin" valueType="num">
                                      <p:cBhvr additive="base">
                                        <p:cTn id="149" dur="500" fill="hold"/>
                                        <p:tgtEl>
                                          <p:spTgt spid="7"/>
                                        </p:tgtEl>
                                        <p:attrNameLst>
                                          <p:attrName>ppt_x</p:attrName>
                                        </p:attrNameLst>
                                      </p:cBhvr>
                                      <p:tavLst>
                                        <p:tav tm="0">
                                          <p:val>
                                            <p:strVal val="#ppt_x"/>
                                          </p:val>
                                        </p:tav>
                                        <p:tav tm="100000">
                                          <p:val>
                                            <p:strVal val="#ppt_x"/>
                                          </p:val>
                                        </p:tav>
                                      </p:tavLst>
                                    </p:anim>
                                    <p:anim calcmode="lin" valueType="num">
                                      <p:cBhvr additive="base">
                                        <p:cTn id="15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652417"/>
                                        </p:tgtEl>
                                        <p:attrNameLst>
                                          <p:attrName>style.visibility</p:attrName>
                                        </p:attrNameLst>
                                      </p:cBhvr>
                                      <p:to>
                                        <p:strVal val="visible"/>
                                      </p:to>
                                    </p:set>
                                    <p:animEffect transition="in" filter="checkerboard(across)">
                                      <p:cBhvr>
                                        <p:cTn id="155" dur="500"/>
                                        <p:tgtEl>
                                          <p:spTgt spid="652417"/>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 presetClass="entr" presetSubtype="1" fill="hold" grpId="0" nodeType="clickEffect">
                                  <p:stCondLst>
                                    <p:cond delay="0"/>
                                  </p:stCondLst>
                                  <p:childTnLst>
                                    <p:set>
                                      <p:cBhvr>
                                        <p:cTn id="159" dur="1" fill="hold">
                                          <p:stCondLst>
                                            <p:cond delay="0"/>
                                          </p:stCondLst>
                                        </p:cTn>
                                        <p:tgtEl>
                                          <p:spTgt spid="652391"/>
                                        </p:tgtEl>
                                        <p:attrNameLst>
                                          <p:attrName>style.visibility</p:attrName>
                                        </p:attrNameLst>
                                      </p:cBhvr>
                                      <p:to>
                                        <p:strVal val="visible"/>
                                      </p:to>
                                    </p:set>
                                    <p:anim calcmode="lin" valueType="num">
                                      <p:cBhvr additive="base">
                                        <p:cTn id="160" dur="500" fill="hold"/>
                                        <p:tgtEl>
                                          <p:spTgt spid="652391"/>
                                        </p:tgtEl>
                                        <p:attrNameLst>
                                          <p:attrName>ppt_x</p:attrName>
                                        </p:attrNameLst>
                                      </p:cBhvr>
                                      <p:tavLst>
                                        <p:tav tm="0">
                                          <p:val>
                                            <p:strVal val="#ppt_x"/>
                                          </p:val>
                                        </p:tav>
                                        <p:tav tm="100000">
                                          <p:val>
                                            <p:strVal val="#ppt_x"/>
                                          </p:val>
                                        </p:tav>
                                      </p:tavLst>
                                    </p:anim>
                                    <p:anim calcmode="lin" valueType="num">
                                      <p:cBhvr additive="base">
                                        <p:cTn id="161" dur="500" fill="hold"/>
                                        <p:tgtEl>
                                          <p:spTgt spid="652391"/>
                                        </p:tgtEl>
                                        <p:attrNameLst>
                                          <p:attrName>ppt_y</p:attrName>
                                        </p:attrNameLst>
                                      </p:cBhvr>
                                      <p:tavLst>
                                        <p:tav tm="0">
                                          <p:val>
                                            <p:strVal val="0-#ppt_h/2"/>
                                          </p:val>
                                        </p:tav>
                                        <p:tav tm="100000">
                                          <p:val>
                                            <p:strVal val="#ppt_y"/>
                                          </p:val>
                                        </p:tav>
                                      </p:tavLst>
                                    </p:anim>
                                  </p:childTnLst>
                                </p:cTn>
                              </p:par>
                            </p:childTnLst>
                          </p:cTn>
                        </p:par>
                      </p:childTnLst>
                    </p:cTn>
                  </p:par>
                  <p:par>
                    <p:cTn id="162" fill="hold" nodeType="clickPar">
                      <p:stCondLst>
                        <p:cond delay="indefinite"/>
                      </p:stCondLst>
                      <p:childTnLst>
                        <p:par>
                          <p:cTn id="163" fill="hold" nodeType="withGroup">
                            <p:stCondLst>
                              <p:cond delay="0"/>
                            </p:stCondLst>
                            <p:childTnLst>
                              <p:par>
                                <p:cTn id="164" presetID="9" presetClass="entr" presetSubtype="0" fill="hold" nodeType="clickEffect">
                                  <p:stCondLst>
                                    <p:cond delay="0"/>
                                  </p:stCondLst>
                                  <p:childTnLst>
                                    <p:set>
                                      <p:cBhvr>
                                        <p:cTn id="165" dur="1" fill="hold">
                                          <p:stCondLst>
                                            <p:cond delay="0"/>
                                          </p:stCondLst>
                                        </p:cTn>
                                        <p:tgtEl>
                                          <p:spTgt spid="652422"/>
                                        </p:tgtEl>
                                        <p:attrNameLst>
                                          <p:attrName>style.visibility</p:attrName>
                                        </p:attrNameLst>
                                      </p:cBhvr>
                                      <p:to>
                                        <p:strVal val="visible"/>
                                      </p:to>
                                    </p:set>
                                    <p:animEffect transition="in" filter="dissolve">
                                      <p:cBhvr>
                                        <p:cTn id="166" dur="500"/>
                                        <p:tgtEl>
                                          <p:spTgt spid="652422"/>
                                        </p:tgtEl>
                                      </p:cBhvr>
                                    </p:animEffect>
                                  </p:childTnLst>
                                  <p:subTnLst>
                                    <p:audio>
                                      <p:cMediaNode>
                                        <p:cTn display="0" masterRel="sameClick">
                                          <p:stCondLst>
                                            <p:cond evt="begin" delay="0">
                                              <p:tn val="164"/>
                                            </p:cond>
                                          </p:stCondLst>
                                          <p:endCondLst>
                                            <p:cond evt="onStopAudio" delay="0">
                                              <p:tgtEl>
                                                <p:sldTgt/>
                                              </p:tgtEl>
                                            </p:cond>
                                          </p:endCondLst>
                                        </p:cTn>
                                        <p:tgtEl>
                                          <p:sndTgt r:embed="rId3" name="chimes.wav"/>
                                        </p:tgtEl>
                                      </p:cMediaNode>
                                    </p:audio>
                                  </p:subTnLst>
                                </p:cTn>
                              </p:par>
                            </p:childTnLst>
                          </p:cTn>
                        </p:par>
                        <p:par>
                          <p:cTn id="167" fill="hold" nodeType="afterGroup">
                            <p:stCondLst>
                              <p:cond delay="500"/>
                            </p:stCondLst>
                            <p:childTnLst>
                              <p:par>
                                <p:cTn id="168" presetID="16" presetClass="entr" presetSubtype="42" fill="hold" grpId="0" nodeType="afterEffect">
                                  <p:stCondLst>
                                    <p:cond delay="0"/>
                                  </p:stCondLst>
                                  <p:childTnLst>
                                    <p:set>
                                      <p:cBhvr>
                                        <p:cTn id="169" dur="1" fill="hold">
                                          <p:stCondLst>
                                            <p:cond delay="0"/>
                                          </p:stCondLst>
                                        </p:cTn>
                                        <p:tgtEl>
                                          <p:spTgt spid="652427"/>
                                        </p:tgtEl>
                                        <p:attrNameLst>
                                          <p:attrName>style.visibility</p:attrName>
                                        </p:attrNameLst>
                                      </p:cBhvr>
                                      <p:to>
                                        <p:strVal val="visible"/>
                                      </p:to>
                                    </p:set>
                                    <p:animEffect transition="in" filter="barn(outHorizontal)">
                                      <p:cBhvr>
                                        <p:cTn id="170" dur="500"/>
                                        <p:tgtEl>
                                          <p:spTgt spid="652427"/>
                                        </p:tgtEl>
                                      </p:cBhvr>
                                    </p:animEffect>
                                  </p:childTnLst>
                                </p:cTn>
                              </p:par>
                            </p:childTnLst>
                          </p:cTn>
                        </p:par>
                        <p:par>
                          <p:cTn id="171" fill="hold" nodeType="afterGroup">
                            <p:stCondLst>
                              <p:cond delay="1000"/>
                            </p:stCondLst>
                            <p:childTnLst>
                              <p:par>
                                <p:cTn id="172" presetID="16" presetClass="entr" presetSubtype="42" fill="hold" grpId="0" nodeType="afterEffect">
                                  <p:stCondLst>
                                    <p:cond delay="0"/>
                                  </p:stCondLst>
                                  <p:childTnLst>
                                    <p:set>
                                      <p:cBhvr>
                                        <p:cTn id="173" dur="1" fill="hold">
                                          <p:stCondLst>
                                            <p:cond delay="0"/>
                                          </p:stCondLst>
                                        </p:cTn>
                                        <p:tgtEl>
                                          <p:spTgt spid="652428"/>
                                        </p:tgtEl>
                                        <p:attrNameLst>
                                          <p:attrName>style.visibility</p:attrName>
                                        </p:attrNameLst>
                                      </p:cBhvr>
                                      <p:to>
                                        <p:strVal val="visible"/>
                                      </p:to>
                                    </p:set>
                                    <p:animEffect transition="in" filter="barn(outHorizontal)">
                                      <p:cBhvr>
                                        <p:cTn id="174" dur="500"/>
                                        <p:tgtEl>
                                          <p:spTgt spid="652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41" grpId="0" animBg="1"/>
      <p:bldP spid="652343" grpId="0" animBg="1"/>
      <p:bldP spid="652347" grpId="0" animBg="1"/>
      <p:bldP spid="652348" grpId="0" autoUpdateAnimBg="0"/>
      <p:bldP spid="652349" grpId="0" animBg="1"/>
      <p:bldP spid="652353" grpId="0" animBg="1"/>
      <p:bldP spid="652354" grpId="0" autoUpdateAnimBg="0"/>
      <p:bldP spid="652378" grpId="0" animBg="1"/>
      <p:bldP spid="652382" grpId="0" animBg="1"/>
      <p:bldP spid="652383" grpId="0" animBg="1"/>
      <p:bldP spid="652384" grpId="0" animBg="1"/>
      <p:bldP spid="652385" grpId="0" animBg="1" autoUpdateAnimBg="0"/>
      <p:bldP spid="652386" grpId="0" animBg="1"/>
      <p:bldP spid="652387" grpId="0" animBg="1"/>
      <p:bldP spid="652388" grpId="0" animBg="1"/>
      <p:bldP spid="652389" grpId="0" animBg="1"/>
      <p:bldP spid="652391" grpId="0" animBg="1" autoUpdateAnimBg="0"/>
      <p:bldP spid="652394" grpId="0" animBg="1" autoUpdateAnimBg="0"/>
      <p:bldP spid="652414" grpId="0" animBg="1"/>
      <p:bldP spid="652415" grpId="0" animBg="1"/>
      <p:bldP spid="652416" grpId="0" animBg="1"/>
      <p:bldP spid="652417" grpId="0" animBg="1"/>
      <p:bldP spid="652427" grpId="0" autoUpdateAnimBg="0"/>
      <p:bldP spid="65242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70658" name="Picture 5"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a:xfrm>
            <a:off x="7059613" y="6248400"/>
            <a:ext cx="1905000" cy="457200"/>
          </a:xfrm>
        </p:spPr>
        <p:txBody>
          <a:bodyPr/>
          <a:lstStyle/>
          <a:p>
            <a:pPr>
              <a:defRPr/>
            </a:pPr>
            <a:fld id="{CA842B0E-10D8-4328-BE44-0C3A2002E252}" type="slidenum">
              <a:rPr lang="en-US" altLang="zh-CN"/>
              <a:pPr>
                <a:defRPr/>
              </a:pPr>
              <a:t>59</a:t>
            </a:fld>
            <a:endParaRPr lang="en-US" altLang="zh-CN"/>
          </a:p>
        </p:txBody>
      </p:sp>
      <p:sp>
        <p:nvSpPr>
          <p:cNvPr id="70660" name="Text Box 25"/>
          <p:cNvSpPr txBox="1">
            <a:spLocks noChangeArrowheads="1"/>
          </p:cNvSpPr>
          <p:nvPr/>
        </p:nvSpPr>
        <p:spPr bwMode="auto">
          <a:xfrm>
            <a:off x="395288" y="260350"/>
            <a:ext cx="845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en-US" altLang="zh-CN" sz="2800" b="1">
                <a:solidFill>
                  <a:schemeClr val="bg2"/>
                </a:solidFill>
                <a:latin typeface="Arial" panose="020B0604020202020204" pitchFamily="34" charset="0"/>
              </a:rPr>
              <a:t>4.2 </a:t>
            </a:r>
            <a:r>
              <a:rPr kumimoji="0" lang="zh-CN" altLang="en-US" sz="2800" b="1">
                <a:solidFill>
                  <a:schemeClr val="bg2"/>
                </a:solidFill>
                <a:latin typeface="Arial" panose="020B0604020202020204" pitchFamily="34" charset="0"/>
              </a:rPr>
              <a:t>用译码器设计组合逻辑</a:t>
            </a:r>
            <a:endParaRPr kumimoji="0" lang="en-US" altLang="zh-CN" sz="2800" b="1">
              <a:solidFill>
                <a:schemeClr val="bg2"/>
              </a:solidFill>
              <a:latin typeface="Arial" panose="020B0604020202020204" pitchFamily="34" charset="0"/>
            </a:endParaRPr>
          </a:p>
        </p:txBody>
      </p:sp>
      <p:grpSp>
        <p:nvGrpSpPr>
          <p:cNvPr id="70661" name="Group 9"/>
          <p:cNvGrpSpPr>
            <a:grpSpLocks/>
          </p:cNvGrpSpPr>
          <p:nvPr/>
        </p:nvGrpSpPr>
        <p:grpSpPr bwMode="auto">
          <a:xfrm>
            <a:off x="1643063" y="963613"/>
            <a:ext cx="5075237" cy="1169987"/>
            <a:chOff x="431" y="2971"/>
            <a:chExt cx="3197" cy="737"/>
          </a:xfrm>
        </p:grpSpPr>
        <p:sp>
          <p:nvSpPr>
            <p:cNvPr id="70684" name="Text Box 6"/>
            <p:cNvSpPr txBox="1">
              <a:spLocks noChangeArrowheads="1"/>
            </p:cNvSpPr>
            <p:nvPr/>
          </p:nvSpPr>
          <p:spPr bwMode="auto">
            <a:xfrm>
              <a:off x="2018" y="2971"/>
              <a:ext cx="1610"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Char char="§"/>
              </a:pPr>
              <a:r>
                <a:rPr lang="en-US" altLang="zh-CN" sz="2800">
                  <a:solidFill>
                    <a:schemeClr val="bg1"/>
                  </a:solidFill>
                </a:rPr>
                <a:t> </a:t>
              </a:r>
              <a:r>
                <a:rPr lang="zh-CN" altLang="en-US" sz="2800" b="1">
                  <a:solidFill>
                    <a:schemeClr val="bg2"/>
                  </a:solidFill>
                </a:rPr>
                <a:t>数据选择器</a:t>
              </a:r>
              <a:endParaRPr lang="en-US" altLang="zh-CN" sz="2800" b="1">
                <a:solidFill>
                  <a:schemeClr val="bg2"/>
                </a:solidFill>
              </a:endParaRPr>
            </a:p>
            <a:p>
              <a:pPr eaLnBrk="1" hangingPunct="1">
                <a:spcBef>
                  <a:spcPct val="50000"/>
                </a:spcBef>
                <a:buClrTx/>
                <a:buSzTx/>
                <a:buFont typeface="Wingdings" panose="05000000000000000000" pitchFamily="2" charset="2"/>
                <a:buChar char="§"/>
              </a:pPr>
              <a:r>
                <a:rPr lang="en-US" altLang="zh-CN" sz="2800">
                  <a:solidFill>
                    <a:schemeClr val="bg2"/>
                  </a:solidFill>
                </a:rPr>
                <a:t> </a:t>
              </a:r>
              <a:r>
                <a:rPr lang="zh-CN" altLang="en-US" sz="2800" b="1">
                  <a:solidFill>
                    <a:schemeClr val="bg1"/>
                  </a:solidFill>
                </a:rPr>
                <a:t>译码器</a:t>
              </a:r>
              <a:endParaRPr lang="en-US" altLang="zh-CN" sz="2800" b="1">
                <a:solidFill>
                  <a:schemeClr val="bg1"/>
                </a:solidFill>
              </a:endParaRPr>
            </a:p>
          </p:txBody>
        </p:sp>
        <p:sp>
          <p:nvSpPr>
            <p:cNvPr id="70685" name="Text Box 7"/>
            <p:cNvSpPr txBox="1">
              <a:spLocks noChangeArrowheads="1"/>
            </p:cNvSpPr>
            <p:nvPr/>
          </p:nvSpPr>
          <p:spPr bwMode="auto">
            <a:xfrm>
              <a:off x="431" y="3148"/>
              <a:ext cx="12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bg2"/>
                  </a:solidFill>
                  <a:latin typeface="Arial" panose="020B0604020202020204" pitchFamily="34" charset="0"/>
                </a:rPr>
                <a:t>MSI blocks</a:t>
              </a:r>
            </a:p>
          </p:txBody>
        </p:sp>
        <p:sp>
          <p:nvSpPr>
            <p:cNvPr id="70686" name="AutoShape 8"/>
            <p:cNvSpPr>
              <a:spLocks/>
            </p:cNvSpPr>
            <p:nvPr/>
          </p:nvSpPr>
          <p:spPr bwMode="auto">
            <a:xfrm>
              <a:off x="1701" y="3113"/>
              <a:ext cx="226" cy="453"/>
            </a:xfrm>
            <a:prstGeom prst="leftBrace">
              <a:avLst>
                <a:gd name="adj1" fmla="val 16704"/>
                <a:gd name="adj2"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grpSp>
        <p:nvGrpSpPr>
          <p:cNvPr id="70662" name="Group 5"/>
          <p:cNvGrpSpPr>
            <a:grpSpLocks/>
          </p:cNvGrpSpPr>
          <p:nvPr/>
        </p:nvGrpSpPr>
        <p:grpSpPr bwMode="auto">
          <a:xfrm>
            <a:off x="1439863" y="1557338"/>
            <a:ext cx="5745162" cy="3384550"/>
            <a:chOff x="810" y="1797"/>
            <a:chExt cx="3549" cy="1488"/>
          </a:xfrm>
        </p:grpSpPr>
        <p:grpSp>
          <p:nvGrpSpPr>
            <p:cNvPr id="70666" name="Group 6"/>
            <p:cNvGrpSpPr>
              <a:grpSpLocks/>
            </p:cNvGrpSpPr>
            <p:nvPr/>
          </p:nvGrpSpPr>
          <p:grpSpPr bwMode="auto">
            <a:xfrm>
              <a:off x="810" y="1797"/>
              <a:ext cx="3549" cy="1488"/>
              <a:chOff x="1201" y="1584"/>
              <a:chExt cx="3549" cy="1724"/>
            </a:xfrm>
          </p:grpSpPr>
          <p:sp>
            <p:nvSpPr>
              <p:cNvPr id="54" name="Text Box 18"/>
              <p:cNvSpPr txBox="1">
                <a:spLocks noChangeArrowheads="1"/>
              </p:cNvSpPr>
              <p:nvPr/>
            </p:nvSpPr>
            <p:spPr bwMode="auto">
              <a:xfrm>
                <a:off x="1243" y="2177"/>
                <a:ext cx="1315" cy="336"/>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dirty="0">
                    <a:effectLst>
                      <a:outerShdw blurRad="38100" dist="38100" dir="2700000" algn="tl">
                        <a:srgbClr val="C0C0C0"/>
                      </a:outerShdw>
                    </a:effectLst>
                    <a:latin typeface="Arial" charset="0"/>
                  </a:rPr>
                  <a:t>    </a:t>
                </a:r>
                <a:r>
                  <a:rPr kumimoji="0" lang="zh-CN" altLang="en-US" dirty="0">
                    <a:effectLst>
                      <a:outerShdw blurRad="38100" dist="38100" dir="2700000" algn="tl">
                        <a:srgbClr val="C0C0C0"/>
                      </a:outerShdw>
                    </a:effectLst>
                    <a:latin typeface="Arial" charset="0"/>
                  </a:rPr>
                  <a:t>输入</a:t>
                </a:r>
                <a:endParaRPr kumimoji="0" lang="en-US" altLang="zh-CN" dirty="0">
                  <a:effectLst>
                    <a:outerShdw blurRad="38100" dist="38100" dir="2700000" algn="tl">
                      <a:srgbClr val="C0C0C0"/>
                    </a:outerShdw>
                  </a:effectLst>
                  <a:latin typeface="Arial" charset="0"/>
                </a:endParaRPr>
              </a:p>
            </p:txBody>
          </p:sp>
          <p:sp>
            <p:nvSpPr>
              <p:cNvPr id="70674" name="Rectangle 7"/>
              <p:cNvSpPr>
                <a:spLocks noChangeArrowheads="1"/>
              </p:cNvSpPr>
              <p:nvPr/>
            </p:nvSpPr>
            <p:spPr bwMode="auto">
              <a:xfrm>
                <a:off x="2545" y="1901"/>
                <a:ext cx="998" cy="1407"/>
              </a:xfrm>
              <a:prstGeom prst="rect">
                <a:avLst/>
              </a:prstGeom>
              <a:noFill/>
              <a:ln w="3810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0675" name="Line 8"/>
              <p:cNvSpPr>
                <a:spLocks noChangeShapeType="1"/>
              </p:cNvSpPr>
              <p:nvPr/>
            </p:nvSpPr>
            <p:spPr bwMode="auto">
              <a:xfrm>
                <a:off x="2091" y="2107"/>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76" name="Line 9"/>
              <p:cNvSpPr>
                <a:spLocks noChangeShapeType="1"/>
              </p:cNvSpPr>
              <p:nvPr/>
            </p:nvSpPr>
            <p:spPr bwMode="auto">
              <a:xfrm>
                <a:off x="2091" y="3172"/>
                <a:ext cx="454" cy="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77" name="Line 10"/>
              <p:cNvSpPr>
                <a:spLocks noChangeShapeType="1"/>
              </p:cNvSpPr>
              <p:nvPr/>
            </p:nvSpPr>
            <p:spPr bwMode="auto">
              <a:xfrm>
                <a:off x="2091" y="2990"/>
                <a:ext cx="454" cy="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78" name="Line 11"/>
              <p:cNvSpPr>
                <a:spLocks noChangeShapeType="1"/>
              </p:cNvSpPr>
              <p:nvPr/>
            </p:nvSpPr>
            <p:spPr bwMode="auto">
              <a:xfrm>
                <a:off x="2091" y="2491"/>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79" name="Line 12"/>
              <p:cNvSpPr>
                <a:spLocks noChangeShapeType="1"/>
              </p:cNvSpPr>
              <p:nvPr/>
            </p:nvSpPr>
            <p:spPr bwMode="auto">
              <a:xfrm>
                <a:off x="3543" y="1933"/>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80" name="Line 13"/>
              <p:cNvSpPr>
                <a:spLocks noChangeShapeType="1"/>
              </p:cNvSpPr>
              <p:nvPr/>
            </p:nvSpPr>
            <p:spPr bwMode="auto">
              <a:xfrm>
                <a:off x="3543" y="2875"/>
                <a:ext cx="454" cy="0"/>
              </a:xfrm>
              <a:prstGeom prst="line">
                <a:avLst/>
              </a:prstGeom>
              <a:noFill/>
              <a:ln w="38100">
                <a:solidFill>
                  <a:schemeClr val="bg2"/>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81" name="Text Box 16"/>
              <p:cNvSpPr txBox="1">
                <a:spLocks noChangeArrowheads="1"/>
              </p:cNvSpPr>
              <p:nvPr/>
            </p:nvSpPr>
            <p:spPr bwMode="auto">
              <a:xfrm>
                <a:off x="2590" y="1584"/>
                <a:ext cx="99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kumimoji="0" lang="zh-CN" altLang="zh-CN" sz="2200">
                  <a:solidFill>
                    <a:schemeClr val="bg2"/>
                  </a:solidFill>
                  <a:latin typeface="Arial" panose="020B0604020202020204" pitchFamily="34" charset="0"/>
                </a:endParaRPr>
              </a:p>
            </p:txBody>
          </p:sp>
          <p:sp>
            <p:nvSpPr>
              <p:cNvPr id="53" name="Text Box 17"/>
              <p:cNvSpPr txBox="1">
                <a:spLocks noChangeArrowheads="1"/>
              </p:cNvSpPr>
              <p:nvPr/>
            </p:nvSpPr>
            <p:spPr bwMode="auto">
              <a:xfrm>
                <a:off x="4025" y="2282"/>
                <a:ext cx="725" cy="224"/>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dirty="0">
                    <a:effectLst>
                      <a:outerShdw blurRad="38100" dist="38100" dir="2700000" algn="tl">
                        <a:srgbClr val="C0C0C0"/>
                      </a:outerShdw>
                    </a:effectLst>
                    <a:latin typeface="Arial" charset="0"/>
                  </a:rPr>
                  <a:t>    </a:t>
                </a:r>
                <a:r>
                  <a:rPr kumimoji="0" lang="zh-CN" altLang="en-US" dirty="0">
                    <a:effectLst>
                      <a:outerShdw blurRad="38100" dist="38100" dir="2700000" algn="tl">
                        <a:srgbClr val="C0C0C0"/>
                      </a:outerShdw>
                    </a:effectLst>
                    <a:latin typeface="Arial" charset="0"/>
                  </a:rPr>
                  <a:t>输出</a:t>
                </a:r>
                <a:endParaRPr kumimoji="0" lang="en-US" altLang="zh-CN" dirty="0">
                  <a:effectLst>
                    <a:outerShdw blurRad="38100" dist="38100" dir="2700000" algn="tl">
                      <a:srgbClr val="C0C0C0"/>
                    </a:outerShdw>
                  </a:effectLst>
                  <a:latin typeface="Arial" charset="0"/>
                </a:endParaRPr>
              </a:p>
            </p:txBody>
          </p:sp>
          <p:sp>
            <p:nvSpPr>
              <p:cNvPr id="55" name="Text Box 19"/>
              <p:cNvSpPr txBox="1">
                <a:spLocks noChangeArrowheads="1"/>
              </p:cNvSpPr>
              <p:nvPr/>
            </p:nvSpPr>
            <p:spPr bwMode="auto">
              <a:xfrm>
                <a:off x="1201" y="2959"/>
                <a:ext cx="734" cy="224"/>
              </a:xfrm>
              <a:prstGeom prst="rect">
                <a:avLst/>
              </a:prstGeom>
              <a:noFill/>
              <a:ln w="25400" algn="ctr">
                <a:noFill/>
                <a:miter lim="800000"/>
                <a:headEnd/>
                <a:tailEnd/>
              </a:ln>
              <a:effectLst/>
            </p:spPr>
            <p:txBody>
              <a:bodyPr>
                <a:spAutoFit/>
              </a:bodyPr>
              <a:lstStyle/>
              <a:p>
                <a:pPr algn="r" eaLnBrk="1" hangingPunct="1">
                  <a:spcBef>
                    <a:spcPct val="50000"/>
                  </a:spcBef>
                  <a:defRPr/>
                </a:pPr>
                <a:r>
                  <a:rPr kumimoji="0" lang="en-US" altLang="zh-CN" dirty="0">
                    <a:effectLst>
                      <a:outerShdw blurRad="38100" dist="38100" dir="2700000" algn="tl">
                        <a:srgbClr val="C0C0C0"/>
                      </a:outerShdw>
                    </a:effectLst>
                    <a:latin typeface="Arial" charset="0"/>
                  </a:rPr>
                  <a:t>    </a:t>
                </a:r>
                <a:r>
                  <a:rPr kumimoji="0" lang="zh-CN" altLang="en-US" dirty="0">
                    <a:effectLst>
                      <a:outerShdw blurRad="38100" dist="38100" dir="2700000" algn="tl">
                        <a:srgbClr val="C0C0C0"/>
                      </a:outerShdw>
                    </a:effectLst>
                    <a:latin typeface="Arial" charset="0"/>
                  </a:rPr>
                  <a:t>使能</a:t>
                </a:r>
                <a:endParaRPr kumimoji="0" lang="en-US" altLang="zh-CN" dirty="0">
                  <a:effectLst>
                    <a:outerShdw blurRad="38100" dist="38100" dir="2700000" algn="tl">
                      <a:srgbClr val="C0C0C0"/>
                    </a:outerShdw>
                  </a:effectLst>
                  <a:latin typeface="Arial" charset="0"/>
                </a:endParaRPr>
              </a:p>
            </p:txBody>
          </p:sp>
        </p:grpSp>
        <p:sp>
          <p:nvSpPr>
            <p:cNvPr id="70667" name="AutoShape 20"/>
            <p:cNvSpPr>
              <a:spLocks/>
            </p:cNvSpPr>
            <p:nvPr/>
          </p:nvSpPr>
          <p:spPr bwMode="auto">
            <a:xfrm>
              <a:off x="1536" y="2235"/>
              <a:ext cx="119" cy="375"/>
            </a:xfrm>
            <a:prstGeom prst="leftBrace">
              <a:avLst>
                <a:gd name="adj1" fmla="val 30579"/>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2" name="Text Box 21"/>
            <p:cNvSpPr txBox="1">
              <a:spLocks noChangeArrowheads="1"/>
            </p:cNvSpPr>
            <p:nvPr/>
          </p:nvSpPr>
          <p:spPr bwMode="auto">
            <a:xfrm>
              <a:off x="3412" y="2417"/>
              <a:ext cx="408" cy="193"/>
            </a:xfrm>
            <a:prstGeom prst="rect">
              <a:avLst/>
            </a:prstGeom>
            <a:noFill/>
            <a:ln w="9525" algn="ctr">
              <a:noFill/>
              <a:miter lim="800000"/>
              <a:headEnd/>
              <a:tailEnd/>
            </a:ln>
            <a:effectLst/>
          </p:spPr>
          <p:txBody>
            <a:bodyPr>
              <a:spAutoFit/>
            </a:bodyPr>
            <a:lstStyle/>
            <a:p>
              <a:pPr eaLnBrk="1" hangingPunct="1">
                <a:spcBef>
                  <a:spcPct val="50000"/>
                </a:spcBef>
                <a:defRPr/>
              </a:pPr>
              <a:r>
                <a:rPr kumimoji="0" lang="en-US" altLang="zh-CN" dirty="0">
                  <a:effectLst>
                    <a:outerShdw blurRad="38100" dist="38100" dir="2700000" algn="tl">
                      <a:srgbClr val="C0C0C0"/>
                    </a:outerShdw>
                  </a:effectLst>
                  <a:latin typeface="Arial" charset="0"/>
                </a:rPr>
                <a:t>2</a:t>
              </a:r>
              <a:r>
                <a:rPr kumimoji="0" lang="en-US" altLang="zh-CN" i="1" baseline="30000" dirty="0">
                  <a:effectLst>
                    <a:outerShdw blurRad="38100" dist="38100" dir="2700000" algn="tl">
                      <a:srgbClr val="C0C0C0"/>
                    </a:outerShdw>
                  </a:effectLst>
                  <a:latin typeface="+mn-lt"/>
                </a:rPr>
                <a:t>n</a:t>
              </a:r>
            </a:p>
          </p:txBody>
        </p:sp>
        <p:sp>
          <p:nvSpPr>
            <p:cNvPr id="70669" name="AutoShape 22"/>
            <p:cNvSpPr>
              <a:spLocks/>
            </p:cNvSpPr>
            <p:nvPr/>
          </p:nvSpPr>
          <p:spPr bwMode="auto">
            <a:xfrm>
              <a:off x="3635" y="2095"/>
              <a:ext cx="136" cy="816"/>
            </a:xfrm>
            <a:prstGeom prst="rightBrace">
              <a:avLst>
                <a:gd name="adj1" fmla="val 20861"/>
                <a:gd name="adj2" fmla="val 50000"/>
              </a:avLst>
            </a:pr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44" name="Text Box 23"/>
            <p:cNvSpPr txBox="1">
              <a:spLocks noChangeArrowheads="1"/>
            </p:cNvSpPr>
            <p:nvPr/>
          </p:nvSpPr>
          <p:spPr bwMode="auto">
            <a:xfrm>
              <a:off x="1587" y="2285"/>
              <a:ext cx="362" cy="193"/>
            </a:xfrm>
            <a:prstGeom prst="rect">
              <a:avLst/>
            </a:prstGeom>
            <a:noFill/>
            <a:ln w="9525" algn="ctr">
              <a:noFill/>
              <a:miter lim="800000"/>
              <a:headEnd/>
              <a:tailEnd/>
            </a:ln>
            <a:effectLst/>
          </p:spPr>
          <p:txBody>
            <a:bodyPr>
              <a:spAutoFit/>
            </a:bodyPr>
            <a:lstStyle/>
            <a:p>
              <a:pPr eaLnBrk="1" hangingPunct="1">
                <a:spcBef>
                  <a:spcPct val="50000"/>
                </a:spcBef>
                <a:defRPr/>
              </a:pPr>
              <a:r>
                <a:rPr kumimoji="0" lang="en-US" altLang="zh-CN" i="1" dirty="0">
                  <a:effectLst>
                    <a:outerShdw blurRad="38100" dist="38100" dir="2700000" algn="tl">
                      <a:srgbClr val="C0C0C0"/>
                    </a:outerShdw>
                  </a:effectLst>
                  <a:latin typeface="+mn-lt"/>
                </a:rPr>
                <a:t>n</a:t>
              </a:r>
              <a:endParaRPr kumimoji="0" lang="en-US" altLang="zh-CN" i="1" baseline="30000" dirty="0">
                <a:effectLst>
                  <a:outerShdw blurRad="38100" dist="38100" dir="2700000" algn="tl">
                    <a:srgbClr val="C0C0C0"/>
                  </a:outerShdw>
                </a:effectLst>
                <a:latin typeface="+mn-lt"/>
              </a:endParaRPr>
            </a:p>
          </p:txBody>
        </p:sp>
        <p:sp>
          <p:nvSpPr>
            <p:cNvPr id="56" name="Text Box 23"/>
            <p:cNvSpPr txBox="1">
              <a:spLocks noChangeArrowheads="1"/>
            </p:cNvSpPr>
            <p:nvPr/>
          </p:nvSpPr>
          <p:spPr bwMode="auto">
            <a:xfrm>
              <a:off x="1766" y="2293"/>
              <a:ext cx="317" cy="287"/>
            </a:xfrm>
            <a:prstGeom prst="rect">
              <a:avLst/>
            </a:prstGeom>
            <a:noFill/>
            <a:ln w="9525" algn="ctr">
              <a:noFill/>
              <a:miter lim="800000"/>
              <a:headEnd/>
              <a:tailEnd/>
            </a:ln>
            <a:effectLst/>
          </p:spPr>
          <p:txBody>
            <a:bodyPr vert="eaVert">
              <a:spAutoFit/>
            </a:bodyPr>
            <a:lstStyle/>
            <a:p>
              <a:pPr eaLnBrk="1" hangingPunct="1">
                <a:spcBef>
                  <a:spcPct val="50000"/>
                </a:spcBef>
                <a:defRPr/>
              </a:pPr>
              <a:r>
                <a:rPr kumimoji="0" lang="en-US" altLang="zh-CN" sz="3200" b="1" i="1" baseline="30000" dirty="0">
                  <a:effectLst>
                    <a:outerShdw blurRad="38100" dist="38100" dir="2700000" algn="tl">
                      <a:srgbClr val="C0C0C0"/>
                    </a:outerShdw>
                  </a:effectLst>
                  <a:latin typeface="+mn-lt"/>
                </a:rPr>
                <a:t>……</a:t>
              </a:r>
            </a:p>
          </p:txBody>
        </p:sp>
        <p:sp>
          <p:nvSpPr>
            <p:cNvPr id="60" name="Text Box 23"/>
            <p:cNvSpPr txBox="1">
              <a:spLocks noChangeArrowheads="1"/>
            </p:cNvSpPr>
            <p:nvPr/>
          </p:nvSpPr>
          <p:spPr bwMode="auto">
            <a:xfrm>
              <a:off x="2167" y="2557"/>
              <a:ext cx="934" cy="203"/>
            </a:xfrm>
            <a:prstGeom prst="rect">
              <a:avLst/>
            </a:prstGeom>
            <a:noFill/>
            <a:ln w="9525" algn="ctr">
              <a:noFill/>
              <a:miter lim="800000"/>
              <a:headEnd/>
              <a:tailEnd/>
            </a:ln>
            <a:effectLst/>
          </p:spPr>
          <p:txBody>
            <a:bodyPr>
              <a:spAutoFit/>
            </a:bodyPr>
            <a:lstStyle/>
            <a:p>
              <a:pPr algn="ctr" eaLnBrk="1" hangingPunct="1">
                <a:spcBef>
                  <a:spcPct val="50000"/>
                </a:spcBef>
                <a:defRPr/>
              </a:pPr>
              <a:r>
                <a:rPr kumimoji="0" lang="zh-CN" altLang="en-US" b="1" dirty="0">
                  <a:effectLst>
                    <a:outerShdw blurRad="38100" dist="38100" dir="2700000" algn="tl">
                      <a:srgbClr val="C0C0C0"/>
                    </a:outerShdw>
                  </a:effectLst>
                  <a:latin typeface="+mn-lt"/>
                </a:rPr>
                <a:t>译码器</a:t>
              </a:r>
              <a:endParaRPr kumimoji="0" lang="en-US" altLang="zh-CN" b="1" baseline="30000" dirty="0">
                <a:effectLst>
                  <a:outerShdw blurRad="38100" dist="38100" dir="2700000" algn="tl">
                    <a:srgbClr val="C0C0C0"/>
                  </a:outerShdw>
                </a:effectLst>
                <a:latin typeface="+mn-lt"/>
              </a:endParaRPr>
            </a:p>
          </p:txBody>
        </p:sp>
      </p:grpSp>
      <p:sp>
        <p:nvSpPr>
          <p:cNvPr id="57" name="Text Box 23"/>
          <p:cNvSpPr txBox="1">
            <a:spLocks noChangeArrowheads="1"/>
          </p:cNvSpPr>
          <p:nvPr/>
        </p:nvSpPr>
        <p:spPr bwMode="auto">
          <a:xfrm>
            <a:off x="5148263" y="2959100"/>
            <a:ext cx="512762" cy="685800"/>
          </a:xfrm>
          <a:prstGeom prst="rect">
            <a:avLst/>
          </a:prstGeom>
          <a:noFill/>
          <a:ln w="9525" algn="ctr">
            <a:noFill/>
            <a:miter lim="800000"/>
            <a:headEnd/>
            <a:tailEnd/>
          </a:ln>
          <a:effectLst/>
        </p:spPr>
        <p:txBody>
          <a:bodyPr vert="eaVert">
            <a:spAutoFit/>
          </a:bodyPr>
          <a:lstStyle/>
          <a:p>
            <a:pPr eaLnBrk="1" hangingPunct="1">
              <a:spcBef>
                <a:spcPct val="50000"/>
              </a:spcBef>
              <a:defRPr/>
            </a:pPr>
            <a:r>
              <a:rPr kumimoji="0" lang="en-US" altLang="zh-CN" sz="3200" b="1" i="1" baseline="30000" dirty="0">
                <a:effectLst>
                  <a:outerShdw blurRad="38100" dist="38100" dir="2700000" algn="tl">
                    <a:srgbClr val="C0C0C0"/>
                  </a:outerShdw>
                </a:effectLst>
                <a:latin typeface="+mn-lt"/>
              </a:rPr>
              <a:t>……</a:t>
            </a:r>
          </a:p>
        </p:txBody>
      </p:sp>
      <p:graphicFrame>
        <p:nvGraphicFramePr>
          <p:cNvPr id="3" name="对象 2"/>
          <p:cNvGraphicFramePr>
            <a:graphicFrameLocks noChangeAspect="1"/>
          </p:cNvGraphicFramePr>
          <p:nvPr/>
        </p:nvGraphicFramePr>
        <p:xfrm>
          <a:off x="1520825" y="5689600"/>
          <a:ext cx="6075363" cy="622300"/>
        </p:xfrm>
        <a:graphic>
          <a:graphicData uri="http://schemas.openxmlformats.org/presentationml/2006/ole">
            <mc:AlternateContent xmlns:mc="http://schemas.openxmlformats.org/markup-compatibility/2006">
              <mc:Choice xmlns:v="urn:schemas-microsoft-com:vml" Requires="v">
                <p:oleObj spid="_x0000_s70721" name="Equation" r:id="rId4" imgW="2641600" imgH="254000" progId="Equation.DSMT4">
                  <p:embed/>
                </p:oleObj>
              </mc:Choice>
              <mc:Fallback>
                <p:oleObj name="Equation" r:id="rId4" imgW="2641600" imgH="2540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825" y="5689600"/>
                        <a:ext cx="607536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1565275" y="5013325"/>
          <a:ext cx="5722938" cy="590550"/>
        </p:xfrm>
        <a:graphic>
          <a:graphicData uri="http://schemas.openxmlformats.org/presentationml/2006/ole">
            <mc:AlternateContent xmlns:mc="http://schemas.openxmlformats.org/markup-compatibility/2006">
              <mc:Choice xmlns:v="urn:schemas-microsoft-com:vml" Requires="v">
                <p:oleObj spid="_x0000_s70722" name="Equation" r:id="rId6" imgW="2489200" imgH="241300" progId="Equation.DSMT4">
                  <p:embed/>
                </p:oleObj>
              </mc:Choice>
              <mc:Fallback>
                <p:oleObj name="Equation" r:id="rId6" imgW="2489200" imgH="241300" progId="Equation.DSMT4">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5275" y="5013325"/>
                        <a:ext cx="57229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091613"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5" descr="ELE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6"/>
          <p:cNvSpPr txBox="1">
            <a:spLocks noChangeArrowheads="1"/>
          </p:cNvSpPr>
          <p:nvPr/>
        </p:nvSpPr>
        <p:spPr bwMode="auto">
          <a:xfrm>
            <a:off x="0" y="24606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2"/>
                </a:solidFill>
                <a:latin typeface="Arial" panose="020B0604020202020204" pitchFamily="34" charset="0"/>
              </a:rPr>
              <a:t>数据选择器</a:t>
            </a:r>
            <a:endParaRPr lang="en-US" altLang="zh-CN" sz="2800" b="1">
              <a:solidFill>
                <a:schemeClr val="bg2"/>
              </a:solidFill>
              <a:latin typeface="Arial" panose="020B0604020202020204" pitchFamily="34" charset="0"/>
            </a:endParaRPr>
          </a:p>
        </p:txBody>
      </p:sp>
      <p:sp>
        <p:nvSpPr>
          <p:cNvPr id="9223" name="Rectangle 4"/>
          <p:cNvSpPr>
            <a:spLocks noChangeArrowheads="1"/>
          </p:cNvSpPr>
          <p:nvPr/>
        </p:nvSpPr>
        <p:spPr bwMode="auto">
          <a:xfrm>
            <a:off x="395288" y="4365625"/>
            <a:ext cx="83534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kumimoji="0" lang="en-US" altLang="zh-CN" sz="2800" b="1">
                <a:solidFill>
                  <a:schemeClr val="bg1"/>
                </a:solidFill>
                <a:latin typeface="Arial" panose="020B0604020202020204" pitchFamily="34" charset="0"/>
              </a:rPr>
              <a:t>♦  </a:t>
            </a:r>
            <a:r>
              <a:rPr kumimoji="0" lang="zh-CN" altLang="en-US" sz="2800" b="1">
                <a:solidFill>
                  <a:schemeClr val="bg1"/>
                </a:solidFill>
                <a:latin typeface="Arial" panose="020B0604020202020204" pitchFamily="34" charset="0"/>
              </a:rPr>
              <a:t>数据选择器</a:t>
            </a:r>
            <a:r>
              <a:rPr kumimoji="0" lang="en-US" altLang="zh-CN" sz="2800" b="1">
                <a:solidFill>
                  <a:schemeClr val="bg1"/>
                </a:solidFill>
                <a:latin typeface="Arial" panose="020B0604020202020204" pitchFamily="34" charset="0"/>
              </a:rPr>
              <a:t>(MUX)</a:t>
            </a:r>
            <a:r>
              <a:rPr kumimoji="0" lang="zh-CN" altLang="en-US" sz="2800" b="1">
                <a:solidFill>
                  <a:schemeClr val="bg1"/>
                </a:solidFill>
                <a:latin typeface="Arial" panose="020B0604020202020204" pitchFamily="34" charset="0"/>
              </a:rPr>
              <a:t>：</a:t>
            </a:r>
          </a:p>
          <a:p>
            <a:pPr eaLnBrk="1" hangingPunct="1">
              <a:buClrTx/>
              <a:buSzTx/>
              <a:buFontTx/>
              <a:buNone/>
            </a:pPr>
            <a:r>
              <a:rPr kumimoji="0" lang="zh-CN" altLang="en-US" sz="2400" b="1">
                <a:solidFill>
                  <a:schemeClr val="bg2"/>
                </a:solidFill>
                <a:latin typeface="Arial" panose="020B0604020202020204" pitchFamily="34" charset="0"/>
              </a:rPr>
              <a:t> </a:t>
            </a:r>
            <a:r>
              <a:rPr lang="zh-CN" altLang="en-US" sz="2400" b="1">
                <a:solidFill>
                  <a:schemeClr val="bg2"/>
                </a:solidFill>
                <a:latin typeface="宋体" panose="02010600030101010101" pitchFamily="2" charset="-122"/>
              </a:rPr>
              <a:t>① </a:t>
            </a:r>
            <a:r>
              <a:rPr kumimoji="0" lang="zh-CN" altLang="en-US" sz="2400" b="1">
                <a:solidFill>
                  <a:schemeClr val="bg2"/>
                </a:solidFill>
                <a:latin typeface="Arial" panose="020B0604020202020204" pitchFamily="34" charset="0"/>
              </a:rPr>
              <a:t>从多路输入中选择一个送往输出端，</a:t>
            </a:r>
            <a:r>
              <a:rPr lang="zh-CN" altLang="en-US" sz="2400" b="1">
                <a:solidFill>
                  <a:schemeClr val="bg2"/>
                </a:solidFill>
                <a:latin typeface="宋体" panose="02010600030101010101" pitchFamily="2" charset="-122"/>
              </a:rPr>
              <a:t>实现多通道的数据传送</a:t>
            </a:r>
            <a:endParaRPr kumimoji="0" lang="zh-CN" altLang="en-US" sz="2400" b="1">
              <a:solidFill>
                <a:schemeClr val="bg2"/>
              </a:solidFill>
              <a:latin typeface="Arial" panose="020B0604020202020204" pitchFamily="34" charset="0"/>
            </a:endParaRPr>
          </a:p>
        </p:txBody>
      </p:sp>
      <p:sp>
        <p:nvSpPr>
          <p:cNvPr id="9224" name="Text Box 26"/>
          <p:cNvSpPr txBox="1">
            <a:spLocks noChangeArrowheads="1"/>
          </p:cNvSpPr>
          <p:nvPr/>
        </p:nvSpPr>
        <p:spPr bwMode="auto">
          <a:xfrm>
            <a:off x="468313" y="5703888"/>
            <a:ext cx="806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66675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tabLst>
                <a:tab pos="66675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tabLst>
                <a:tab pos="66675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chemeClr val="bg2"/>
                </a:solidFill>
                <a:latin typeface="宋体" panose="02010600030101010101" pitchFamily="2" charset="-122"/>
              </a:rPr>
              <a:t>② </a:t>
            </a:r>
            <a:r>
              <a:rPr lang="zh-CN" altLang="en-US" sz="2400" b="1">
                <a:solidFill>
                  <a:schemeClr val="bg2"/>
                </a:solidFill>
                <a:latin typeface="宋体" panose="02010600030101010101" pitchFamily="2" charset="-122"/>
              </a:rPr>
              <a:t>选择哪一路输入传送到输出端由当时的控制信号决定</a:t>
            </a:r>
            <a:endParaRPr lang="zh-CN" altLang="en-US" sz="2400" b="1">
              <a:solidFill>
                <a:schemeClr val="bg2"/>
              </a:solidFill>
              <a:latin typeface="Arial" panose="020B0604020202020204" pitchFamily="34" charset="0"/>
            </a:endParaRPr>
          </a:p>
        </p:txBody>
      </p:sp>
      <p:sp>
        <p:nvSpPr>
          <p:cNvPr id="2" name="灯片编号占位符 1"/>
          <p:cNvSpPr>
            <a:spLocks noGrp="1"/>
          </p:cNvSpPr>
          <p:nvPr>
            <p:ph type="sldNum" sz="quarter" idx="12"/>
          </p:nvPr>
        </p:nvSpPr>
        <p:spPr>
          <a:xfrm>
            <a:off x="6699250" y="6243638"/>
            <a:ext cx="1905000" cy="457200"/>
          </a:xfrm>
        </p:spPr>
        <p:txBody>
          <a:bodyPr/>
          <a:lstStyle/>
          <a:p>
            <a:pPr>
              <a:defRPr/>
            </a:pPr>
            <a:fld id="{4DB386A5-297E-448F-801B-81FC4E914A5B}" type="slidenum">
              <a:rPr lang="en-US" altLang="zh-CN"/>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barn(inVertical)">
                                      <p:cBhvr>
                                        <p:cTn id="7" dur="500"/>
                                        <p:tgtEl>
                                          <p:spTgt spid="92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223"/>
                                        </p:tgtEl>
                                        <p:attrNameLst>
                                          <p:attrName>style.visibility</p:attrName>
                                        </p:attrNameLst>
                                      </p:cBhvr>
                                      <p:to>
                                        <p:strVal val="visible"/>
                                      </p:to>
                                    </p:set>
                                    <p:animEffect transition="in" filter="barn(inVertical)">
                                      <p:cBhvr>
                                        <p:cTn id="10"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P spid="922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71682" name="Picture 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276475"/>
            <a:ext cx="5222875"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683"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13" y="968375"/>
            <a:ext cx="38512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684"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1616075"/>
            <a:ext cx="37988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685"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2060575"/>
            <a:ext cx="2122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686" name="Picture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2662238"/>
            <a:ext cx="21732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687" name="AutoShape 109"/>
          <p:cNvSpPr>
            <a:spLocks noChangeArrowheads="1"/>
          </p:cNvSpPr>
          <p:nvPr/>
        </p:nvSpPr>
        <p:spPr bwMode="auto">
          <a:xfrm rot="-2317904">
            <a:off x="5508625" y="981075"/>
            <a:ext cx="504825" cy="1008063"/>
          </a:xfrm>
          <a:prstGeom prst="curvedLeftArrow">
            <a:avLst>
              <a:gd name="adj1" fmla="val 39937"/>
              <a:gd name="adj2" fmla="val 79874"/>
              <a:gd name="adj3" fmla="val 33333"/>
            </a:avLst>
          </a:prstGeom>
          <a:solidFill>
            <a:srgbClr val="FFFF99"/>
          </a:solidFill>
          <a:ln w="9525">
            <a:solidFill>
              <a:schemeClr val="bg1"/>
            </a:solidFill>
            <a:miter lim="800000"/>
            <a:headEnd/>
            <a:tailEnd/>
          </a:ln>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2" name="灯片编号占位符 1"/>
          <p:cNvSpPr>
            <a:spLocks noGrp="1"/>
          </p:cNvSpPr>
          <p:nvPr>
            <p:ph type="sldNum" sz="quarter" idx="12"/>
          </p:nvPr>
        </p:nvSpPr>
        <p:spPr>
          <a:xfrm>
            <a:off x="6948488" y="6248400"/>
            <a:ext cx="1905000" cy="457200"/>
          </a:xfrm>
        </p:spPr>
        <p:txBody>
          <a:bodyPr/>
          <a:lstStyle/>
          <a:p>
            <a:pPr>
              <a:defRPr/>
            </a:pPr>
            <a:fld id="{AC1FB323-1C54-4B01-B58A-395AE709AB48}" type="slidenum">
              <a:rPr lang="en-US" altLang="zh-CN"/>
              <a:pPr>
                <a:defRPr/>
              </a:pPr>
              <a:t>60</a:t>
            </a:fld>
            <a:endParaRPr lang="en-US" altLang="zh-CN"/>
          </a:p>
        </p:txBody>
      </p:sp>
      <p:pic>
        <p:nvPicPr>
          <p:cNvPr id="71689" name="Picture 5" descr="ELEGL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0" name="Text Box 25"/>
          <p:cNvSpPr txBox="1">
            <a:spLocks noChangeArrowheads="1"/>
          </p:cNvSpPr>
          <p:nvPr/>
        </p:nvSpPr>
        <p:spPr bwMode="auto">
          <a:xfrm>
            <a:off x="395288" y="260350"/>
            <a:ext cx="845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en-US" altLang="zh-CN" sz="2800" b="1">
                <a:solidFill>
                  <a:schemeClr val="bg2"/>
                </a:solidFill>
                <a:latin typeface="Arial" panose="020B0604020202020204" pitchFamily="34" charset="0"/>
              </a:rPr>
              <a:t>4.2 </a:t>
            </a:r>
            <a:r>
              <a:rPr kumimoji="0" lang="zh-CN" altLang="en-US" sz="2800" b="1">
                <a:solidFill>
                  <a:schemeClr val="bg2"/>
                </a:solidFill>
                <a:latin typeface="Arial" panose="020B0604020202020204" pitchFamily="34" charset="0"/>
              </a:rPr>
              <a:t>用译码器设计组合逻辑</a:t>
            </a:r>
            <a:endParaRPr kumimoji="0" lang="en-US" altLang="zh-CN" sz="2800" b="1">
              <a:solidFill>
                <a:schemeClr val="bg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647328" name="Group 160"/>
          <p:cNvGraphicFramePr>
            <a:graphicFrameLocks noGrp="1"/>
          </p:cNvGraphicFramePr>
          <p:nvPr/>
        </p:nvGraphicFramePr>
        <p:xfrm>
          <a:off x="3505200" y="1181100"/>
          <a:ext cx="2579688" cy="4048125"/>
        </p:xfrm>
        <a:graphic>
          <a:graphicData uri="http://schemas.openxmlformats.org/drawingml/2006/table">
            <a:tbl>
              <a:tblPr/>
              <a:tblGrid>
                <a:gridCol w="1455738"/>
                <a:gridCol w="1123950"/>
              </a:tblGrid>
              <a:tr h="51820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a:t>
                      </a:r>
                      <a:r>
                        <a:rPr kumimoji="0" lang="en-US" altLang="zh-CN" sz="28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bg2"/>
                          </a:solidFill>
                          <a:effectLst>
                            <a:outerShdw blurRad="38100" dist="38100" dir="2700000" algn="tl">
                              <a:srgbClr val="C0C0C0"/>
                            </a:outerShdw>
                          </a:effectLst>
                          <a:latin typeface="Times New Roman" pitchFamily="18" charset="0"/>
                          <a:ea typeface="宋体" pitchFamily="2" charset="-122"/>
                        </a:rPr>
                        <a:t>i</a:t>
                      </a: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a:t>
                      </a:r>
                      <a:r>
                        <a:rPr kumimoji="0" lang="en-US" altLang="zh-CN" sz="28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b</a:t>
                      </a:r>
                      <a:r>
                        <a:rPr kumimoji="0" lang="en-US" altLang="zh-CN" sz="2800" b="1" i="0" u="none" strike="noStrike" cap="none" normalizeH="0" baseline="-25000" smtClean="0">
                          <a:ln>
                            <a:noFill/>
                          </a:ln>
                          <a:solidFill>
                            <a:schemeClr val="bg2"/>
                          </a:solidFill>
                          <a:effectLst>
                            <a:outerShdw blurRad="38100" dist="38100" dir="2700000" algn="tl">
                              <a:srgbClr val="C0C0C0"/>
                            </a:outerShdw>
                          </a:effectLst>
                          <a:latin typeface="Times New Roman" pitchFamily="18" charset="0"/>
                          <a:ea typeface="宋体" pitchFamily="2" charset="-122"/>
                        </a:rPr>
                        <a:t>i</a:t>
                      </a: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a:t>
                      </a:r>
                      <a:r>
                        <a:rPr kumimoji="0" lang="en-US" altLang="zh-CN" sz="28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C</a:t>
                      </a:r>
                      <a:r>
                        <a:rPr kumimoji="0" lang="en-US" altLang="zh-CN" sz="2800" b="1" i="0" u="none" strike="noStrike" cap="none" normalizeH="0" baseline="-25000" smtClean="0">
                          <a:ln>
                            <a:noFill/>
                          </a:ln>
                          <a:solidFill>
                            <a:schemeClr val="bg2"/>
                          </a:solidFill>
                          <a:effectLst>
                            <a:outerShdw blurRad="38100" dist="38100" dir="2700000" algn="tl">
                              <a:srgbClr val="C0C0C0"/>
                            </a:outerShdw>
                          </a:effectLst>
                          <a:latin typeface="Times New Roman" pitchFamily="18" charset="0"/>
                          <a:ea typeface="宋体" pitchFamily="2" charset="-122"/>
                        </a:rPr>
                        <a:t>i-1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a:t>
                      </a:r>
                      <a:r>
                        <a:rPr kumimoji="0" lang="en-US" altLang="zh-CN" sz="28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S</a:t>
                      </a:r>
                      <a:r>
                        <a:rPr kumimoji="0" lang="en-US" altLang="zh-CN" sz="2800" b="1" i="0" u="none" strike="noStrike" cap="none" normalizeH="0" baseline="-25000" smtClean="0">
                          <a:ln>
                            <a:noFill/>
                          </a:ln>
                          <a:solidFill>
                            <a:schemeClr val="bg2"/>
                          </a:solidFill>
                          <a:effectLst>
                            <a:outerShdw blurRad="38100" dist="38100" dir="2700000" algn="tl">
                              <a:srgbClr val="C0C0C0"/>
                            </a:outerShdw>
                          </a:effectLst>
                          <a:latin typeface="Times New Roman" pitchFamily="18" charset="0"/>
                          <a:ea typeface="宋体" pitchFamily="2" charset="-122"/>
                        </a:rPr>
                        <a:t>i</a:t>
                      </a: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C</a:t>
                      </a:r>
                      <a:r>
                        <a:rPr kumimoji="0" lang="en-US" altLang="zh-CN" sz="2800" b="1" i="0" u="none" strike="noStrike" cap="none" normalizeH="0" baseline="-25000" smtClean="0">
                          <a:ln>
                            <a:noFill/>
                          </a:ln>
                          <a:solidFill>
                            <a:schemeClr val="bg2"/>
                          </a:solidFill>
                          <a:effectLst>
                            <a:outerShdw blurRad="38100" dist="38100" dir="2700000" algn="tl">
                              <a:srgbClr val="C0C0C0"/>
                            </a:outerShdw>
                          </a:effectLst>
                          <a:latin typeface="Times New Roman" pitchFamily="18" charset="0"/>
                          <a:ea typeface="宋体" pitchFamily="2" charset="-122"/>
                        </a:rPr>
                        <a:t>i</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52991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0    0    0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0    0    1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0    1    0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0    1    1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1    0    0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1    0    1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1    1    0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smtClean="0">
                          <a:ln>
                            <a:noFill/>
                          </a:ln>
                          <a:solidFill>
                            <a:schemeClr val="bg2"/>
                          </a:solidFill>
                          <a:effectLst>
                            <a:outerShdw blurRad="38100" dist="38100" dir="2700000" algn="tl">
                              <a:srgbClr val="C0C0C0"/>
                            </a:outerShdw>
                          </a:effectLst>
                          <a:latin typeface="Times New Roman" pitchFamily="18" charset="0"/>
                          <a:ea typeface="宋体" pitchFamily="2" charset="-122"/>
                        </a:rPr>
                        <a:t> 1    1    1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dirty="0" smtClean="0">
                          <a:ln>
                            <a:noFill/>
                          </a:ln>
                          <a:solidFill>
                            <a:schemeClr val="bg2"/>
                          </a:solidFill>
                          <a:effectLst>
                            <a:outerShdw blurRad="38100" dist="38100" dir="2700000" algn="tl">
                              <a:srgbClr val="C0C0C0"/>
                            </a:outerShdw>
                          </a:effectLst>
                          <a:latin typeface="Times New Roman" pitchFamily="18" charset="0"/>
                          <a:ea typeface="宋体" pitchFamily="2" charset="-122"/>
                        </a:rPr>
                        <a:t>  0    0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dirty="0" smtClean="0">
                          <a:ln>
                            <a:noFill/>
                          </a:ln>
                          <a:solidFill>
                            <a:schemeClr val="bg2"/>
                          </a:solidFill>
                          <a:effectLst>
                            <a:outerShdw blurRad="38100" dist="38100" dir="2700000" algn="tl">
                              <a:srgbClr val="C0C0C0"/>
                            </a:outerShdw>
                          </a:effectLst>
                          <a:latin typeface="Times New Roman" pitchFamily="18" charset="0"/>
                          <a:ea typeface="宋体" pitchFamily="2" charset="-122"/>
                        </a:rPr>
                        <a:t>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dirty="0" smtClean="0">
                          <a:ln>
                            <a:noFill/>
                          </a:ln>
                          <a:solidFill>
                            <a:schemeClr val="bg2"/>
                          </a:solidFill>
                          <a:effectLst>
                            <a:outerShdw blurRad="38100" dist="38100" dir="2700000" algn="tl">
                              <a:srgbClr val="C0C0C0"/>
                            </a:outerShdw>
                          </a:effectLst>
                          <a:latin typeface="Times New Roman" pitchFamily="18" charset="0"/>
                          <a:ea typeface="宋体" pitchFamily="2" charset="-122"/>
                        </a:rPr>
                        <a:t>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dirty="0" smtClean="0">
                          <a:ln>
                            <a:noFill/>
                          </a:ln>
                          <a:solidFill>
                            <a:schemeClr val="bg2"/>
                          </a:solidFill>
                          <a:effectLst>
                            <a:outerShdw blurRad="38100" dist="38100" dir="2700000" algn="tl">
                              <a:srgbClr val="C0C0C0"/>
                            </a:outerShdw>
                          </a:effectLst>
                          <a:latin typeface="Times New Roman" pitchFamily="18" charset="0"/>
                          <a:ea typeface="宋体" pitchFamily="2" charset="-122"/>
                        </a:rPr>
                        <a:t>  0    1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dirty="0" smtClean="0">
                          <a:ln>
                            <a:noFill/>
                          </a:ln>
                          <a:solidFill>
                            <a:schemeClr val="bg2"/>
                          </a:solidFill>
                          <a:effectLst>
                            <a:outerShdw blurRad="38100" dist="38100" dir="2700000" algn="tl">
                              <a:srgbClr val="C0C0C0"/>
                            </a:outerShdw>
                          </a:effectLst>
                          <a:latin typeface="Times New Roman" pitchFamily="18" charset="0"/>
                          <a:ea typeface="宋体" pitchFamily="2" charset="-122"/>
                        </a:rPr>
                        <a:t>  1    0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dirty="0" smtClean="0">
                          <a:ln>
                            <a:noFill/>
                          </a:ln>
                          <a:solidFill>
                            <a:schemeClr val="bg2"/>
                          </a:solidFill>
                          <a:effectLst>
                            <a:outerShdw blurRad="38100" dist="38100" dir="2700000" algn="tl">
                              <a:srgbClr val="C0C0C0"/>
                            </a:outerShdw>
                          </a:effectLst>
                          <a:latin typeface="Times New Roman" pitchFamily="18" charset="0"/>
                          <a:ea typeface="宋体" pitchFamily="2" charset="-122"/>
                        </a:rPr>
                        <a:t>  0    1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dirty="0" smtClean="0">
                          <a:ln>
                            <a:noFill/>
                          </a:ln>
                          <a:solidFill>
                            <a:schemeClr val="bg2"/>
                          </a:solidFill>
                          <a:effectLst>
                            <a:outerShdw blurRad="38100" dist="38100" dir="2700000" algn="tl">
                              <a:srgbClr val="C0C0C0"/>
                            </a:outerShdw>
                          </a:effectLst>
                          <a:latin typeface="Times New Roman" pitchFamily="18" charset="0"/>
                          <a:ea typeface="宋体" pitchFamily="2" charset="-122"/>
                        </a:rPr>
                        <a:t>  0    1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dirty="0" smtClean="0">
                          <a:ln>
                            <a:noFill/>
                          </a:ln>
                          <a:solidFill>
                            <a:schemeClr val="bg2"/>
                          </a:solidFill>
                          <a:effectLst>
                            <a:outerShdw blurRad="38100" dist="38100" dir="2700000" algn="tl">
                              <a:srgbClr val="C0C0C0"/>
                            </a:outerShdw>
                          </a:effectLst>
                          <a:latin typeface="Times New Roman" pitchFamily="18" charset="0"/>
                          <a:ea typeface="宋体" pitchFamily="2" charset="-122"/>
                        </a:rPr>
                        <a:t>  1    1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a:xfrm>
            <a:off x="6948488" y="6248400"/>
            <a:ext cx="1905000" cy="457200"/>
          </a:xfrm>
        </p:spPr>
        <p:txBody>
          <a:bodyPr/>
          <a:lstStyle/>
          <a:p>
            <a:pPr>
              <a:defRPr/>
            </a:pPr>
            <a:fld id="{4933F6EE-BF1E-44B5-AC13-71541DC99FE8}" type="slidenum">
              <a:rPr lang="en-US" altLang="zh-CN"/>
              <a:pPr>
                <a:defRPr/>
              </a:pPr>
              <a:t>61</a:t>
            </a:fld>
            <a:endParaRPr lang="en-US" altLang="zh-CN"/>
          </a:p>
        </p:txBody>
      </p:sp>
      <p:pic>
        <p:nvPicPr>
          <p:cNvPr id="72718" name="Picture 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9" name="Text Box 25"/>
          <p:cNvSpPr txBox="1">
            <a:spLocks noChangeArrowheads="1"/>
          </p:cNvSpPr>
          <p:nvPr/>
        </p:nvSpPr>
        <p:spPr bwMode="auto">
          <a:xfrm>
            <a:off x="395288" y="260350"/>
            <a:ext cx="8459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b="1">
                <a:solidFill>
                  <a:schemeClr val="bg1"/>
                </a:solidFill>
                <a:latin typeface="Arial" panose="020B0604020202020204" pitchFamily="34" charset="0"/>
              </a:rPr>
              <a:t>例</a:t>
            </a:r>
            <a:r>
              <a:rPr kumimoji="0" lang="en-US" altLang="zh-CN" sz="2800" b="1">
                <a:solidFill>
                  <a:schemeClr val="bg1"/>
                </a:solidFill>
                <a:latin typeface="Arial" panose="020B0604020202020204" pitchFamily="34" charset="0"/>
              </a:rPr>
              <a:t>1.</a:t>
            </a:r>
            <a:r>
              <a:rPr lang="zh-CN" altLang="en-US" sz="2800" b="1">
                <a:solidFill>
                  <a:schemeClr val="bg2"/>
                </a:solidFill>
                <a:latin typeface="Arial" panose="020B0604020202020204" pitchFamily="34" charset="0"/>
              </a:rPr>
              <a:t>利用</a:t>
            </a:r>
            <a:r>
              <a:rPr lang="en-US" altLang="zh-CN" sz="2800" b="1">
                <a:solidFill>
                  <a:schemeClr val="bg2"/>
                </a:solidFill>
                <a:latin typeface="Arial" panose="020B0604020202020204" pitchFamily="34" charset="0"/>
              </a:rPr>
              <a:t> 74LS138 </a:t>
            </a:r>
            <a:r>
              <a:rPr kumimoji="0" lang="zh-CN" altLang="en-US" sz="2800" b="1">
                <a:solidFill>
                  <a:schemeClr val="bg2"/>
                </a:solidFill>
                <a:latin typeface="Arial" panose="020B0604020202020204" pitchFamily="34" charset="0"/>
              </a:rPr>
              <a:t>设计</a:t>
            </a:r>
            <a:r>
              <a:rPr kumimoji="0" lang="en-US" altLang="zh-CN" sz="2800" b="1">
                <a:solidFill>
                  <a:schemeClr val="bg2"/>
                </a:solidFill>
                <a:latin typeface="Arial" panose="020B0604020202020204" pitchFamily="34" charset="0"/>
              </a:rPr>
              <a:t> 1-bit FA</a:t>
            </a:r>
            <a:endParaRPr lang="en-US" altLang="zh-CN" sz="2800" b="1">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47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979613" y="2276475"/>
            <a:ext cx="6705600" cy="4210050"/>
            <a:chOff x="1008" y="576"/>
            <a:chExt cx="4224" cy="2652"/>
          </a:xfrm>
        </p:grpSpPr>
        <p:grpSp>
          <p:nvGrpSpPr>
            <p:cNvPr id="73747" name="Group 3"/>
            <p:cNvGrpSpPr>
              <a:grpSpLocks/>
            </p:cNvGrpSpPr>
            <p:nvPr/>
          </p:nvGrpSpPr>
          <p:grpSpPr bwMode="auto">
            <a:xfrm>
              <a:off x="1344" y="576"/>
              <a:ext cx="1672" cy="2630"/>
              <a:chOff x="1968" y="1162"/>
              <a:chExt cx="1672" cy="2630"/>
            </a:xfrm>
          </p:grpSpPr>
          <p:sp>
            <p:nvSpPr>
              <p:cNvPr id="788484" name="Text Box 4"/>
              <p:cNvSpPr txBox="1">
                <a:spLocks noChangeArrowheads="1"/>
              </p:cNvSpPr>
              <p:nvPr/>
            </p:nvSpPr>
            <p:spPr bwMode="auto">
              <a:xfrm>
                <a:off x="2200" y="1570"/>
                <a:ext cx="499" cy="2151"/>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Arial" charset="0"/>
                  </a:rPr>
                  <a:t>A</a:t>
                </a:r>
                <a:r>
                  <a:rPr kumimoji="0" lang="en-US" altLang="zh-CN" b="1" baseline="-25000">
                    <a:effectLst>
                      <a:outerShdw blurRad="38100" dist="38100" dir="2700000" algn="tl">
                        <a:srgbClr val="C0C0C0"/>
                      </a:outerShdw>
                    </a:effectLst>
                    <a:latin typeface="Arial" charset="0"/>
                  </a:rPr>
                  <a:t>2</a:t>
                </a:r>
                <a:endParaRPr kumimoji="0" lang="en-US" altLang="zh-CN" b="1">
                  <a:effectLst>
                    <a:outerShdw blurRad="38100" dist="38100" dir="2700000" algn="tl">
                      <a:srgbClr val="C0C0C0"/>
                    </a:outerShdw>
                  </a:effectLst>
                  <a:latin typeface="Arial" charset="0"/>
                </a:endParaRPr>
              </a:p>
              <a:p>
                <a:pPr eaLnBrk="1" hangingPunct="1">
                  <a:spcBef>
                    <a:spcPct val="50000"/>
                  </a:spcBef>
                  <a:defRPr/>
                </a:pPr>
                <a:r>
                  <a:rPr kumimoji="0" lang="en-US" altLang="zh-CN" b="1">
                    <a:effectLst>
                      <a:outerShdw blurRad="38100" dist="38100" dir="2700000" algn="tl">
                        <a:srgbClr val="C0C0C0"/>
                      </a:outerShdw>
                    </a:effectLst>
                    <a:latin typeface="Arial" charset="0"/>
                  </a:rPr>
                  <a:t>A</a:t>
                </a:r>
                <a:r>
                  <a:rPr kumimoji="0" lang="en-US" altLang="zh-CN" b="1" baseline="-25000">
                    <a:effectLst>
                      <a:outerShdw blurRad="38100" dist="38100" dir="2700000" algn="tl">
                        <a:srgbClr val="C0C0C0"/>
                      </a:outerShdw>
                    </a:effectLst>
                    <a:latin typeface="Arial" charset="0"/>
                  </a:rPr>
                  <a:t>1</a:t>
                </a:r>
                <a:endParaRPr kumimoji="0" lang="en-US" altLang="zh-CN" b="1">
                  <a:effectLst>
                    <a:outerShdw blurRad="38100" dist="38100" dir="2700000" algn="tl">
                      <a:srgbClr val="C0C0C0"/>
                    </a:outerShdw>
                  </a:effectLst>
                  <a:latin typeface="Arial" charset="0"/>
                </a:endParaRPr>
              </a:p>
              <a:p>
                <a:pPr eaLnBrk="1" hangingPunct="1">
                  <a:spcBef>
                    <a:spcPct val="80000"/>
                  </a:spcBef>
                  <a:defRPr/>
                </a:pPr>
                <a:r>
                  <a:rPr kumimoji="0" lang="en-US" altLang="zh-CN" b="1">
                    <a:effectLst>
                      <a:outerShdw blurRad="38100" dist="38100" dir="2700000" algn="tl">
                        <a:srgbClr val="C0C0C0"/>
                      </a:outerShdw>
                    </a:effectLst>
                    <a:latin typeface="Arial" charset="0"/>
                  </a:rPr>
                  <a:t>A</a:t>
                </a:r>
                <a:r>
                  <a:rPr kumimoji="0" lang="en-US" altLang="zh-CN" b="1" baseline="-25000">
                    <a:effectLst>
                      <a:outerShdw blurRad="38100" dist="38100" dir="2700000" algn="tl">
                        <a:srgbClr val="C0C0C0"/>
                      </a:outerShdw>
                    </a:effectLst>
                    <a:latin typeface="Arial" charset="0"/>
                  </a:rPr>
                  <a:t>0</a:t>
                </a:r>
                <a:r>
                  <a:rPr kumimoji="0" lang="en-US" altLang="zh-CN" b="1">
                    <a:effectLst>
                      <a:outerShdw blurRad="38100" dist="38100" dir="2700000" algn="tl">
                        <a:srgbClr val="C0C0C0"/>
                      </a:outerShdw>
                    </a:effectLst>
                    <a:latin typeface="Arial" charset="0"/>
                  </a:rPr>
                  <a:t> </a:t>
                </a:r>
              </a:p>
              <a:p>
                <a:pPr eaLnBrk="1" hangingPunct="1">
                  <a:spcBef>
                    <a:spcPct val="80000"/>
                  </a:spcBef>
                  <a:defRPr/>
                </a:pPr>
                <a:r>
                  <a:rPr kumimoji="0" lang="en-US" altLang="zh-CN" b="1">
                    <a:effectLst>
                      <a:outerShdw blurRad="38100" dist="38100" dir="2700000" algn="tl">
                        <a:srgbClr val="C0C0C0"/>
                      </a:outerShdw>
                    </a:effectLst>
                    <a:latin typeface="Arial" charset="0"/>
                  </a:rPr>
                  <a:t>G</a:t>
                </a:r>
                <a:r>
                  <a:rPr kumimoji="0" lang="en-US" altLang="zh-CN" b="1" baseline="-25000">
                    <a:effectLst>
                      <a:outerShdw blurRad="38100" dist="38100" dir="2700000" algn="tl">
                        <a:srgbClr val="C0C0C0"/>
                      </a:outerShdw>
                    </a:effectLst>
                    <a:latin typeface="Arial" charset="0"/>
                  </a:rPr>
                  <a:t>1</a:t>
                </a:r>
              </a:p>
              <a:p>
                <a:pPr eaLnBrk="1" hangingPunct="1">
                  <a:spcBef>
                    <a:spcPct val="50000"/>
                  </a:spcBef>
                  <a:defRPr/>
                </a:pPr>
                <a:r>
                  <a:rPr kumimoji="0" lang="en-US" altLang="zh-CN" b="1">
                    <a:effectLst>
                      <a:outerShdw blurRad="38100" dist="38100" dir="2700000" algn="tl">
                        <a:srgbClr val="C0C0C0"/>
                      </a:outerShdw>
                    </a:effectLst>
                    <a:latin typeface="Arial" charset="0"/>
                  </a:rPr>
                  <a:t>G</a:t>
                </a:r>
                <a:r>
                  <a:rPr kumimoji="0" lang="en-US" altLang="zh-CN" b="1" baseline="-25000">
                    <a:effectLst>
                      <a:outerShdw blurRad="38100" dist="38100" dir="2700000" algn="tl">
                        <a:srgbClr val="C0C0C0"/>
                      </a:outerShdw>
                    </a:effectLst>
                    <a:latin typeface="Arial" charset="0"/>
                  </a:rPr>
                  <a:t>2A</a:t>
                </a:r>
                <a:r>
                  <a:rPr kumimoji="0" lang="en-US" altLang="zh-CN" b="1">
                    <a:effectLst>
                      <a:outerShdw blurRad="38100" dist="38100" dir="2700000" algn="tl">
                        <a:srgbClr val="C0C0C0"/>
                      </a:outerShdw>
                    </a:effectLst>
                    <a:latin typeface="Arial" charset="0"/>
                  </a:rPr>
                  <a:t> </a:t>
                </a:r>
              </a:p>
              <a:p>
                <a:pPr eaLnBrk="1" hangingPunct="1">
                  <a:spcBef>
                    <a:spcPct val="50000"/>
                  </a:spcBef>
                  <a:defRPr/>
                </a:pPr>
                <a:r>
                  <a:rPr kumimoji="0" lang="en-US" altLang="zh-CN" b="1">
                    <a:effectLst>
                      <a:outerShdw blurRad="38100" dist="38100" dir="2700000" algn="tl">
                        <a:srgbClr val="C0C0C0"/>
                      </a:outerShdw>
                    </a:effectLst>
                    <a:latin typeface="Arial" charset="0"/>
                  </a:rPr>
                  <a:t>G</a:t>
                </a:r>
                <a:r>
                  <a:rPr kumimoji="0" lang="en-US" altLang="zh-CN" b="1" baseline="-25000">
                    <a:effectLst>
                      <a:outerShdw blurRad="38100" dist="38100" dir="2700000" algn="tl">
                        <a:srgbClr val="C0C0C0"/>
                      </a:outerShdw>
                    </a:effectLst>
                    <a:latin typeface="Arial" charset="0"/>
                  </a:rPr>
                  <a:t>2B</a:t>
                </a:r>
                <a:r>
                  <a:rPr kumimoji="0" lang="en-US" altLang="zh-CN" b="1">
                    <a:effectLst>
                      <a:outerShdw blurRad="38100" dist="38100" dir="2700000" algn="tl">
                        <a:srgbClr val="C0C0C0"/>
                      </a:outerShdw>
                    </a:effectLst>
                    <a:latin typeface="Arial" charset="0"/>
                  </a:rPr>
                  <a:t> </a:t>
                </a:r>
              </a:p>
            </p:txBody>
          </p:sp>
          <p:sp>
            <p:nvSpPr>
              <p:cNvPr id="73788" name="Oval 5"/>
              <p:cNvSpPr>
                <a:spLocks noChangeArrowheads="1"/>
              </p:cNvSpPr>
              <p:nvPr/>
            </p:nvSpPr>
            <p:spPr bwMode="auto">
              <a:xfrm>
                <a:off x="2109" y="3249"/>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89" name="Oval 6"/>
              <p:cNvSpPr>
                <a:spLocks noChangeArrowheads="1"/>
              </p:cNvSpPr>
              <p:nvPr/>
            </p:nvSpPr>
            <p:spPr bwMode="auto">
              <a:xfrm>
                <a:off x="2109" y="3566"/>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90" name="Oval 7"/>
              <p:cNvSpPr>
                <a:spLocks noChangeArrowheads="1"/>
              </p:cNvSpPr>
              <p:nvPr/>
            </p:nvSpPr>
            <p:spPr bwMode="auto">
              <a:xfrm>
                <a:off x="3403" y="1706"/>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91" name="Oval 8"/>
              <p:cNvSpPr>
                <a:spLocks noChangeArrowheads="1"/>
              </p:cNvSpPr>
              <p:nvPr/>
            </p:nvSpPr>
            <p:spPr bwMode="auto">
              <a:xfrm>
                <a:off x="3403" y="1979"/>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92" name="Oval 9"/>
              <p:cNvSpPr>
                <a:spLocks noChangeArrowheads="1"/>
              </p:cNvSpPr>
              <p:nvPr/>
            </p:nvSpPr>
            <p:spPr bwMode="auto">
              <a:xfrm>
                <a:off x="3403" y="3067"/>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93" name="Oval 10"/>
              <p:cNvSpPr>
                <a:spLocks noChangeArrowheads="1"/>
              </p:cNvSpPr>
              <p:nvPr/>
            </p:nvSpPr>
            <p:spPr bwMode="auto">
              <a:xfrm>
                <a:off x="3403" y="2251"/>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94" name="Oval 11"/>
              <p:cNvSpPr>
                <a:spLocks noChangeArrowheads="1"/>
              </p:cNvSpPr>
              <p:nvPr/>
            </p:nvSpPr>
            <p:spPr bwMode="auto">
              <a:xfrm>
                <a:off x="3403" y="2523"/>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95" name="Oval 12"/>
              <p:cNvSpPr>
                <a:spLocks noChangeArrowheads="1"/>
              </p:cNvSpPr>
              <p:nvPr/>
            </p:nvSpPr>
            <p:spPr bwMode="auto">
              <a:xfrm>
                <a:off x="3403" y="2795"/>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96" name="Oval 13"/>
              <p:cNvSpPr>
                <a:spLocks noChangeArrowheads="1"/>
              </p:cNvSpPr>
              <p:nvPr/>
            </p:nvSpPr>
            <p:spPr bwMode="auto">
              <a:xfrm>
                <a:off x="3403" y="3339"/>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97" name="Oval 14"/>
              <p:cNvSpPr>
                <a:spLocks noChangeArrowheads="1"/>
              </p:cNvSpPr>
              <p:nvPr/>
            </p:nvSpPr>
            <p:spPr bwMode="auto">
              <a:xfrm>
                <a:off x="3403" y="3612"/>
                <a:ext cx="91" cy="90"/>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98" name="Line 15"/>
              <p:cNvSpPr>
                <a:spLocks noChangeShapeType="1"/>
              </p:cNvSpPr>
              <p:nvPr/>
            </p:nvSpPr>
            <p:spPr bwMode="auto">
              <a:xfrm>
                <a:off x="3494" y="1752"/>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799" name="Line 16"/>
              <p:cNvSpPr>
                <a:spLocks noChangeShapeType="1"/>
              </p:cNvSpPr>
              <p:nvPr/>
            </p:nvSpPr>
            <p:spPr bwMode="auto">
              <a:xfrm>
                <a:off x="3494" y="2024"/>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00" name="Line 17"/>
              <p:cNvSpPr>
                <a:spLocks noChangeShapeType="1"/>
              </p:cNvSpPr>
              <p:nvPr/>
            </p:nvSpPr>
            <p:spPr bwMode="auto">
              <a:xfrm>
                <a:off x="3494" y="2568"/>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01" name="Line 18"/>
              <p:cNvSpPr>
                <a:spLocks noChangeShapeType="1"/>
              </p:cNvSpPr>
              <p:nvPr/>
            </p:nvSpPr>
            <p:spPr bwMode="auto">
              <a:xfrm>
                <a:off x="3494" y="3113"/>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02" name="Line 19"/>
              <p:cNvSpPr>
                <a:spLocks noChangeShapeType="1"/>
              </p:cNvSpPr>
              <p:nvPr/>
            </p:nvSpPr>
            <p:spPr bwMode="auto">
              <a:xfrm>
                <a:off x="3494" y="3385"/>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500" name="Text Box 20"/>
              <p:cNvSpPr txBox="1">
                <a:spLocks noChangeArrowheads="1"/>
              </p:cNvSpPr>
              <p:nvPr/>
            </p:nvSpPr>
            <p:spPr bwMode="auto">
              <a:xfrm>
                <a:off x="2245" y="1162"/>
                <a:ext cx="1089" cy="327"/>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sz="2800" b="1">
                    <a:effectLst>
                      <a:outerShdw blurRad="38100" dist="38100" dir="2700000" algn="tl">
                        <a:srgbClr val="C0C0C0"/>
                      </a:outerShdw>
                    </a:effectLst>
                    <a:latin typeface="Arial" charset="0"/>
                  </a:rPr>
                  <a:t>74LS138</a:t>
                </a:r>
              </a:p>
            </p:txBody>
          </p:sp>
          <p:sp>
            <p:nvSpPr>
              <p:cNvPr id="788501" name="Text Box 21"/>
              <p:cNvSpPr txBox="1">
                <a:spLocks noChangeArrowheads="1"/>
              </p:cNvSpPr>
              <p:nvPr/>
            </p:nvSpPr>
            <p:spPr bwMode="auto">
              <a:xfrm>
                <a:off x="3016" y="1525"/>
                <a:ext cx="408" cy="2266"/>
              </a:xfrm>
              <a:prstGeom prst="rect">
                <a:avLst/>
              </a:prstGeom>
              <a:noFill/>
              <a:ln w="25400" algn="ctr">
                <a:noFill/>
                <a:miter lim="800000"/>
                <a:headEnd/>
                <a:tailEnd/>
              </a:ln>
              <a:effectLst/>
            </p:spPr>
            <p:txBody>
              <a:bodyPr>
                <a:spAutoFit/>
              </a:bodyPr>
              <a:lstStyle/>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0</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1</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2</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3</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4</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5</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6</a:t>
                </a:r>
                <a:r>
                  <a:rPr kumimoji="0" lang="en-US" altLang="zh-CN" sz="2000" b="1">
                    <a:effectLst>
                      <a:outerShdw blurRad="38100" dist="38100" dir="2700000" algn="tl">
                        <a:srgbClr val="C0C0C0"/>
                      </a:outerShdw>
                    </a:effectLst>
                    <a:latin typeface="Arial" charset="0"/>
                  </a:rPr>
                  <a:t> </a:t>
                </a:r>
              </a:p>
              <a:p>
                <a:pPr eaLnBrk="1" hangingPunct="1">
                  <a:spcBef>
                    <a:spcPct val="50000"/>
                  </a:spcBef>
                  <a:defRPr/>
                </a:pPr>
                <a:r>
                  <a:rPr kumimoji="0" lang="en-US" altLang="zh-CN" sz="2000" b="1">
                    <a:effectLst>
                      <a:outerShdw blurRad="38100" dist="38100" dir="2700000" algn="tl">
                        <a:srgbClr val="C0C0C0"/>
                      </a:outerShdw>
                    </a:effectLst>
                    <a:latin typeface="Arial" charset="0"/>
                  </a:rPr>
                  <a:t>Y</a:t>
                </a:r>
                <a:r>
                  <a:rPr kumimoji="0" lang="en-US" altLang="zh-CN" sz="2000" b="1" baseline="-25000">
                    <a:effectLst>
                      <a:outerShdw blurRad="38100" dist="38100" dir="2700000" algn="tl">
                        <a:srgbClr val="C0C0C0"/>
                      </a:outerShdw>
                    </a:effectLst>
                    <a:latin typeface="Arial" charset="0"/>
                  </a:rPr>
                  <a:t>7</a:t>
                </a:r>
                <a:r>
                  <a:rPr kumimoji="0" lang="en-US" altLang="zh-CN" sz="2000" b="1">
                    <a:effectLst>
                      <a:outerShdw blurRad="38100" dist="38100" dir="2700000" algn="tl">
                        <a:srgbClr val="C0C0C0"/>
                      </a:outerShdw>
                    </a:effectLst>
                    <a:latin typeface="Arial" charset="0"/>
                  </a:rPr>
                  <a:t> </a:t>
                </a:r>
              </a:p>
            </p:txBody>
          </p:sp>
          <p:sp>
            <p:nvSpPr>
              <p:cNvPr id="73805" name="Rectangle 22"/>
              <p:cNvSpPr>
                <a:spLocks noChangeArrowheads="1"/>
              </p:cNvSpPr>
              <p:nvPr/>
            </p:nvSpPr>
            <p:spPr bwMode="auto">
              <a:xfrm>
                <a:off x="2208" y="1488"/>
                <a:ext cx="1200" cy="2304"/>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806" name="Line 23"/>
              <p:cNvSpPr>
                <a:spLocks noChangeShapeType="1"/>
              </p:cNvSpPr>
              <p:nvPr/>
            </p:nvSpPr>
            <p:spPr bwMode="auto">
              <a:xfrm>
                <a:off x="3072" y="3264"/>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807" name="Line 24"/>
              <p:cNvSpPr>
                <a:spLocks noChangeShapeType="1"/>
              </p:cNvSpPr>
              <p:nvPr/>
            </p:nvSpPr>
            <p:spPr bwMode="auto">
              <a:xfrm>
                <a:off x="3072" y="3552"/>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808" name="Line 25"/>
              <p:cNvSpPr>
                <a:spLocks noChangeShapeType="1"/>
              </p:cNvSpPr>
              <p:nvPr/>
            </p:nvSpPr>
            <p:spPr bwMode="auto">
              <a:xfrm>
                <a:off x="3072" y="2976"/>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809" name="Line 26"/>
              <p:cNvSpPr>
                <a:spLocks noChangeShapeType="1"/>
              </p:cNvSpPr>
              <p:nvPr/>
            </p:nvSpPr>
            <p:spPr bwMode="auto">
              <a:xfrm>
                <a:off x="3072" y="2688"/>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810" name="Line 27"/>
              <p:cNvSpPr>
                <a:spLocks noChangeShapeType="1"/>
              </p:cNvSpPr>
              <p:nvPr/>
            </p:nvSpPr>
            <p:spPr bwMode="auto">
              <a:xfrm>
                <a:off x="3072" y="2400"/>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811" name="Line 28"/>
              <p:cNvSpPr>
                <a:spLocks noChangeShapeType="1"/>
              </p:cNvSpPr>
              <p:nvPr/>
            </p:nvSpPr>
            <p:spPr bwMode="auto">
              <a:xfrm>
                <a:off x="3072" y="2112"/>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812" name="Line 29"/>
              <p:cNvSpPr>
                <a:spLocks noChangeShapeType="1"/>
              </p:cNvSpPr>
              <p:nvPr/>
            </p:nvSpPr>
            <p:spPr bwMode="auto">
              <a:xfrm>
                <a:off x="3072" y="1824"/>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813" name="Line 30"/>
              <p:cNvSpPr>
                <a:spLocks noChangeShapeType="1"/>
              </p:cNvSpPr>
              <p:nvPr/>
            </p:nvSpPr>
            <p:spPr bwMode="auto">
              <a:xfrm>
                <a:off x="3072" y="1536"/>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814" name="Line 31"/>
              <p:cNvSpPr>
                <a:spLocks noChangeShapeType="1"/>
              </p:cNvSpPr>
              <p:nvPr/>
            </p:nvSpPr>
            <p:spPr bwMode="auto">
              <a:xfrm>
                <a:off x="3504" y="2304"/>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15" name="Line 32"/>
              <p:cNvSpPr>
                <a:spLocks noChangeShapeType="1"/>
              </p:cNvSpPr>
              <p:nvPr/>
            </p:nvSpPr>
            <p:spPr bwMode="auto">
              <a:xfrm>
                <a:off x="3504" y="2832"/>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16" name="Line 33"/>
              <p:cNvSpPr>
                <a:spLocks noChangeShapeType="1"/>
              </p:cNvSpPr>
              <p:nvPr/>
            </p:nvSpPr>
            <p:spPr bwMode="auto">
              <a:xfrm>
                <a:off x="3504" y="3648"/>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17" name="Line 34"/>
              <p:cNvSpPr>
                <a:spLocks noChangeShapeType="1"/>
              </p:cNvSpPr>
              <p:nvPr/>
            </p:nvSpPr>
            <p:spPr bwMode="auto">
              <a:xfrm>
                <a:off x="2072" y="1728"/>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18" name="Line 35"/>
              <p:cNvSpPr>
                <a:spLocks noChangeShapeType="1"/>
              </p:cNvSpPr>
              <p:nvPr/>
            </p:nvSpPr>
            <p:spPr bwMode="auto">
              <a:xfrm>
                <a:off x="2072" y="2064"/>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19" name="Line 36"/>
              <p:cNvSpPr>
                <a:spLocks noChangeShapeType="1"/>
              </p:cNvSpPr>
              <p:nvPr/>
            </p:nvSpPr>
            <p:spPr bwMode="auto">
              <a:xfrm>
                <a:off x="2072" y="2448"/>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20" name="Line 37"/>
              <p:cNvSpPr>
                <a:spLocks noChangeShapeType="1"/>
              </p:cNvSpPr>
              <p:nvPr/>
            </p:nvSpPr>
            <p:spPr bwMode="auto">
              <a:xfrm>
                <a:off x="2064" y="2880"/>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21" name="Line 38"/>
              <p:cNvSpPr>
                <a:spLocks noChangeShapeType="1"/>
              </p:cNvSpPr>
              <p:nvPr/>
            </p:nvSpPr>
            <p:spPr bwMode="auto">
              <a:xfrm>
                <a:off x="1980" y="3300"/>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22" name="Line 39"/>
              <p:cNvSpPr>
                <a:spLocks noChangeShapeType="1"/>
              </p:cNvSpPr>
              <p:nvPr/>
            </p:nvSpPr>
            <p:spPr bwMode="auto">
              <a:xfrm>
                <a:off x="1968" y="3600"/>
                <a:ext cx="13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823" name="Line 40"/>
              <p:cNvSpPr>
                <a:spLocks noChangeShapeType="1"/>
              </p:cNvSpPr>
              <p:nvPr/>
            </p:nvSpPr>
            <p:spPr bwMode="auto">
              <a:xfrm>
                <a:off x="2256" y="3120"/>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824" name="Line 41"/>
              <p:cNvSpPr>
                <a:spLocks noChangeShapeType="1"/>
              </p:cNvSpPr>
              <p:nvPr/>
            </p:nvSpPr>
            <p:spPr bwMode="auto">
              <a:xfrm>
                <a:off x="2256" y="3456"/>
                <a:ext cx="96"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788522" name="Rectangle 42"/>
            <p:cNvSpPr>
              <a:spLocks noChangeArrowheads="1"/>
            </p:cNvSpPr>
            <p:nvPr/>
          </p:nvSpPr>
          <p:spPr bwMode="auto">
            <a:xfrm>
              <a:off x="4113" y="1368"/>
              <a:ext cx="225" cy="576"/>
            </a:xfrm>
            <a:prstGeom prst="rect">
              <a:avLst/>
            </a:prstGeom>
            <a:noFill/>
            <a:ln w="38100" cap="sq">
              <a:solidFill>
                <a:schemeClr val="bg2"/>
              </a:solidFill>
              <a:miter lim="800000"/>
              <a:headEnd type="none" w="sm" len="sm"/>
              <a:tailEnd type="none" w="sm" len="sm"/>
            </a:ln>
            <a:effectLst/>
          </p:spPr>
          <p:txBody>
            <a:bodyPr wrap="none" anchor="ctr"/>
            <a:lstStyle/>
            <a:p>
              <a:pPr algn="ctr" eaLnBrk="1" hangingPunct="1">
                <a:defRPr/>
              </a:pPr>
              <a:r>
                <a:rPr lang="en-US" altLang="zh-CN" sz="3200" b="1">
                  <a:effectLst>
                    <a:outerShdw blurRad="38100" dist="38100" dir="2700000" algn="tl">
                      <a:srgbClr val="C0C0C0"/>
                    </a:outerShdw>
                  </a:effectLst>
                  <a:latin typeface="Times New Roman" pitchFamily="18" charset="0"/>
                </a:rPr>
                <a:t> </a:t>
              </a:r>
            </a:p>
          </p:txBody>
        </p:sp>
        <p:sp>
          <p:nvSpPr>
            <p:cNvPr id="73749" name="Line 43"/>
            <p:cNvSpPr>
              <a:spLocks noChangeShapeType="1"/>
            </p:cNvSpPr>
            <p:nvPr/>
          </p:nvSpPr>
          <p:spPr bwMode="auto">
            <a:xfrm>
              <a:off x="3888" y="1440"/>
              <a:ext cx="2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50" name="Line 44"/>
            <p:cNvSpPr>
              <a:spLocks noChangeShapeType="1"/>
            </p:cNvSpPr>
            <p:nvPr/>
          </p:nvSpPr>
          <p:spPr bwMode="auto">
            <a:xfrm>
              <a:off x="3888" y="1872"/>
              <a:ext cx="2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51" name="Oval 45"/>
            <p:cNvSpPr>
              <a:spLocks noChangeArrowheads="1"/>
            </p:cNvSpPr>
            <p:nvPr/>
          </p:nvSpPr>
          <p:spPr bwMode="auto">
            <a:xfrm>
              <a:off x="4344" y="1629"/>
              <a:ext cx="73" cy="73"/>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52" name="Line 46"/>
            <p:cNvSpPr>
              <a:spLocks noChangeShapeType="1"/>
            </p:cNvSpPr>
            <p:nvPr/>
          </p:nvSpPr>
          <p:spPr bwMode="auto">
            <a:xfrm>
              <a:off x="3888" y="1728"/>
              <a:ext cx="2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53" name="Line 47"/>
            <p:cNvSpPr>
              <a:spLocks noChangeShapeType="1"/>
            </p:cNvSpPr>
            <p:nvPr/>
          </p:nvSpPr>
          <p:spPr bwMode="auto">
            <a:xfrm>
              <a:off x="3888" y="1584"/>
              <a:ext cx="2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54" name="Line 48"/>
            <p:cNvSpPr>
              <a:spLocks noChangeShapeType="1"/>
            </p:cNvSpPr>
            <p:nvPr/>
          </p:nvSpPr>
          <p:spPr bwMode="auto">
            <a:xfrm>
              <a:off x="4416" y="1668"/>
              <a:ext cx="24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529" name="Rectangle 49"/>
            <p:cNvSpPr>
              <a:spLocks noChangeArrowheads="1"/>
            </p:cNvSpPr>
            <p:nvPr/>
          </p:nvSpPr>
          <p:spPr bwMode="auto">
            <a:xfrm>
              <a:off x="4113" y="2556"/>
              <a:ext cx="225" cy="576"/>
            </a:xfrm>
            <a:prstGeom prst="rect">
              <a:avLst/>
            </a:prstGeom>
            <a:noFill/>
            <a:ln w="38100" cap="sq">
              <a:solidFill>
                <a:schemeClr val="bg2"/>
              </a:solidFill>
              <a:miter lim="800000"/>
              <a:headEnd type="none" w="sm" len="sm"/>
              <a:tailEnd type="none" w="sm" len="sm"/>
            </a:ln>
            <a:effectLst/>
          </p:spPr>
          <p:txBody>
            <a:bodyPr wrap="none" anchor="ctr"/>
            <a:lstStyle/>
            <a:p>
              <a:pPr algn="ctr" eaLnBrk="1" hangingPunct="1">
                <a:defRPr/>
              </a:pPr>
              <a:r>
                <a:rPr lang="en-US" altLang="zh-CN" sz="3200" b="1">
                  <a:effectLst>
                    <a:outerShdw blurRad="38100" dist="38100" dir="2700000" algn="tl">
                      <a:srgbClr val="C0C0C0"/>
                    </a:outerShdw>
                  </a:effectLst>
                  <a:latin typeface="Times New Roman" pitchFamily="18" charset="0"/>
                </a:rPr>
                <a:t> </a:t>
              </a:r>
            </a:p>
          </p:txBody>
        </p:sp>
        <p:sp>
          <p:nvSpPr>
            <p:cNvPr id="73756" name="Line 50"/>
            <p:cNvSpPr>
              <a:spLocks noChangeShapeType="1"/>
            </p:cNvSpPr>
            <p:nvPr/>
          </p:nvSpPr>
          <p:spPr bwMode="auto">
            <a:xfrm>
              <a:off x="3888" y="2628"/>
              <a:ext cx="2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57" name="Line 51"/>
            <p:cNvSpPr>
              <a:spLocks noChangeShapeType="1"/>
            </p:cNvSpPr>
            <p:nvPr/>
          </p:nvSpPr>
          <p:spPr bwMode="auto">
            <a:xfrm>
              <a:off x="3888" y="3060"/>
              <a:ext cx="2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58" name="Oval 52"/>
            <p:cNvSpPr>
              <a:spLocks noChangeArrowheads="1"/>
            </p:cNvSpPr>
            <p:nvPr/>
          </p:nvSpPr>
          <p:spPr bwMode="auto">
            <a:xfrm>
              <a:off x="4344" y="2817"/>
              <a:ext cx="73" cy="73"/>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59" name="Line 53"/>
            <p:cNvSpPr>
              <a:spLocks noChangeShapeType="1"/>
            </p:cNvSpPr>
            <p:nvPr/>
          </p:nvSpPr>
          <p:spPr bwMode="auto">
            <a:xfrm>
              <a:off x="3888" y="2916"/>
              <a:ext cx="2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60" name="Line 54"/>
            <p:cNvSpPr>
              <a:spLocks noChangeShapeType="1"/>
            </p:cNvSpPr>
            <p:nvPr/>
          </p:nvSpPr>
          <p:spPr bwMode="auto">
            <a:xfrm>
              <a:off x="3888" y="2772"/>
              <a:ext cx="2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61" name="Line 55"/>
            <p:cNvSpPr>
              <a:spLocks noChangeShapeType="1"/>
            </p:cNvSpPr>
            <p:nvPr/>
          </p:nvSpPr>
          <p:spPr bwMode="auto">
            <a:xfrm>
              <a:off x="4416" y="2856"/>
              <a:ext cx="24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2" name="Line 56"/>
            <p:cNvSpPr>
              <a:spLocks noChangeShapeType="1"/>
            </p:cNvSpPr>
            <p:nvPr/>
          </p:nvSpPr>
          <p:spPr bwMode="auto">
            <a:xfrm>
              <a:off x="2928" y="1440"/>
              <a:ext cx="105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3" name="Line 57"/>
            <p:cNvSpPr>
              <a:spLocks noChangeShapeType="1"/>
            </p:cNvSpPr>
            <p:nvPr/>
          </p:nvSpPr>
          <p:spPr bwMode="auto">
            <a:xfrm flipH="1">
              <a:off x="3024" y="1584"/>
              <a:ext cx="96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4" name="Line 58"/>
            <p:cNvSpPr>
              <a:spLocks noChangeShapeType="1"/>
            </p:cNvSpPr>
            <p:nvPr/>
          </p:nvSpPr>
          <p:spPr bwMode="auto">
            <a:xfrm>
              <a:off x="3024" y="1584"/>
              <a:ext cx="0" cy="144"/>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5" name="Line 59"/>
            <p:cNvSpPr>
              <a:spLocks noChangeShapeType="1"/>
            </p:cNvSpPr>
            <p:nvPr/>
          </p:nvSpPr>
          <p:spPr bwMode="auto">
            <a:xfrm>
              <a:off x="2976" y="2244"/>
              <a:ext cx="192"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6" name="Line 60"/>
            <p:cNvSpPr>
              <a:spLocks noChangeShapeType="1"/>
            </p:cNvSpPr>
            <p:nvPr/>
          </p:nvSpPr>
          <p:spPr bwMode="auto">
            <a:xfrm flipV="1">
              <a:off x="3168" y="1736"/>
              <a:ext cx="0" cy="50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7" name="Line 61"/>
            <p:cNvSpPr>
              <a:spLocks noChangeShapeType="1"/>
            </p:cNvSpPr>
            <p:nvPr/>
          </p:nvSpPr>
          <p:spPr bwMode="auto">
            <a:xfrm flipH="1">
              <a:off x="3156" y="1728"/>
              <a:ext cx="72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8" name="Line 62"/>
            <p:cNvSpPr>
              <a:spLocks noChangeShapeType="1"/>
            </p:cNvSpPr>
            <p:nvPr/>
          </p:nvSpPr>
          <p:spPr bwMode="auto">
            <a:xfrm flipH="1">
              <a:off x="2976" y="3060"/>
              <a:ext cx="96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9" name="Line 63"/>
            <p:cNvSpPr>
              <a:spLocks noChangeShapeType="1"/>
            </p:cNvSpPr>
            <p:nvPr/>
          </p:nvSpPr>
          <p:spPr bwMode="auto">
            <a:xfrm flipH="1">
              <a:off x="3000" y="2916"/>
              <a:ext cx="96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70" name="Line 64"/>
            <p:cNvSpPr>
              <a:spLocks noChangeShapeType="1"/>
            </p:cNvSpPr>
            <p:nvPr/>
          </p:nvSpPr>
          <p:spPr bwMode="auto">
            <a:xfrm flipV="1">
              <a:off x="3000" y="2784"/>
              <a:ext cx="0" cy="144"/>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71" name="Line 65"/>
            <p:cNvSpPr>
              <a:spLocks noChangeShapeType="1"/>
            </p:cNvSpPr>
            <p:nvPr/>
          </p:nvSpPr>
          <p:spPr bwMode="auto">
            <a:xfrm flipH="1">
              <a:off x="3168" y="2772"/>
              <a:ext cx="72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72" name="Line 66"/>
            <p:cNvSpPr>
              <a:spLocks noChangeShapeType="1"/>
            </p:cNvSpPr>
            <p:nvPr/>
          </p:nvSpPr>
          <p:spPr bwMode="auto">
            <a:xfrm flipV="1">
              <a:off x="3168" y="2532"/>
              <a:ext cx="0" cy="24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73" name="Line 67"/>
            <p:cNvSpPr>
              <a:spLocks noChangeShapeType="1"/>
            </p:cNvSpPr>
            <p:nvPr/>
          </p:nvSpPr>
          <p:spPr bwMode="auto">
            <a:xfrm flipH="1">
              <a:off x="2928" y="2532"/>
              <a:ext cx="24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74" name="Line 68"/>
            <p:cNvSpPr>
              <a:spLocks noChangeShapeType="1"/>
            </p:cNvSpPr>
            <p:nvPr/>
          </p:nvSpPr>
          <p:spPr bwMode="auto">
            <a:xfrm flipH="1">
              <a:off x="3312" y="1872"/>
              <a:ext cx="57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75" name="Line 69"/>
            <p:cNvSpPr>
              <a:spLocks noChangeShapeType="1"/>
            </p:cNvSpPr>
            <p:nvPr/>
          </p:nvSpPr>
          <p:spPr bwMode="auto">
            <a:xfrm>
              <a:off x="3312" y="1872"/>
              <a:ext cx="0" cy="1152"/>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76" name="Oval 70"/>
            <p:cNvSpPr>
              <a:spLocks noChangeArrowheads="1"/>
            </p:cNvSpPr>
            <p:nvPr/>
          </p:nvSpPr>
          <p:spPr bwMode="auto">
            <a:xfrm>
              <a:off x="3288" y="3024"/>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777" name="Line 71"/>
            <p:cNvSpPr>
              <a:spLocks noChangeShapeType="1"/>
            </p:cNvSpPr>
            <p:nvPr/>
          </p:nvSpPr>
          <p:spPr bwMode="auto">
            <a:xfrm>
              <a:off x="2928" y="1980"/>
              <a:ext cx="57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78" name="Line 72"/>
            <p:cNvSpPr>
              <a:spLocks noChangeShapeType="1"/>
            </p:cNvSpPr>
            <p:nvPr/>
          </p:nvSpPr>
          <p:spPr bwMode="auto">
            <a:xfrm>
              <a:off x="3504" y="1968"/>
              <a:ext cx="0" cy="669"/>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79" name="Line 73"/>
            <p:cNvSpPr>
              <a:spLocks noChangeShapeType="1"/>
            </p:cNvSpPr>
            <p:nvPr/>
          </p:nvSpPr>
          <p:spPr bwMode="auto">
            <a:xfrm flipH="1">
              <a:off x="3504" y="2628"/>
              <a:ext cx="38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8554" name="Text Box 74"/>
            <p:cNvSpPr txBox="1">
              <a:spLocks noChangeArrowheads="1"/>
            </p:cNvSpPr>
            <p:nvPr/>
          </p:nvSpPr>
          <p:spPr bwMode="auto">
            <a:xfrm>
              <a:off x="1008" y="960"/>
              <a:ext cx="576" cy="1047"/>
            </a:xfrm>
            <a:prstGeom prst="rect">
              <a:avLst/>
            </a:prstGeom>
            <a:noFill/>
            <a:ln w="9525">
              <a:noFill/>
              <a:miter lim="800000"/>
              <a:headEnd/>
              <a:tailEnd/>
            </a:ln>
            <a:effectLst/>
          </p:spPr>
          <p:txBody>
            <a:bodyPr>
              <a:spAutoFit/>
            </a:bodyPr>
            <a:lstStyle/>
            <a:p>
              <a:pPr eaLnBrk="1" hangingPunct="1">
                <a:spcBef>
                  <a:spcPct val="50000"/>
                </a:spcBef>
                <a:defRPr/>
              </a:pPr>
              <a:r>
                <a:rPr kumimoji="0" lang="en-US" altLang="zh-CN" b="1">
                  <a:effectLst>
                    <a:outerShdw blurRad="38100" dist="38100" dir="2700000" algn="tl">
                      <a:srgbClr val="C0C0C0"/>
                    </a:outerShdw>
                  </a:effectLst>
                  <a:latin typeface="Arial" charset="0"/>
                </a:rPr>
                <a:t>a</a:t>
              </a:r>
              <a:r>
                <a:rPr kumimoji="0" lang="en-US" altLang="zh-CN" b="1" baseline="-25000">
                  <a:effectLst>
                    <a:outerShdw blurRad="38100" dist="38100" dir="2700000" algn="tl">
                      <a:srgbClr val="C0C0C0"/>
                    </a:outerShdw>
                  </a:effectLst>
                  <a:latin typeface="Arial" charset="0"/>
                </a:rPr>
                <a:t>i</a:t>
              </a:r>
              <a:endParaRPr kumimoji="0" lang="en-US" altLang="zh-CN" b="1">
                <a:effectLst>
                  <a:outerShdw blurRad="38100" dist="38100" dir="2700000" algn="tl">
                    <a:srgbClr val="C0C0C0"/>
                  </a:outerShdw>
                </a:effectLst>
                <a:latin typeface="Arial" charset="0"/>
              </a:endParaRPr>
            </a:p>
            <a:p>
              <a:pPr eaLnBrk="1" hangingPunct="1">
                <a:spcBef>
                  <a:spcPct val="50000"/>
                </a:spcBef>
                <a:defRPr/>
              </a:pPr>
              <a:r>
                <a:rPr kumimoji="0" lang="en-US" altLang="zh-CN" b="1">
                  <a:effectLst>
                    <a:outerShdw blurRad="38100" dist="38100" dir="2700000" algn="tl">
                      <a:srgbClr val="C0C0C0"/>
                    </a:outerShdw>
                  </a:effectLst>
                  <a:latin typeface="Arial" charset="0"/>
                </a:rPr>
                <a:t>b</a:t>
              </a:r>
              <a:r>
                <a:rPr kumimoji="0" lang="en-US" altLang="zh-CN" b="1" baseline="-25000">
                  <a:effectLst>
                    <a:outerShdw blurRad="38100" dist="38100" dir="2700000" algn="tl">
                      <a:srgbClr val="C0C0C0"/>
                    </a:outerShdw>
                  </a:effectLst>
                  <a:latin typeface="Arial" charset="0"/>
                </a:rPr>
                <a:t>i</a:t>
              </a:r>
              <a:endParaRPr kumimoji="0" lang="en-US" altLang="zh-CN" b="1">
                <a:effectLst>
                  <a:outerShdw blurRad="38100" dist="38100" dir="2700000" algn="tl">
                    <a:srgbClr val="C0C0C0"/>
                  </a:outerShdw>
                </a:effectLst>
                <a:latin typeface="Arial" charset="0"/>
              </a:endParaRPr>
            </a:p>
            <a:p>
              <a:pPr eaLnBrk="1" hangingPunct="1">
                <a:spcBef>
                  <a:spcPct val="80000"/>
                </a:spcBef>
                <a:defRPr/>
              </a:pPr>
              <a:r>
                <a:rPr kumimoji="0" lang="en-US" altLang="zh-CN" b="1">
                  <a:effectLst>
                    <a:outerShdw blurRad="38100" dist="38100" dir="2700000" algn="tl">
                      <a:srgbClr val="C0C0C0"/>
                    </a:outerShdw>
                  </a:effectLst>
                  <a:latin typeface="Arial" charset="0"/>
                </a:rPr>
                <a:t>C</a:t>
              </a:r>
              <a:r>
                <a:rPr kumimoji="0" lang="en-US" altLang="zh-CN" b="1" baseline="-25000">
                  <a:effectLst>
                    <a:outerShdw blurRad="38100" dist="38100" dir="2700000" algn="tl">
                      <a:srgbClr val="C0C0C0"/>
                    </a:outerShdw>
                  </a:effectLst>
                  <a:latin typeface="Arial" charset="0"/>
                </a:rPr>
                <a:t>i-1</a:t>
              </a:r>
              <a:endParaRPr lang="en-US" altLang="zh-CN">
                <a:latin typeface="Times New Roman" pitchFamily="18" charset="0"/>
              </a:endParaRPr>
            </a:p>
          </p:txBody>
        </p:sp>
        <p:sp>
          <p:nvSpPr>
            <p:cNvPr id="788555" name="Text Box 75"/>
            <p:cNvSpPr txBox="1">
              <a:spLocks noChangeArrowheads="1"/>
            </p:cNvSpPr>
            <p:nvPr/>
          </p:nvSpPr>
          <p:spPr bwMode="auto">
            <a:xfrm>
              <a:off x="1008" y="2160"/>
              <a:ext cx="480" cy="288"/>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“1”</a:t>
              </a:r>
            </a:p>
          </p:txBody>
        </p:sp>
        <p:sp>
          <p:nvSpPr>
            <p:cNvPr id="73782" name="Line 76"/>
            <p:cNvSpPr>
              <a:spLocks noChangeShapeType="1"/>
            </p:cNvSpPr>
            <p:nvPr/>
          </p:nvSpPr>
          <p:spPr bwMode="auto">
            <a:xfrm>
              <a:off x="1344" y="2700"/>
              <a:ext cx="0" cy="52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83" name="Line 77"/>
            <p:cNvSpPr>
              <a:spLocks noChangeShapeType="1"/>
            </p:cNvSpPr>
            <p:nvPr/>
          </p:nvSpPr>
          <p:spPr bwMode="auto">
            <a:xfrm>
              <a:off x="1272" y="3228"/>
              <a:ext cx="144"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84" name="Oval 78"/>
            <p:cNvSpPr>
              <a:spLocks noChangeArrowheads="1"/>
            </p:cNvSpPr>
            <p:nvPr/>
          </p:nvSpPr>
          <p:spPr bwMode="auto">
            <a:xfrm>
              <a:off x="1308" y="2988"/>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88559" name="Text Box 79"/>
            <p:cNvSpPr txBox="1">
              <a:spLocks noChangeArrowheads="1"/>
            </p:cNvSpPr>
            <p:nvPr/>
          </p:nvSpPr>
          <p:spPr bwMode="auto">
            <a:xfrm>
              <a:off x="4752" y="1440"/>
              <a:ext cx="480" cy="327"/>
            </a:xfrm>
            <a:prstGeom prst="rect">
              <a:avLst/>
            </a:prstGeom>
            <a:noFill/>
            <a:ln w="9525">
              <a:noFill/>
              <a:miter lim="800000"/>
              <a:headEnd/>
              <a:tailEnd/>
            </a:ln>
            <a:effectLst/>
          </p:spPr>
          <p:txBody>
            <a:bodyPr>
              <a:spAutoFit/>
            </a:bodyPr>
            <a:lstStyle/>
            <a:p>
              <a:pPr eaLnBrk="1" hangingPunct="1">
                <a:spcBef>
                  <a:spcPct val="50000"/>
                </a:spcBef>
                <a:defRPr/>
              </a:pPr>
              <a:r>
                <a:rPr kumimoji="0" lang="en-US" altLang="zh-CN" sz="2800" b="1">
                  <a:effectLst>
                    <a:outerShdw blurRad="38100" dist="38100" dir="2700000" algn="tl">
                      <a:srgbClr val="C0C0C0"/>
                    </a:outerShdw>
                  </a:effectLst>
                  <a:latin typeface="Times New Roman" pitchFamily="18" charset="0"/>
                </a:rPr>
                <a:t>S</a:t>
              </a:r>
              <a:r>
                <a:rPr kumimoji="0" lang="en-US" altLang="zh-CN" sz="2800" b="1" baseline="-25000">
                  <a:effectLst>
                    <a:outerShdw blurRad="38100" dist="38100" dir="2700000" algn="tl">
                      <a:srgbClr val="C0C0C0"/>
                    </a:outerShdw>
                  </a:effectLst>
                  <a:latin typeface="Times New Roman" pitchFamily="18" charset="0"/>
                </a:rPr>
                <a:t>i</a:t>
              </a:r>
            </a:p>
          </p:txBody>
        </p:sp>
        <p:sp>
          <p:nvSpPr>
            <p:cNvPr id="788560" name="Text Box 80"/>
            <p:cNvSpPr txBox="1">
              <a:spLocks noChangeArrowheads="1"/>
            </p:cNvSpPr>
            <p:nvPr/>
          </p:nvSpPr>
          <p:spPr bwMode="auto">
            <a:xfrm>
              <a:off x="4704" y="2688"/>
              <a:ext cx="432" cy="327"/>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b="1">
                  <a:effectLst>
                    <a:outerShdw blurRad="38100" dist="38100" dir="2700000" algn="tl">
                      <a:srgbClr val="C0C0C0"/>
                    </a:outerShdw>
                  </a:effectLst>
                  <a:latin typeface="Times New Roman" pitchFamily="18" charset="0"/>
                </a:rPr>
                <a:t>C</a:t>
              </a:r>
              <a:r>
                <a:rPr kumimoji="0" lang="en-US" altLang="zh-CN" sz="2800" b="1" baseline="-25000">
                  <a:effectLst>
                    <a:outerShdw blurRad="38100" dist="38100" dir="2700000" algn="tl">
                      <a:srgbClr val="C0C0C0"/>
                    </a:outerShdw>
                  </a:effectLst>
                  <a:latin typeface="Times New Roman" pitchFamily="18" charset="0"/>
                </a:rPr>
                <a:t>i</a:t>
              </a:r>
            </a:p>
          </p:txBody>
        </p:sp>
      </p:grpSp>
      <p:grpSp>
        <p:nvGrpSpPr>
          <p:cNvPr id="73731" name="Group 83"/>
          <p:cNvGrpSpPr>
            <a:grpSpLocks/>
          </p:cNvGrpSpPr>
          <p:nvPr/>
        </p:nvGrpSpPr>
        <p:grpSpPr bwMode="auto">
          <a:xfrm>
            <a:off x="468313" y="215900"/>
            <a:ext cx="6105525" cy="519113"/>
            <a:chOff x="528" y="2514"/>
            <a:chExt cx="3846" cy="327"/>
          </a:xfrm>
        </p:grpSpPr>
        <p:sp>
          <p:nvSpPr>
            <p:cNvPr id="788564" name="Text Box 84"/>
            <p:cNvSpPr txBox="1">
              <a:spLocks noChangeArrowheads="1"/>
            </p:cNvSpPr>
            <p:nvPr/>
          </p:nvSpPr>
          <p:spPr bwMode="auto">
            <a:xfrm>
              <a:off x="528" y="2514"/>
              <a:ext cx="3846" cy="327"/>
            </a:xfrm>
            <a:prstGeom prst="rect">
              <a:avLst/>
            </a:prstGeom>
            <a:noFill/>
            <a:ln w="25400" algn="ctr">
              <a:noFill/>
              <a:miter lim="800000"/>
              <a:headEnd/>
              <a:tailEnd/>
            </a:ln>
            <a:effectLst/>
          </p:spPr>
          <p:txBody>
            <a:bodyPr>
              <a:spAutoFit/>
            </a:bodyPr>
            <a:lstStyle/>
            <a:p>
              <a:pPr eaLnBrk="1" hangingPunct="1">
                <a:defRPr/>
              </a:pPr>
              <a:r>
                <a:rPr kumimoji="0" lang="en-US" altLang="zh-CN" sz="2800" b="1">
                  <a:effectLst>
                    <a:outerShdw blurRad="38100" dist="38100" dir="2700000" algn="tl">
                      <a:srgbClr val="C0C0C0"/>
                    </a:outerShdw>
                  </a:effectLst>
                  <a:latin typeface="Times New Roman" pitchFamily="18" charset="0"/>
                </a:rPr>
                <a:t>S</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 = a</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b</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c</a:t>
              </a:r>
              <a:r>
                <a:rPr kumimoji="0" lang="en-US" altLang="zh-CN" sz="2800" b="1" baseline="-25000">
                  <a:effectLst>
                    <a:outerShdw blurRad="38100" dist="38100" dir="2700000" algn="tl">
                      <a:srgbClr val="C0C0C0"/>
                    </a:outerShdw>
                  </a:effectLst>
                  <a:latin typeface="Times New Roman" pitchFamily="18" charset="0"/>
                </a:rPr>
                <a:t>i-1 </a:t>
              </a:r>
              <a:r>
                <a:rPr kumimoji="0" lang="en-US" altLang="zh-CN" sz="2800" b="1">
                  <a:effectLst>
                    <a:outerShdw blurRad="38100" dist="38100" dir="2700000" algn="tl">
                      <a:srgbClr val="C0C0C0"/>
                    </a:outerShdw>
                  </a:effectLst>
                  <a:latin typeface="Times New Roman" pitchFamily="18" charset="0"/>
                </a:rPr>
                <a:t>+ a</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b</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 c</a:t>
              </a:r>
              <a:r>
                <a:rPr kumimoji="0" lang="en-US" altLang="zh-CN" sz="2800" b="1" baseline="-25000">
                  <a:effectLst>
                    <a:outerShdw blurRad="38100" dist="38100" dir="2700000" algn="tl">
                      <a:srgbClr val="C0C0C0"/>
                    </a:outerShdw>
                  </a:effectLst>
                  <a:latin typeface="Times New Roman" pitchFamily="18" charset="0"/>
                </a:rPr>
                <a:t>i-1</a:t>
              </a:r>
              <a:r>
                <a:rPr kumimoji="0" lang="en-US" altLang="zh-CN" sz="2800" b="1">
                  <a:effectLst>
                    <a:outerShdw blurRad="38100" dist="38100" dir="2700000" algn="tl">
                      <a:srgbClr val="C0C0C0"/>
                    </a:outerShdw>
                  </a:effectLst>
                  <a:latin typeface="Times New Roman" pitchFamily="18" charset="0"/>
                </a:rPr>
                <a:t>+ a</a:t>
              </a:r>
              <a:r>
                <a:rPr kumimoji="0" lang="en-US" altLang="zh-CN" sz="2800" b="1" baseline="-25000">
                  <a:effectLst>
                    <a:outerShdw blurRad="38100" dist="38100" dir="2700000" algn="tl">
                      <a:srgbClr val="C0C0C0"/>
                    </a:outerShdw>
                  </a:effectLst>
                  <a:latin typeface="Times New Roman" pitchFamily="18" charset="0"/>
                </a:rPr>
                <a:t>i </a:t>
              </a:r>
              <a:r>
                <a:rPr kumimoji="0" lang="en-US" altLang="zh-CN" sz="2800" b="1">
                  <a:effectLst>
                    <a:outerShdw blurRad="38100" dist="38100" dir="2700000" algn="tl">
                      <a:srgbClr val="C0C0C0"/>
                    </a:outerShdw>
                  </a:effectLst>
                  <a:latin typeface="Times New Roman" pitchFamily="18" charset="0"/>
                </a:rPr>
                <a:t>b</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c</a:t>
              </a:r>
              <a:r>
                <a:rPr kumimoji="0" lang="en-US" altLang="zh-CN" sz="2800" b="1" baseline="-25000">
                  <a:effectLst>
                    <a:outerShdw blurRad="38100" dist="38100" dir="2700000" algn="tl">
                      <a:srgbClr val="C0C0C0"/>
                    </a:outerShdw>
                  </a:effectLst>
                  <a:latin typeface="Times New Roman" pitchFamily="18" charset="0"/>
                </a:rPr>
                <a:t>i-1</a:t>
              </a:r>
              <a:r>
                <a:rPr kumimoji="0" lang="en-US" altLang="zh-CN" sz="2800" b="1">
                  <a:effectLst>
                    <a:outerShdw blurRad="38100" dist="38100" dir="2700000" algn="tl">
                      <a:srgbClr val="C0C0C0"/>
                    </a:outerShdw>
                  </a:effectLst>
                  <a:latin typeface="Times New Roman" pitchFamily="18" charset="0"/>
                </a:rPr>
                <a:t>+ a</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 b</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 c</a:t>
              </a:r>
              <a:r>
                <a:rPr kumimoji="0" lang="en-US" altLang="zh-CN" sz="2800" b="1" baseline="-25000">
                  <a:effectLst>
                    <a:outerShdw blurRad="38100" dist="38100" dir="2700000" algn="tl">
                      <a:srgbClr val="C0C0C0"/>
                    </a:outerShdw>
                  </a:effectLst>
                  <a:latin typeface="Times New Roman" pitchFamily="18" charset="0"/>
                </a:rPr>
                <a:t>i-1 </a:t>
              </a:r>
            </a:p>
          </p:txBody>
        </p:sp>
        <p:sp>
          <p:nvSpPr>
            <p:cNvPr id="73741" name="Line 85"/>
            <p:cNvSpPr>
              <a:spLocks noChangeShapeType="1"/>
            </p:cNvSpPr>
            <p:nvPr/>
          </p:nvSpPr>
          <p:spPr bwMode="auto">
            <a:xfrm>
              <a:off x="1014" y="2598"/>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2" name="Line 86"/>
            <p:cNvSpPr>
              <a:spLocks noChangeShapeType="1"/>
            </p:cNvSpPr>
            <p:nvPr/>
          </p:nvSpPr>
          <p:spPr bwMode="auto">
            <a:xfrm>
              <a:off x="1158" y="2598"/>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3" name="Line 87"/>
            <p:cNvSpPr>
              <a:spLocks noChangeShapeType="1"/>
            </p:cNvSpPr>
            <p:nvPr/>
          </p:nvSpPr>
          <p:spPr bwMode="auto">
            <a:xfrm>
              <a:off x="1818" y="2610"/>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4" name="Line 88"/>
            <p:cNvSpPr>
              <a:spLocks noChangeShapeType="1"/>
            </p:cNvSpPr>
            <p:nvPr/>
          </p:nvSpPr>
          <p:spPr bwMode="auto">
            <a:xfrm>
              <a:off x="2166" y="2610"/>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5" name="Line 89"/>
            <p:cNvSpPr>
              <a:spLocks noChangeShapeType="1"/>
            </p:cNvSpPr>
            <p:nvPr/>
          </p:nvSpPr>
          <p:spPr bwMode="auto">
            <a:xfrm>
              <a:off x="2802" y="2574"/>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6" name="Line 90"/>
            <p:cNvSpPr>
              <a:spLocks noChangeShapeType="1"/>
            </p:cNvSpPr>
            <p:nvPr/>
          </p:nvSpPr>
          <p:spPr bwMode="auto">
            <a:xfrm>
              <a:off x="2982" y="2562"/>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3732" name="Group 91"/>
          <p:cNvGrpSpPr>
            <a:grpSpLocks/>
          </p:cNvGrpSpPr>
          <p:nvPr/>
        </p:nvGrpSpPr>
        <p:grpSpPr bwMode="auto">
          <a:xfrm>
            <a:off x="468313" y="765175"/>
            <a:ext cx="6096000" cy="1031875"/>
            <a:chOff x="480" y="2976"/>
            <a:chExt cx="3840" cy="650"/>
          </a:xfrm>
        </p:grpSpPr>
        <p:sp>
          <p:nvSpPr>
            <p:cNvPr id="788572" name="Text Box 92"/>
            <p:cNvSpPr txBox="1">
              <a:spLocks noChangeArrowheads="1"/>
            </p:cNvSpPr>
            <p:nvPr/>
          </p:nvSpPr>
          <p:spPr bwMode="auto">
            <a:xfrm>
              <a:off x="480" y="2976"/>
              <a:ext cx="3840" cy="650"/>
            </a:xfrm>
            <a:prstGeom prst="rect">
              <a:avLst/>
            </a:prstGeom>
            <a:noFill/>
            <a:ln w="25400" algn="ctr">
              <a:noFill/>
              <a:miter lim="800000"/>
              <a:headEnd/>
              <a:tailEnd/>
            </a:ln>
            <a:effectLst/>
          </p:spPr>
          <p:txBody>
            <a:bodyPr>
              <a:spAutoFit/>
            </a:bodyPr>
            <a:lstStyle/>
            <a:p>
              <a:pPr eaLnBrk="1" hangingPunct="1">
                <a:spcBef>
                  <a:spcPct val="20000"/>
                </a:spcBef>
                <a:buClr>
                  <a:schemeClr val="accent2"/>
                </a:buClr>
                <a:buSzPct val="80000"/>
                <a:buFont typeface="Wingdings" pitchFamily="2" charset="2"/>
                <a:buNone/>
                <a:defRPr/>
              </a:pPr>
              <a:r>
                <a:rPr lang="en-US" altLang="zh-CN" sz="2800" b="1">
                  <a:effectLst>
                    <a:outerShdw blurRad="38100" dist="38100" dir="2700000" algn="tl">
                      <a:srgbClr val="C0C0C0"/>
                    </a:outerShdw>
                  </a:effectLst>
                  <a:latin typeface="Times New Roman" pitchFamily="18" charset="0"/>
                </a:rPr>
                <a:t> </a:t>
              </a:r>
              <a:endParaRPr kumimoji="0" lang="en-US" altLang="zh-CN" sz="2800" b="1">
                <a:effectLst>
                  <a:outerShdw blurRad="38100" dist="38100" dir="2700000" algn="tl">
                    <a:srgbClr val="C0C0C0"/>
                  </a:outerShdw>
                </a:effectLst>
                <a:latin typeface="Times New Roman" pitchFamily="18" charset="0"/>
              </a:endParaRPr>
            </a:p>
            <a:p>
              <a:pPr eaLnBrk="1" hangingPunct="1">
                <a:spcBef>
                  <a:spcPct val="20000"/>
                </a:spcBef>
                <a:buClr>
                  <a:schemeClr val="accent2"/>
                </a:buClr>
                <a:buSzPct val="80000"/>
                <a:buFont typeface="Wingdings" pitchFamily="2" charset="2"/>
                <a:buNone/>
                <a:defRPr/>
              </a:pPr>
              <a:r>
                <a:rPr lang="en-US" altLang="zh-CN" sz="2800" b="1">
                  <a:effectLst>
                    <a:outerShdw blurRad="38100" dist="38100" dir="2700000" algn="tl">
                      <a:srgbClr val="C0C0C0"/>
                    </a:outerShdw>
                  </a:effectLst>
                  <a:latin typeface="Times New Roman" pitchFamily="18" charset="0"/>
                </a:rPr>
                <a:t>C</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=a</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b</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c</a:t>
              </a:r>
              <a:r>
                <a:rPr kumimoji="0" lang="en-US" altLang="zh-CN" sz="2800" b="1" baseline="-25000">
                  <a:effectLst>
                    <a:outerShdw blurRad="38100" dist="38100" dir="2700000" algn="tl">
                      <a:srgbClr val="C0C0C0"/>
                    </a:outerShdw>
                  </a:effectLst>
                  <a:latin typeface="Times New Roman" pitchFamily="18" charset="0"/>
                </a:rPr>
                <a:t>i-1 </a:t>
              </a:r>
              <a:r>
                <a:rPr kumimoji="0" lang="en-US" altLang="zh-CN" sz="2800" b="1">
                  <a:effectLst>
                    <a:outerShdw blurRad="38100" dist="38100" dir="2700000" algn="tl">
                      <a:srgbClr val="C0C0C0"/>
                    </a:outerShdw>
                  </a:effectLst>
                  <a:latin typeface="Times New Roman" pitchFamily="18" charset="0"/>
                </a:rPr>
                <a:t>+ a</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b</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 c</a:t>
              </a:r>
              <a:r>
                <a:rPr kumimoji="0" lang="en-US" altLang="zh-CN" sz="2800" b="1" baseline="-25000">
                  <a:effectLst>
                    <a:outerShdw blurRad="38100" dist="38100" dir="2700000" algn="tl">
                      <a:srgbClr val="C0C0C0"/>
                    </a:outerShdw>
                  </a:effectLst>
                  <a:latin typeface="Times New Roman" pitchFamily="18" charset="0"/>
                </a:rPr>
                <a:t>i-1</a:t>
              </a:r>
              <a:r>
                <a:rPr kumimoji="0" lang="en-US" altLang="zh-CN" sz="2800" b="1">
                  <a:effectLst>
                    <a:outerShdw blurRad="38100" dist="38100" dir="2700000" algn="tl">
                      <a:srgbClr val="C0C0C0"/>
                    </a:outerShdw>
                  </a:effectLst>
                  <a:latin typeface="Times New Roman" pitchFamily="18" charset="0"/>
                </a:rPr>
                <a:t>+ a</a:t>
              </a:r>
              <a:r>
                <a:rPr kumimoji="0" lang="en-US" altLang="zh-CN" sz="2800" b="1" baseline="-25000">
                  <a:effectLst>
                    <a:outerShdw blurRad="38100" dist="38100" dir="2700000" algn="tl">
                      <a:srgbClr val="C0C0C0"/>
                    </a:outerShdw>
                  </a:effectLst>
                  <a:latin typeface="Times New Roman" pitchFamily="18" charset="0"/>
                </a:rPr>
                <a:t>i </a:t>
              </a:r>
              <a:r>
                <a:rPr kumimoji="0" lang="en-US" altLang="zh-CN" sz="2800" b="1">
                  <a:effectLst>
                    <a:outerShdw blurRad="38100" dist="38100" dir="2700000" algn="tl">
                      <a:srgbClr val="C0C0C0"/>
                    </a:outerShdw>
                  </a:effectLst>
                  <a:latin typeface="Times New Roman" pitchFamily="18" charset="0"/>
                </a:rPr>
                <a:t>b</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c</a:t>
              </a:r>
              <a:r>
                <a:rPr kumimoji="0" lang="en-US" altLang="zh-CN" sz="2800" b="1" baseline="-25000">
                  <a:effectLst>
                    <a:outerShdw blurRad="38100" dist="38100" dir="2700000" algn="tl">
                      <a:srgbClr val="C0C0C0"/>
                    </a:outerShdw>
                  </a:effectLst>
                  <a:latin typeface="Times New Roman" pitchFamily="18" charset="0"/>
                </a:rPr>
                <a:t>i-1</a:t>
              </a:r>
              <a:r>
                <a:rPr kumimoji="0" lang="en-US" altLang="zh-CN" sz="2800" b="1">
                  <a:effectLst>
                    <a:outerShdw blurRad="38100" dist="38100" dir="2700000" algn="tl">
                      <a:srgbClr val="C0C0C0"/>
                    </a:outerShdw>
                  </a:effectLst>
                  <a:latin typeface="Times New Roman" pitchFamily="18" charset="0"/>
                </a:rPr>
                <a:t>+ a</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 b</a:t>
              </a:r>
              <a:r>
                <a:rPr kumimoji="0" lang="en-US" altLang="zh-CN" sz="2800" b="1" baseline="-25000">
                  <a:effectLst>
                    <a:outerShdw blurRad="38100" dist="38100" dir="2700000" algn="tl">
                      <a:srgbClr val="C0C0C0"/>
                    </a:outerShdw>
                  </a:effectLst>
                  <a:latin typeface="Times New Roman" pitchFamily="18" charset="0"/>
                </a:rPr>
                <a:t>i</a:t>
              </a:r>
              <a:r>
                <a:rPr kumimoji="0" lang="en-US" altLang="zh-CN" sz="2800" b="1">
                  <a:effectLst>
                    <a:outerShdw blurRad="38100" dist="38100" dir="2700000" algn="tl">
                      <a:srgbClr val="C0C0C0"/>
                    </a:outerShdw>
                  </a:effectLst>
                  <a:latin typeface="Times New Roman" pitchFamily="18" charset="0"/>
                </a:rPr>
                <a:t> c</a:t>
              </a:r>
              <a:r>
                <a:rPr kumimoji="0" lang="en-US" altLang="zh-CN" sz="2800" b="1" baseline="-25000">
                  <a:effectLst>
                    <a:outerShdw blurRad="38100" dist="38100" dir="2700000" algn="tl">
                      <a:srgbClr val="C0C0C0"/>
                    </a:outerShdw>
                  </a:effectLst>
                  <a:latin typeface="Times New Roman" pitchFamily="18" charset="0"/>
                </a:rPr>
                <a:t>i-1 </a:t>
              </a:r>
            </a:p>
          </p:txBody>
        </p:sp>
        <p:sp>
          <p:nvSpPr>
            <p:cNvPr id="73737" name="Line 93"/>
            <p:cNvSpPr>
              <a:spLocks noChangeShapeType="1"/>
            </p:cNvSpPr>
            <p:nvPr/>
          </p:nvSpPr>
          <p:spPr bwMode="auto">
            <a:xfrm>
              <a:off x="1056" y="3360"/>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38" name="Line 94"/>
            <p:cNvSpPr>
              <a:spLocks noChangeShapeType="1"/>
            </p:cNvSpPr>
            <p:nvPr/>
          </p:nvSpPr>
          <p:spPr bwMode="auto">
            <a:xfrm>
              <a:off x="2880" y="3408"/>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39" name="Line 95"/>
            <p:cNvSpPr>
              <a:spLocks noChangeShapeType="1"/>
            </p:cNvSpPr>
            <p:nvPr/>
          </p:nvSpPr>
          <p:spPr bwMode="auto">
            <a:xfrm>
              <a:off x="3337" y="3408"/>
              <a:ext cx="9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88576" name="Text Box 96"/>
          <p:cNvSpPr txBox="1">
            <a:spLocks noChangeArrowheads="1"/>
          </p:cNvSpPr>
          <p:nvPr/>
        </p:nvSpPr>
        <p:spPr bwMode="auto">
          <a:xfrm>
            <a:off x="1143000" y="825500"/>
            <a:ext cx="52578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001          010            100          111  </a:t>
            </a:r>
          </a:p>
        </p:txBody>
      </p:sp>
      <p:sp>
        <p:nvSpPr>
          <p:cNvPr id="788577" name="Text Box 97"/>
          <p:cNvSpPr txBox="1">
            <a:spLocks noChangeArrowheads="1"/>
          </p:cNvSpPr>
          <p:nvPr/>
        </p:nvSpPr>
        <p:spPr bwMode="auto">
          <a:xfrm>
            <a:off x="1143000" y="1892300"/>
            <a:ext cx="5257800"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101          111            110          011  </a:t>
            </a:r>
          </a:p>
        </p:txBody>
      </p:sp>
      <p:sp>
        <p:nvSpPr>
          <p:cNvPr id="3" name="灯片编号占位符 2"/>
          <p:cNvSpPr>
            <a:spLocks noGrp="1"/>
          </p:cNvSpPr>
          <p:nvPr>
            <p:ph type="sldNum" sz="quarter" idx="12"/>
          </p:nvPr>
        </p:nvSpPr>
        <p:spPr>
          <a:xfrm>
            <a:off x="6948488" y="6248400"/>
            <a:ext cx="1905000" cy="457200"/>
          </a:xfrm>
        </p:spPr>
        <p:txBody>
          <a:bodyPr/>
          <a:lstStyle/>
          <a:p>
            <a:pPr>
              <a:defRPr/>
            </a:pPr>
            <a:fld id="{D27350F5-B4F6-4BA6-B493-8B467D8862AF}" type="slidenum">
              <a:rPr lang="en-US" altLang="zh-CN"/>
              <a:pPr>
                <a:defRPr/>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74754" name="Group 13"/>
          <p:cNvGrpSpPr>
            <a:grpSpLocks/>
          </p:cNvGrpSpPr>
          <p:nvPr/>
        </p:nvGrpSpPr>
        <p:grpSpPr bwMode="auto">
          <a:xfrm>
            <a:off x="4076919" y="1882775"/>
            <a:ext cx="4343400" cy="4822825"/>
            <a:chOff x="1440" y="932"/>
            <a:chExt cx="2736" cy="3038"/>
          </a:xfrm>
        </p:grpSpPr>
        <p:sp>
          <p:nvSpPr>
            <p:cNvPr id="738308" name="Text Box 4"/>
            <p:cNvSpPr txBox="1">
              <a:spLocks noChangeArrowheads="1"/>
            </p:cNvSpPr>
            <p:nvPr/>
          </p:nvSpPr>
          <p:spPr bwMode="auto">
            <a:xfrm>
              <a:off x="1440" y="932"/>
              <a:ext cx="2736" cy="3038"/>
            </a:xfrm>
            <a:prstGeom prst="rect">
              <a:avLst/>
            </a:prstGeom>
            <a:solidFill>
              <a:schemeClr val="tx1"/>
            </a:solidFill>
            <a:ln w="38100">
              <a:solidFill>
                <a:srgbClr val="CC0066"/>
              </a:solidFill>
              <a:miter lim="800000"/>
              <a:headEnd/>
              <a:tailEnd/>
            </a:ln>
            <a:effectLst/>
          </p:spPr>
          <p:txBody>
            <a:bodyPr>
              <a:spAutoFit/>
            </a:bodyPr>
            <a:lstStyle/>
            <a:p>
              <a:pPr marL="476250" indent="-476250" eaLnBrk="1" hangingPunct="1">
                <a:lnSpc>
                  <a:spcPct val="85000"/>
                </a:lnSpc>
                <a:spcBef>
                  <a:spcPct val="50000"/>
                </a:spcBef>
                <a:defRPr/>
              </a:pP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3</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 A</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2</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1</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0  </a:t>
              </a:r>
              <a:r>
                <a:rPr lang="en-US" altLang="zh-CN" b="1" baseline="-30000">
                  <a:solidFill>
                    <a:srgbClr val="000099"/>
                  </a:solidFill>
                  <a:latin typeface="Times New Roman" pitchFamily="18" charset="0"/>
                </a:rPr>
                <a:t>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0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1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2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3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4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5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6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7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8 </a:t>
              </a:r>
              <a:r>
                <a:rPr lang="en-US" altLang="zh-CN" b="1">
                  <a:solidFill>
                    <a:srgbClr val="000099"/>
                  </a:solidFill>
                  <a:effectLst>
                    <a:outerShdw blurRad="38100" dist="38100" dir="2700000" algn="tl">
                      <a:srgbClr val="C0C0C0"/>
                    </a:outerShdw>
                  </a:effectLst>
                  <a:latin typeface="Times New Roman" pitchFamily="18" charset="0"/>
                  <a:cs typeface="Times New Roman" pitchFamily="18" charset="0"/>
                </a:rPr>
                <a:t>f</a:t>
              </a:r>
              <a:r>
                <a:rPr lang="en-US" altLang="zh-CN" b="1" baseline="-30000">
                  <a:solidFill>
                    <a:srgbClr val="000099"/>
                  </a:solidFill>
                  <a:effectLst>
                    <a:outerShdw blurRad="38100" dist="38100" dir="2700000" algn="tl">
                      <a:srgbClr val="C0C0C0"/>
                    </a:outerShdw>
                  </a:effectLst>
                  <a:latin typeface="Times New Roman" pitchFamily="18" charset="0"/>
                  <a:cs typeface="Times New Roman" pitchFamily="18" charset="0"/>
                </a:rPr>
                <a:t>9</a:t>
              </a:r>
              <a:endParaRPr lang="en-US" altLang="zh-CN" b="1">
                <a:latin typeface="Times New Roman" pitchFamily="18" charset="0"/>
              </a:endParaRPr>
            </a:p>
            <a:p>
              <a:pPr marL="476250" indent="-476250" eaLnBrk="1" hangingPunct="1">
                <a:lnSpc>
                  <a:spcPct val="70000"/>
                </a:lnSpc>
                <a:spcBef>
                  <a:spcPct val="50000"/>
                </a:spcBef>
                <a:defRPr/>
              </a:pPr>
              <a:r>
                <a:rPr lang="en-US" altLang="zh-CN" b="1">
                  <a:latin typeface="Times New Roman" pitchFamily="18" charset="0"/>
                </a:rPr>
                <a:t>0   0   0  0    </a:t>
              </a:r>
              <a:r>
                <a:rPr lang="en-US" altLang="zh-CN" b="1">
                  <a:solidFill>
                    <a:schemeClr val="hlink"/>
                  </a:solidFill>
                  <a:latin typeface="Times New Roman" pitchFamily="18" charset="0"/>
                </a:rPr>
                <a:t>0</a:t>
              </a:r>
              <a:r>
                <a:rPr lang="en-US" altLang="zh-CN" b="1">
                  <a:latin typeface="Times New Roman" pitchFamily="18" charset="0"/>
                </a:rPr>
                <a:t> 1  1 1 1 1  1 1 1 1</a:t>
              </a:r>
              <a:r>
                <a:rPr lang="en-US" altLang="zh-CN" b="1">
                  <a:solidFill>
                    <a:schemeClr val="folHlink"/>
                  </a:solidFill>
                  <a:latin typeface="Times New Roman" pitchFamily="18" charset="0"/>
                </a:rPr>
                <a:t> </a:t>
              </a:r>
              <a:r>
                <a:rPr lang="en-US" altLang="zh-CN" b="1">
                  <a:latin typeface="Times New Roman" pitchFamily="18" charset="0"/>
                </a:rPr>
                <a:t>  </a:t>
              </a:r>
              <a:r>
                <a:rPr lang="en-US" altLang="zh-CN" b="1">
                  <a:effectLst>
                    <a:outerShdw blurRad="38100" dist="38100" dir="2700000" algn="tl">
                      <a:srgbClr val="C0C0C0"/>
                    </a:outerShdw>
                  </a:effectLst>
                  <a:latin typeface="宋体" pitchFamily="2" charset="-122"/>
                </a:rPr>
                <a:t>   </a:t>
              </a:r>
              <a:endParaRPr lang="en-US" altLang="zh-CN" b="1">
                <a:latin typeface="Times New Roman" pitchFamily="18" charset="0"/>
              </a:endParaRPr>
            </a:p>
            <a:p>
              <a:pPr marL="476250" indent="-476250" eaLnBrk="1" hangingPunct="1">
                <a:lnSpc>
                  <a:spcPct val="70000"/>
                </a:lnSpc>
                <a:spcBef>
                  <a:spcPct val="50000"/>
                </a:spcBef>
                <a:defRPr/>
              </a:pPr>
              <a:r>
                <a:rPr lang="en-US" altLang="zh-CN" b="1">
                  <a:latin typeface="Times New Roman" pitchFamily="18" charset="0"/>
                </a:rPr>
                <a:t>0   0   0  1    1 </a:t>
              </a:r>
              <a:r>
                <a:rPr lang="en-US" altLang="zh-CN" b="1">
                  <a:solidFill>
                    <a:schemeClr val="hlink"/>
                  </a:solidFill>
                  <a:latin typeface="Times New Roman" pitchFamily="18" charset="0"/>
                </a:rPr>
                <a:t>0</a:t>
              </a:r>
              <a:r>
                <a:rPr lang="en-US" altLang="zh-CN" b="1">
                  <a:latin typeface="Times New Roman" pitchFamily="18" charset="0"/>
                </a:rPr>
                <a:t>  1 1 1 1  1 1 1 1</a:t>
              </a:r>
              <a:r>
                <a:rPr lang="en-US" altLang="zh-CN" b="1">
                  <a:solidFill>
                    <a:schemeClr val="folHlink"/>
                  </a:solidFill>
                  <a:latin typeface="Times New Roman" pitchFamily="18" charset="0"/>
                </a:rPr>
                <a:t> </a:t>
              </a:r>
              <a:endParaRPr lang="en-US" altLang="zh-CN" b="1">
                <a:latin typeface="Times New Roman" pitchFamily="18" charset="0"/>
              </a:endParaRPr>
            </a:p>
            <a:p>
              <a:pPr marL="476250" indent="-476250" eaLnBrk="1" hangingPunct="1">
                <a:lnSpc>
                  <a:spcPct val="70000"/>
                </a:lnSpc>
                <a:spcBef>
                  <a:spcPct val="50000"/>
                </a:spcBef>
                <a:defRPr/>
              </a:pPr>
              <a:r>
                <a:rPr lang="en-US" altLang="zh-CN" b="1">
                  <a:latin typeface="Times New Roman" pitchFamily="18" charset="0"/>
                </a:rPr>
                <a:t>0   0   1  0    1 1  </a:t>
              </a:r>
              <a:r>
                <a:rPr lang="en-US" altLang="zh-CN" b="1">
                  <a:solidFill>
                    <a:schemeClr val="hlink"/>
                  </a:solidFill>
                  <a:latin typeface="Times New Roman" pitchFamily="18" charset="0"/>
                </a:rPr>
                <a:t>0</a:t>
              </a:r>
              <a:r>
                <a:rPr lang="en-US" altLang="zh-CN" b="1">
                  <a:latin typeface="Times New Roman" pitchFamily="18" charset="0"/>
                </a:rPr>
                <a:t> 1 1 1  1 1 1 1</a:t>
              </a:r>
              <a:r>
                <a:rPr lang="en-US" altLang="zh-CN" b="1">
                  <a:solidFill>
                    <a:schemeClr val="folHlink"/>
                  </a:solidFill>
                  <a:latin typeface="Times New Roman" pitchFamily="18" charset="0"/>
                </a:rPr>
                <a:t> </a:t>
              </a:r>
              <a:endParaRPr lang="en-US" altLang="zh-CN" b="1">
                <a:latin typeface="Times New Roman" pitchFamily="18" charset="0"/>
              </a:endParaRPr>
            </a:p>
            <a:p>
              <a:pPr marL="476250" indent="-476250" eaLnBrk="1" hangingPunct="1">
                <a:lnSpc>
                  <a:spcPct val="70000"/>
                </a:lnSpc>
                <a:spcBef>
                  <a:spcPct val="50000"/>
                </a:spcBef>
                <a:defRPr/>
              </a:pPr>
              <a:r>
                <a:rPr lang="en-US" altLang="zh-CN" b="1">
                  <a:latin typeface="Times New Roman" pitchFamily="18" charset="0"/>
                </a:rPr>
                <a:t>0   0   1  1    1 1  1 </a:t>
              </a:r>
              <a:r>
                <a:rPr lang="en-US" altLang="zh-CN" b="1">
                  <a:solidFill>
                    <a:schemeClr val="hlink"/>
                  </a:solidFill>
                  <a:latin typeface="Times New Roman" pitchFamily="18" charset="0"/>
                </a:rPr>
                <a:t>0</a:t>
              </a:r>
              <a:r>
                <a:rPr lang="en-US" altLang="zh-CN" b="1">
                  <a:latin typeface="Times New Roman" pitchFamily="18" charset="0"/>
                </a:rPr>
                <a:t> 1 1  1 1 1 1</a:t>
              </a:r>
              <a:r>
                <a:rPr lang="en-US" altLang="zh-CN" b="1">
                  <a:solidFill>
                    <a:schemeClr val="folHlink"/>
                  </a:solidFill>
                  <a:latin typeface="Times New Roman" pitchFamily="18" charset="0"/>
                </a:rPr>
                <a:t> </a:t>
              </a:r>
              <a:endParaRPr lang="en-US" altLang="zh-CN" b="1">
                <a:latin typeface="Times New Roman" pitchFamily="18" charset="0"/>
              </a:endParaRPr>
            </a:p>
            <a:p>
              <a:pPr marL="476250" indent="-476250" algn="just" eaLnBrk="1" hangingPunct="1">
                <a:lnSpc>
                  <a:spcPct val="70000"/>
                </a:lnSpc>
                <a:spcBef>
                  <a:spcPct val="50000"/>
                </a:spcBef>
                <a:defRPr/>
              </a:pPr>
              <a:r>
                <a:rPr lang="en-US" altLang="zh-CN" b="1">
                  <a:latin typeface="Times New Roman" pitchFamily="18" charset="0"/>
                </a:rPr>
                <a:t>0   1   0  0    1 1  1 1</a:t>
              </a:r>
              <a:r>
                <a:rPr lang="en-US" altLang="zh-CN" b="1">
                  <a:solidFill>
                    <a:schemeClr val="hlink"/>
                  </a:solidFill>
                  <a:latin typeface="Times New Roman" pitchFamily="18" charset="0"/>
                </a:rPr>
                <a:t> 0</a:t>
              </a:r>
              <a:r>
                <a:rPr lang="en-US" altLang="zh-CN" b="1">
                  <a:latin typeface="Times New Roman" pitchFamily="18" charset="0"/>
                </a:rPr>
                <a:t> 1  1 1 1 1</a:t>
              </a:r>
              <a:r>
                <a:rPr lang="en-US" altLang="zh-CN" b="1">
                  <a:solidFill>
                    <a:schemeClr val="folHlink"/>
                  </a:solidFill>
                  <a:latin typeface="Times New Roman" pitchFamily="18" charset="0"/>
                </a:rPr>
                <a:t> </a:t>
              </a:r>
              <a:endParaRPr lang="en-US" altLang="zh-CN" b="1">
                <a:latin typeface="Times New Roman" pitchFamily="18" charset="0"/>
              </a:endParaRPr>
            </a:p>
            <a:p>
              <a:pPr marL="476250" indent="-476250" eaLnBrk="1" hangingPunct="1">
                <a:lnSpc>
                  <a:spcPct val="70000"/>
                </a:lnSpc>
                <a:spcBef>
                  <a:spcPct val="50000"/>
                </a:spcBef>
                <a:defRPr/>
              </a:pPr>
              <a:r>
                <a:rPr lang="en-US" altLang="zh-CN" b="1">
                  <a:latin typeface="Times New Roman" pitchFamily="18" charset="0"/>
                </a:rPr>
                <a:t>0   1   0  1    1 1  1 1 1 </a:t>
              </a:r>
              <a:r>
                <a:rPr lang="en-US" altLang="zh-CN" b="1">
                  <a:solidFill>
                    <a:schemeClr val="hlink"/>
                  </a:solidFill>
                  <a:latin typeface="Times New Roman" pitchFamily="18" charset="0"/>
                </a:rPr>
                <a:t>0</a:t>
              </a:r>
              <a:r>
                <a:rPr lang="en-US" altLang="zh-CN" b="1">
                  <a:latin typeface="Times New Roman" pitchFamily="18" charset="0"/>
                </a:rPr>
                <a:t>  1 1 1 1</a:t>
              </a:r>
              <a:r>
                <a:rPr lang="en-US" altLang="zh-CN" b="1">
                  <a:solidFill>
                    <a:schemeClr val="folHlink"/>
                  </a:solidFill>
                  <a:latin typeface="Times New Roman" pitchFamily="18" charset="0"/>
                </a:rPr>
                <a:t> </a:t>
              </a:r>
              <a:endParaRPr lang="en-US" altLang="zh-CN" b="1">
                <a:latin typeface="Times New Roman" pitchFamily="18" charset="0"/>
              </a:endParaRPr>
            </a:p>
            <a:p>
              <a:pPr marL="476250" indent="-476250" eaLnBrk="1" hangingPunct="1">
                <a:lnSpc>
                  <a:spcPct val="70000"/>
                </a:lnSpc>
                <a:spcBef>
                  <a:spcPct val="50000"/>
                </a:spcBef>
                <a:defRPr/>
              </a:pPr>
              <a:r>
                <a:rPr lang="en-US" altLang="zh-CN" b="1">
                  <a:latin typeface="Times New Roman" pitchFamily="18" charset="0"/>
                </a:rPr>
                <a:t>0   1   1  0    1 1  1 1 1 1  </a:t>
              </a:r>
              <a:r>
                <a:rPr lang="en-US" altLang="zh-CN" b="1">
                  <a:solidFill>
                    <a:schemeClr val="hlink"/>
                  </a:solidFill>
                  <a:latin typeface="Times New Roman" pitchFamily="18" charset="0"/>
                </a:rPr>
                <a:t>0</a:t>
              </a:r>
              <a:r>
                <a:rPr lang="en-US" altLang="zh-CN" b="1">
                  <a:latin typeface="Times New Roman" pitchFamily="18" charset="0"/>
                </a:rPr>
                <a:t> 1 1 1</a:t>
              </a:r>
              <a:r>
                <a:rPr lang="en-US" altLang="zh-CN" b="1">
                  <a:solidFill>
                    <a:schemeClr val="folHlink"/>
                  </a:solidFill>
                  <a:latin typeface="Times New Roman" pitchFamily="18" charset="0"/>
                </a:rPr>
                <a:t> </a:t>
              </a:r>
              <a:endParaRPr lang="en-US" altLang="zh-CN" b="1">
                <a:latin typeface="Times New Roman" pitchFamily="18" charset="0"/>
              </a:endParaRPr>
            </a:p>
            <a:p>
              <a:pPr marL="476250" indent="-476250" eaLnBrk="1" hangingPunct="1">
                <a:lnSpc>
                  <a:spcPct val="70000"/>
                </a:lnSpc>
                <a:spcBef>
                  <a:spcPct val="50000"/>
                </a:spcBef>
                <a:defRPr/>
              </a:pPr>
              <a:r>
                <a:rPr lang="en-US" altLang="zh-CN" b="1">
                  <a:latin typeface="Times New Roman" pitchFamily="18" charset="0"/>
                </a:rPr>
                <a:t>0   1   1  1    1 1  1 1 1 1  1</a:t>
              </a:r>
              <a:r>
                <a:rPr lang="en-US" altLang="zh-CN" b="1">
                  <a:solidFill>
                    <a:schemeClr val="hlink"/>
                  </a:solidFill>
                  <a:latin typeface="Times New Roman" pitchFamily="18" charset="0"/>
                </a:rPr>
                <a:t> 0</a:t>
              </a:r>
              <a:r>
                <a:rPr lang="en-US" altLang="zh-CN" b="1">
                  <a:latin typeface="Times New Roman" pitchFamily="18" charset="0"/>
                </a:rPr>
                <a:t> 1 1</a:t>
              </a:r>
              <a:r>
                <a:rPr lang="en-US" altLang="zh-CN" b="1">
                  <a:solidFill>
                    <a:schemeClr val="folHlink"/>
                  </a:solidFill>
                  <a:latin typeface="Times New Roman" pitchFamily="18" charset="0"/>
                </a:rPr>
                <a:t> </a:t>
              </a:r>
              <a:endParaRPr lang="en-US" altLang="zh-CN" b="1">
                <a:effectLst>
                  <a:outerShdw blurRad="38100" dist="38100" dir="2700000" algn="tl">
                    <a:srgbClr val="C0C0C0"/>
                  </a:outerShdw>
                </a:effectLst>
                <a:latin typeface="宋体" pitchFamily="2" charset="-122"/>
              </a:endParaRPr>
            </a:p>
            <a:p>
              <a:pPr marL="476250" indent="-476250" eaLnBrk="1" hangingPunct="1">
                <a:lnSpc>
                  <a:spcPct val="70000"/>
                </a:lnSpc>
                <a:spcBef>
                  <a:spcPct val="50000"/>
                </a:spcBef>
                <a:defRPr/>
              </a:pPr>
              <a:r>
                <a:rPr lang="en-US" altLang="zh-CN" b="1">
                  <a:effectLst>
                    <a:outerShdw blurRad="38100" dist="38100" dir="2700000" algn="tl">
                      <a:srgbClr val="C0C0C0"/>
                    </a:outerShdw>
                  </a:effectLst>
                  <a:latin typeface="Times New Roman" pitchFamily="18" charset="0"/>
                </a:rPr>
                <a:t>1   0   0  0    </a:t>
              </a:r>
              <a:r>
                <a:rPr lang="en-US" altLang="zh-CN" b="1">
                  <a:latin typeface="Times New Roman" pitchFamily="18" charset="0"/>
                </a:rPr>
                <a:t>1 1  1 1 1 1  1 1 </a:t>
              </a:r>
              <a:r>
                <a:rPr lang="en-US" altLang="zh-CN" b="1">
                  <a:solidFill>
                    <a:schemeClr val="hlink"/>
                  </a:solidFill>
                  <a:latin typeface="Times New Roman" pitchFamily="18" charset="0"/>
                </a:rPr>
                <a:t>0</a:t>
              </a:r>
              <a:r>
                <a:rPr lang="en-US" altLang="zh-CN" b="1">
                  <a:latin typeface="Times New Roman" pitchFamily="18" charset="0"/>
                </a:rPr>
                <a:t> 1</a:t>
              </a:r>
              <a:r>
                <a:rPr lang="en-US" altLang="zh-CN" b="1">
                  <a:solidFill>
                    <a:schemeClr val="folHlink"/>
                  </a:solidFill>
                  <a:latin typeface="Times New Roman" pitchFamily="18" charset="0"/>
                </a:rPr>
                <a:t> </a:t>
              </a:r>
              <a:endParaRPr lang="en-US" altLang="zh-CN" b="1">
                <a:effectLst>
                  <a:outerShdw blurRad="38100" dist="38100" dir="2700000" algn="tl">
                    <a:srgbClr val="C0C0C0"/>
                  </a:outerShdw>
                </a:effectLst>
                <a:latin typeface="Times New Roman" pitchFamily="18" charset="0"/>
              </a:endParaRPr>
            </a:p>
            <a:p>
              <a:pPr marL="476250" indent="-476250" eaLnBrk="1" hangingPunct="1">
                <a:lnSpc>
                  <a:spcPct val="70000"/>
                </a:lnSpc>
                <a:spcBef>
                  <a:spcPct val="50000"/>
                </a:spcBef>
                <a:defRPr/>
              </a:pPr>
              <a:r>
                <a:rPr lang="en-US" altLang="zh-CN" b="1">
                  <a:effectLst>
                    <a:outerShdw blurRad="38100" dist="38100" dir="2700000" algn="tl">
                      <a:srgbClr val="C0C0C0"/>
                    </a:outerShdw>
                  </a:effectLst>
                  <a:latin typeface="Times New Roman" pitchFamily="18" charset="0"/>
                </a:rPr>
                <a:t>1   0   0  1    1</a:t>
              </a:r>
              <a:r>
                <a:rPr lang="en-US" altLang="zh-CN" b="1">
                  <a:latin typeface="Times New Roman" pitchFamily="18" charset="0"/>
                </a:rPr>
                <a:t> 1  1 1 1 1  1 1 1 </a:t>
              </a:r>
              <a:r>
                <a:rPr lang="en-US" altLang="zh-CN" b="1">
                  <a:solidFill>
                    <a:schemeClr val="hlink"/>
                  </a:solidFill>
                  <a:latin typeface="Times New Roman" pitchFamily="18" charset="0"/>
                </a:rPr>
                <a:t>0 </a:t>
              </a:r>
            </a:p>
          </p:txBody>
        </p:sp>
        <p:sp>
          <p:nvSpPr>
            <p:cNvPr id="74765" name="Line 6"/>
            <p:cNvSpPr>
              <a:spLocks noChangeShapeType="1"/>
            </p:cNvSpPr>
            <p:nvPr/>
          </p:nvSpPr>
          <p:spPr bwMode="auto">
            <a:xfrm>
              <a:off x="1440" y="1220"/>
              <a:ext cx="2729" cy="1"/>
            </a:xfrm>
            <a:prstGeom prst="line">
              <a:avLst/>
            </a:prstGeom>
            <a:noFill/>
            <a:ln w="38100">
              <a:solidFill>
                <a:srgbClr val="00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6" name="Line 7"/>
            <p:cNvSpPr>
              <a:spLocks noChangeShapeType="1"/>
            </p:cNvSpPr>
            <p:nvPr/>
          </p:nvSpPr>
          <p:spPr bwMode="auto">
            <a:xfrm>
              <a:off x="2400" y="932"/>
              <a:ext cx="1" cy="3038"/>
            </a:xfrm>
            <a:prstGeom prst="line">
              <a:avLst/>
            </a:prstGeom>
            <a:noFill/>
            <a:ln w="38100">
              <a:solidFill>
                <a:srgbClr val="D60093"/>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4755" name="Group 19"/>
          <p:cNvGrpSpPr>
            <a:grpSpLocks/>
          </p:cNvGrpSpPr>
          <p:nvPr/>
        </p:nvGrpSpPr>
        <p:grpSpPr bwMode="auto">
          <a:xfrm>
            <a:off x="1102569" y="1904901"/>
            <a:ext cx="2057400" cy="4384675"/>
            <a:chOff x="3072" y="1104"/>
            <a:chExt cx="1296" cy="2762"/>
          </a:xfrm>
        </p:grpSpPr>
        <p:sp>
          <p:nvSpPr>
            <p:cNvPr id="738319" name="Text Box 15"/>
            <p:cNvSpPr txBox="1">
              <a:spLocks noChangeArrowheads="1"/>
            </p:cNvSpPr>
            <p:nvPr/>
          </p:nvSpPr>
          <p:spPr bwMode="auto">
            <a:xfrm>
              <a:off x="3072" y="1104"/>
              <a:ext cx="1248" cy="2762"/>
            </a:xfrm>
            <a:prstGeom prst="rect">
              <a:avLst/>
            </a:prstGeom>
            <a:solidFill>
              <a:schemeClr val="tx1"/>
            </a:solidFill>
            <a:ln w="38100">
              <a:solidFill>
                <a:srgbClr val="CC0066"/>
              </a:solidFill>
              <a:miter lim="800000"/>
              <a:headEnd/>
              <a:tailEnd/>
            </a:ln>
            <a:effectLst/>
          </p:spPr>
          <p:txBody>
            <a:bodyPr>
              <a:spAutoFit/>
            </a:bodyPr>
            <a:lstStyle/>
            <a:p>
              <a:pPr marL="476250" indent="-476250" eaLnBrk="1" hangingPunct="1">
                <a:lnSpc>
                  <a:spcPct val="85000"/>
                </a:lnSpc>
                <a:spcBef>
                  <a:spcPct val="50000"/>
                </a:spcBef>
                <a:defRPr/>
              </a:pP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S  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2</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1</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0  </a:t>
              </a:r>
              <a:r>
                <a:rPr lang="en-US" altLang="zh-CN" b="1" baseline="-30000" dirty="0">
                  <a:solidFill>
                    <a:srgbClr val="000099"/>
                  </a:solidFill>
                  <a:latin typeface="Times New Roman" pitchFamily="18" charset="0"/>
                </a:rPr>
                <a:t>   </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y</a:t>
              </a:r>
              <a:endParaRPr lang="en-US" altLang="zh-CN" b="1" dirty="0">
                <a:latin typeface="Times New Roman" pitchFamily="18" charset="0"/>
              </a:endParaRPr>
            </a:p>
            <a:p>
              <a:pPr marL="476250" indent="-476250" eaLnBrk="1" hangingPunct="1">
                <a:lnSpc>
                  <a:spcPct val="70000"/>
                </a:lnSpc>
                <a:spcBef>
                  <a:spcPct val="50000"/>
                </a:spcBef>
                <a:defRPr/>
              </a:pPr>
              <a:r>
                <a:rPr lang="en-US" altLang="zh-CN" b="1" dirty="0">
                  <a:latin typeface="Times New Roman" pitchFamily="18" charset="0"/>
                </a:rPr>
                <a:t>1  </a:t>
              </a:r>
              <a:r>
                <a:rPr lang="en-US" altLang="zh-CN" b="1" dirty="0">
                  <a:latin typeface="Times New Roman" pitchFamily="18" charset="0"/>
                  <a:cs typeface="Times New Roman" pitchFamily="18" charset="0"/>
                </a:rPr>
                <a:t>××</a:t>
              </a:r>
              <a:r>
                <a:rPr lang="en-US" altLang="zh-CN" b="1" dirty="0">
                  <a:latin typeface="Times New Roman" pitchFamily="18" charset="0"/>
                </a:rPr>
                <a:t> </a:t>
              </a:r>
              <a:r>
                <a:rPr lang="en-US" altLang="zh-CN" b="1" dirty="0">
                  <a:latin typeface="Times New Roman" pitchFamily="18" charset="0"/>
                  <a:cs typeface="Times New Roman" pitchFamily="18" charset="0"/>
                </a:rPr>
                <a:t>×</a:t>
              </a:r>
              <a:r>
                <a:rPr lang="en-US" altLang="zh-CN" b="1" dirty="0">
                  <a:latin typeface="Times New Roman" pitchFamily="18" charset="0"/>
                </a:rPr>
                <a:t>   0  </a:t>
              </a:r>
              <a:r>
                <a:rPr lang="en-US" altLang="zh-CN" b="1" dirty="0">
                  <a:solidFill>
                    <a:schemeClr val="folHlink"/>
                  </a:solidFill>
                  <a:latin typeface="Times New Roman" pitchFamily="18" charset="0"/>
                </a:rPr>
                <a:t> </a:t>
              </a:r>
              <a:r>
                <a:rPr lang="en-US" altLang="zh-CN" b="1" dirty="0">
                  <a:latin typeface="Times New Roman" pitchFamily="18" charset="0"/>
                </a:rPr>
                <a:t>  </a:t>
              </a:r>
              <a:r>
                <a:rPr lang="en-US" altLang="zh-CN" b="1" dirty="0">
                  <a:effectLst>
                    <a:outerShdw blurRad="38100" dist="38100" dir="2700000" algn="tl">
                      <a:srgbClr val="C0C0C0"/>
                    </a:outerShdw>
                  </a:effectLst>
                  <a:latin typeface="宋体" pitchFamily="2" charset="-122"/>
                </a:rPr>
                <a:t>   </a:t>
              </a:r>
              <a:endParaRPr lang="en-US" altLang="zh-CN" b="1" dirty="0">
                <a:latin typeface="Times New Roman" pitchFamily="18" charset="0"/>
              </a:endParaRPr>
            </a:p>
            <a:p>
              <a:pPr marL="476250" indent="-476250" eaLnBrk="1" hangingPunct="1">
                <a:lnSpc>
                  <a:spcPct val="70000"/>
                </a:lnSpc>
                <a:spcBef>
                  <a:spcPct val="50000"/>
                </a:spcBef>
                <a:defRPr/>
              </a:pPr>
              <a:r>
                <a:rPr lang="en-US" altLang="zh-CN" b="1" dirty="0">
                  <a:latin typeface="Times New Roman" pitchFamily="18" charset="0"/>
                </a:rPr>
                <a:t>0   0   0  0    </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0</a:t>
              </a:r>
              <a:r>
                <a:rPr lang="en-US" altLang="zh-CN" b="1" dirty="0">
                  <a:latin typeface="Times New Roman" pitchFamily="18" charset="0"/>
                </a:rPr>
                <a:t>  </a:t>
              </a:r>
            </a:p>
            <a:p>
              <a:pPr marL="476250" indent="-476250" eaLnBrk="1" hangingPunct="1">
                <a:lnSpc>
                  <a:spcPct val="70000"/>
                </a:lnSpc>
                <a:spcBef>
                  <a:spcPct val="50000"/>
                </a:spcBef>
                <a:defRPr/>
              </a:pPr>
              <a:r>
                <a:rPr lang="en-US" altLang="zh-CN" b="1" dirty="0">
                  <a:latin typeface="Times New Roman" pitchFamily="18" charset="0"/>
                </a:rPr>
                <a:t>0   0   0  1    </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1</a:t>
              </a:r>
              <a:r>
                <a:rPr lang="en-US" altLang="zh-CN" b="1" dirty="0">
                  <a:latin typeface="Times New Roman" pitchFamily="18" charset="0"/>
                </a:rPr>
                <a:t> </a:t>
              </a:r>
            </a:p>
            <a:p>
              <a:pPr marL="476250" indent="-476250" eaLnBrk="1" hangingPunct="1">
                <a:lnSpc>
                  <a:spcPct val="70000"/>
                </a:lnSpc>
                <a:spcBef>
                  <a:spcPct val="50000"/>
                </a:spcBef>
                <a:defRPr/>
              </a:pPr>
              <a:r>
                <a:rPr lang="en-US" altLang="zh-CN" b="1" dirty="0">
                  <a:latin typeface="Times New Roman" pitchFamily="18" charset="0"/>
                </a:rPr>
                <a:t>0   0   1  0    </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2</a:t>
              </a:r>
              <a:r>
                <a:rPr lang="en-US" altLang="zh-CN" b="1" dirty="0">
                  <a:solidFill>
                    <a:schemeClr val="folHlink"/>
                  </a:solidFill>
                  <a:latin typeface="Times New Roman" pitchFamily="18" charset="0"/>
                </a:rPr>
                <a:t> </a:t>
              </a:r>
              <a:endParaRPr lang="en-US" altLang="zh-CN" b="1" dirty="0">
                <a:latin typeface="Times New Roman" pitchFamily="18" charset="0"/>
              </a:endParaRPr>
            </a:p>
            <a:p>
              <a:pPr marL="476250" indent="-476250" algn="just" eaLnBrk="1" hangingPunct="1">
                <a:lnSpc>
                  <a:spcPct val="70000"/>
                </a:lnSpc>
                <a:spcBef>
                  <a:spcPct val="50000"/>
                </a:spcBef>
                <a:defRPr/>
              </a:pPr>
              <a:r>
                <a:rPr lang="en-US" altLang="zh-CN" b="1" dirty="0">
                  <a:latin typeface="Times New Roman" pitchFamily="18" charset="0"/>
                </a:rPr>
                <a:t>0   0   1  1    </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3</a:t>
              </a:r>
              <a:r>
                <a:rPr lang="en-US" altLang="zh-CN" b="1" dirty="0">
                  <a:solidFill>
                    <a:schemeClr val="folHlink"/>
                  </a:solidFill>
                  <a:latin typeface="Times New Roman" pitchFamily="18" charset="0"/>
                </a:rPr>
                <a:t> </a:t>
              </a:r>
              <a:endParaRPr lang="en-US" altLang="zh-CN" b="1" dirty="0">
                <a:latin typeface="Times New Roman" pitchFamily="18" charset="0"/>
              </a:endParaRPr>
            </a:p>
            <a:p>
              <a:pPr marL="476250" indent="-476250" eaLnBrk="1" hangingPunct="1">
                <a:lnSpc>
                  <a:spcPct val="70000"/>
                </a:lnSpc>
                <a:spcBef>
                  <a:spcPct val="50000"/>
                </a:spcBef>
                <a:defRPr/>
              </a:pPr>
              <a:r>
                <a:rPr lang="en-US" altLang="zh-CN" b="1" dirty="0">
                  <a:latin typeface="Times New Roman" pitchFamily="18" charset="0"/>
                </a:rPr>
                <a:t>0   1   0  0    </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4</a:t>
              </a:r>
              <a:r>
                <a:rPr lang="en-US" altLang="zh-CN" b="1" dirty="0">
                  <a:latin typeface="Times New Roman" pitchFamily="18" charset="0"/>
                </a:rPr>
                <a:t> </a:t>
              </a:r>
            </a:p>
            <a:p>
              <a:pPr marL="476250" indent="-476250" eaLnBrk="1" hangingPunct="1">
                <a:lnSpc>
                  <a:spcPct val="70000"/>
                </a:lnSpc>
                <a:spcBef>
                  <a:spcPct val="50000"/>
                </a:spcBef>
                <a:defRPr/>
              </a:pPr>
              <a:r>
                <a:rPr lang="en-US" altLang="zh-CN" b="1" dirty="0">
                  <a:latin typeface="Times New Roman" pitchFamily="18" charset="0"/>
                </a:rPr>
                <a:t>0   1   0  1    </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5</a:t>
              </a:r>
              <a:r>
                <a:rPr lang="en-US" altLang="zh-CN" b="1" dirty="0">
                  <a:latin typeface="Times New Roman" pitchFamily="18" charset="0"/>
                </a:rPr>
                <a:t> </a:t>
              </a:r>
            </a:p>
            <a:p>
              <a:pPr marL="476250" indent="-476250" eaLnBrk="1" hangingPunct="1">
                <a:lnSpc>
                  <a:spcPct val="70000"/>
                </a:lnSpc>
                <a:spcBef>
                  <a:spcPct val="50000"/>
                </a:spcBef>
                <a:defRPr/>
              </a:pPr>
              <a:r>
                <a:rPr lang="en-US" altLang="zh-CN" b="1" dirty="0">
                  <a:latin typeface="Times New Roman" pitchFamily="18" charset="0"/>
                </a:rPr>
                <a:t>0   1   1  0    </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6</a:t>
              </a:r>
              <a:r>
                <a:rPr lang="en-US" altLang="zh-CN" b="1" dirty="0">
                  <a:latin typeface="Times New Roman" pitchFamily="18" charset="0"/>
                </a:rPr>
                <a:t> </a:t>
              </a:r>
              <a:endParaRPr lang="en-US" altLang="zh-CN" b="1" dirty="0">
                <a:effectLst>
                  <a:outerShdw blurRad="38100" dist="38100" dir="2700000" algn="tl">
                    <a:srgbClr val="C0C0C0"/>
                  </a:outerShdw>
                </a:effectLst>
                <a:latin typeface="宋体" pitchFamily="2" charset="-122"/>
              </a:endParaRPr>
            </a:p>
            <a:p>
              <a:pPr marL="476250" indent="-476250" eaLnBrk="1" hangingPunct="1">
                <a:lnSpc>
                  <a:spcPct val="70000"/>
                </a:lnSpc>
                <a:spcBef>
                  <a:spcPct val="50000"/>
                </a:spcBef>
                <a:defRPr/>
              </a:pPr>
              <a:r>
                <a:rPr lang="en-US" altLang="zh-CN" b="1" dirty="0">
                  <a:effectLst>
                    <a:outerShdw blurRad="38100" dist="38100" dir="2700000" algn="tl">
                      <a:srgbClr val="C0C0C0"/>
                    </a:outerShdw>
                  </a:effectLst>
                  <a:latin typeface="Times New Roman" pitchFamily="18" charset="0"/>
                </a:rPr>
                <a:t>0   1   1  1    </a:t>
              </a:r>
              <a:r>
                <a:rPr lang="en-US" altLang="zh-CN" b="1" dirty="0">
                  <a:solidFill>
                    <a:srgbClr val="000099"/>
                  </a:solidFill>
                  <a:effectLst>
                    <a:outerShdw blurRad="38100" dist="38100" dir="2700000" algn="tl">
                      <a:srgbClr val="C0C0C0"/>
                    </a:outerShdw>
                  </a:effectLst>
                  <a:latin typeface="Times New Roman" pitchFamily="18" charset="0"/>
                  <a:cs typeface="Times New Roman" pitchFamily="18" charset="0"/>
                </a:rPr>
                <a:t>a</a:t>
              </a:r>
              <a:r>
                <a:rPr lang="en-US" altLang="zh-CN" b="1" baseline="-30000" dirty="0">
                  <a:solidFill>
                    <a:srgbClr val="000099"/>
                  </a:solidFill>
                  <a:effectLst>
                    <a:outerShdw blurRad="38100" dist="38100" dir="2700000" algn="tl">
                      <a:srgbClr val="C0C0C0"/>
                    </a:outerShdw>
                  </a:effectLst>
                  <a:latin typeface="Times New Roman" pitchFamily="18" charset="0"/>
                  <a:cs typeface="Times New Roman" pitchFamily="18" charset="0"/>
                </a:rPr>
                <a:t>7</a:t>
              </a:r>
              <a:r>
                <a:rPr lang="en-US" altLang="zh-CN" b="1" dirty="0">
                  <a:latin typeface="Times New Roman" pitchFamily="18" charset="0"/>
                </a:rPr>
                <a:t> </a:t>
              </a:r>
            </a:p>
          </p:txBody>
        </p:sp>
        <p:sp>
          <p:nvSpPr>
            <p:cNvPr id="74761" name="Line 16"/>
            <p:cNvSpPr>
              <a:spLocks noChangeShapeType="1"/>
            </p:cNvSpPr>
            <p:nvPr/>
          </p:nvSpPr>
          <p:spPr bwMode="auto">
            <a:xfrm>
              <a:off x="3072" y="1392"/>
              <a:ext cx="1296" cy="0"/>
            </a:xfrm>
            <a:prstGeom prst="line">
              <a:avLst/>
            </a:prstGeom>
            <a:noFill/>
            <a:ln w="38100">
              <a:solidFill>
                <a:srgbClr val="00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2" name="Line 17"/>
            <p:cNvSpPr>
              <a:spLocks noChangeShapeType="1"/>
            </p:cNvSpPr>
            <p:nvPr/>
          </p:nvSpPr>
          <p:spPr bwMode="auto">
            <a:xfrm>
              <a:off x="4032" y="1104"/>
              <a:ext cx="0" cy="2761"/>
            </a:xfrm>
            <a:prstGeom prst="line">
              <a:avLst/>
            </a:prstGeom>
            <a:noFill/>
            <a:ln w="38100">
              <a:solidFill>
                <a:srgbClr val="D60093"/>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3" name="Line 18"/>
            <p:cNvSpPr>
              <a:spLocks noChangeShapeType="1"/>
            </p:cNvSpPr>
            <p:nvPr/>
          </p:nvSpPr>
          <p:spPr bwMode="auto">
            <a:xfrm>
              <a:off x="3312" y="1104"/>
              <a:ext cx="0" cy="2761"/>
            </a:xfrm>
            <a:prstGeom prst="line">
              <a:avLst/>
            </a:prstGeom>
            <a:noFill/>
            <a:ln w="38100">
              <a:solidFill>
                <a:srgbClr val="D60093"/>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38326" name="Text Box 22"/>
          <p:cNvSpPr txBox="1">
            <a:spLocks noChangeArrowheads="1"/>
          </p:cNvSpPr>
          <p:nvPr/>
        </p:nvSpPr>
        <p:spPr bwMode="auto">
          <a:xfrm>
            <a:off x="989856" y="1392957"/>
            <a:ext cx="2286000" cy="523875"/>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b="1" dirty="0">
                <a:latin typeface="Arial" charset="0"/>
              </a:rPr>
              <a:t>8-to -1 MUX</a:t>
            </a:r>
            <a:endParaRPr lang="en-US" altLang="zh-CN" sz="2800" b="1" dirty="0">
              <a:effectLst>
                <a:outerShdw blurRad="38100" dist="38100" dir="2700000" algn="tl">
                  <a:srgbClr val="C0C0C0"/>
                </a:outerShdw>
              </a:effectLst>
              <a:latin typeface="Times New Roman" pitchFamily="18" charset="0"/>
            </a:endParaRPr>
          </a:p>
        </p:txBody>
      </p:sp>
      <p:sp>
        <p:nvSpPr>
          <p:cNvPr id="2" name="灯片编号占位符 1"/>
          <p:cNvSpPr>
            <a:spLocks noGrp="1"/>
          </p:cNvSpPr>
          <p:nvPr>
            <p:ph type="sldNum" sz="quarter" idx="12"/>
          </p:nvPr>
        </p:nvSpPr>
        <p:spPr>
          <a:xfrm>
            <a:off x="7059613" y="6248400"/>
            <a:ext cx="1905000" cy="457200"/>
          </a:xfrm>
        </p:spPr>
        <p:txBody>
          <a:bodyPr/>
          <a:lstStyle/>
          <a:p>
            <a:pPr>
              <a:defRPr/>
            </a:pPr>
            <a:fld id="{2A44AAF5-B415-4BE8-B28E-C155DDCF40EF}" type="slidenum">
              <a:rPr lang="en-US" altLang="zh-CN"/>
              <a:pPr>
                <a:defRPr/>
              </a:pPr>
              <a:t>63</a:t>
            </a:fld>
            <a:endParaRPr lang="en-US" altLang="zh-CN"/>
          </a:p>
        </p:txBody>
      </p:sp>
      <p:pic>
        <p:nvPicPr>
          <p:cNvPr id="74758" name="Picture 5"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198563"/>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Text Box 25"/>
          <p:cNvSpPr txBox="1">
            <a:spLocks noChangeArrowheads="1"/>
          </p:cNvSpPr>
          <p:nvPr/>
        </p:nvSpPr>
        <p:spPr bwMode="auto">
          <a:xfrm>
            <a:off x="250825" y="242888"/>
            <a:ext cx="84597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kumimoji="0" lang="zh-CN" altLang="en-US" sz="2800" b="1">
                <a:solidFill>
                  <a:schemeClr val="bg1"/>
                </a:solidFill>
                <a:latin typeface="Arial" panose="020B0604020202020204" pitchFamily="34" charset="0"/>
              </a:rPr>
              <a:t>例</a:t>
            </a:r>
            <a:r>
              <a:rPr kumimoji="0" lang="en-US" altLang="zh-CN" sz="2800" b="1">
                <a:solidFill>
                  <a:schemeClr val="bg1"/>
                </a:solidFill>
                <a:latin typeface="Arial" panose="020B0604020202020204" pitchFamily="34" charset="0"/>
              </a:rPr>
              <a:t>2.</a:t>
            </a:r>
            <a:r>
              <a:rPr lang="zh-CN" altLang="en-US" sz="2800" b="1">
                <a:solidFill>
                  <a:schemeClr val="bg2"/>
                </a:solidFill>
                <a:latin typeface="Arial" panose="020B0604020202020204" pitchFamily="34" charset="0"/>
              </a:rPr>
              <a:t>利用</a:t>
            </a:r>
            <a:r>
              <a:rPr lang="en-US" altLang="zh-CN" sz="2800" b="1">
                <a:solidFill>
                  <a:schemeClr val="bg2"/>
                </a:solidFill>
                <a:latin typeface="Arial" panose="020B0604020202020204" pitchFamily="34" charset="0"/>
              </a:rPr>
              <a:t> 8-1 MUX</a:t>
            </a:r>
            <a:r>
              <a:rPr lang="zh-CN" altLang="en-US" sz="2800" b="1">
                <a:solidFill>
                  <a:schemeClr val="bg2"/>
                </a:solidFill>
                <a:latin typeface="Arial" panose="020B0604020202020204" pitchFamily="34" charset="0"/>
              </a:rPr>
              <a:t> 和</a:t>
            </a:r>
            <a:r>
              <a:rPr lang="en-US" altLang="zh-CN" sz="2800" b="1">
                <a:solidFill>
                  <a:schemeClr val="bg2"/>
                </a:solidFill>
                <a:latin typeface="Arial" panose="020B0604020202020204" pitchFamily="34" charset="0"/>
              </a:rPr>
              <a:t> 4-10</a:t>
            </a:r>
            <a:r>
              <a:rPr lang="zh-CN" altLang="en-US" sz="2800" b="1">
                <a:solidFill>
                  <a:schemeClr val="bg2"/>
                </a:solidFill>
                <a:latin typeface="Arial" panose="020B0604020202020204" pitchFamily="34" charset="0"/>
              </a:rPr>
              <a:t>译码器设计进行</a:t>
            </a:r>
            <a:r>
              <a:rPr lang="en-US" altLang="zh-CN" sz="2800" b="1">
                <a:solidFill>
                  <a:schemeClr val="bg2"/>
                </a:solidFill>
                <a:latin typeface="Arial" panose="020B0604020202020204" pitchFamily="34" charset="0"/>
              </a:rPr>
              <a:t>2</a:t>
            </a:r>
            <a:r>
              <a:rPr lang="zh-CN" altLang="en-US" sz="2800" b="1">
                <a:solidFill>
                  <a:schemeClr val="bg2"/>
                </a:solidFill>
                <a:latin typeface="Arial" panose="020B0604020202020204" pitchFamily="34" charset="0"/>
              </a:rPr>
              <a:t>组</a:t>
            </a:r>
            <a:r>
              <a:rPr lang="en-US" altLang="zh-CN" sz="2800" b="1">
                <a:solidFill>
                  <a:schemeClr val="bg2"/>
                </a:solidFill>
                <a:latin typeface="Arial" panose="020B0604020202020204" pitchFamily="34" charset="0"/>
              </a:rPr>
              <a:t>3</a:t>
            </a:r>
            <a:r>
              <a:rPr lang="zh-CN" altLang="en-US" sz="2800" b="1">
                <a:solidFill>
                  <a:schemeClr val="bg2"/>
                </a:solidFill>
                <a:latin typeface="Arial" panose="020B0604020202020204" pitchFamily="34" charset="0"/>
              </a:rPr>
              <a:t>位数码等值比较的电路</a:t>
            </a:r>
            <a:endParaRPr lang="en-US" altLang="zh-CN" sz="2800" b="1">
              <a:solidFill>
                <a:schemeClr val="bg2"/>
              </a:solidFill>
              <a:latin typeface="Arial" panose="020B0604020202020204" pitchFamily="34" charset="0"/>
            </a:endParaRPr>
          </a:p>
        </p:txBody>
      </p:sp>
      <p:sp>
        <p:nvSpPr>
          <p:cNvPr id="15" name="Text Box 22"/>
          <p:cNvSpPr txBox="1">
            <a:spLocks noChangeArrowheads="1"/>
          </p:cNvSpPr>
          <p:nvPr/>
        </p:nvSpPr>
        <p:spPr bwMode="auto">
          <a:xfrm>
            <a:off x="5166320" y="1392957"/>
            <a:ext cx="2286000" cy="523220"/>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b="1" dirty="0" smtClean="0">
                <a:latin typeface="Arial" charset="0"/>
              </a:rPr>
              <a:t>4-10 </a:t>
            </a:r>
            <a:r>
              <a:rPr lang="zh-CN" altLang="en-US" sz="2800" b="1" dirty="0" smtClean="0">
                <a:latin typeface="Arial" charset="0"/>
              </a:rPr>
              <a:t>译码器</a:t>
            </a:r>
            <a:endParaRPr lang="en-US" altLang="zh-CN" sz="2800" b="1"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75778" name="Group 49"/>
          <p:cNvGrpSpPr>
            <a:grpSpLocks/>
          </p:cNvGrpSpPr>
          <p:nvPr/>
        </p:nvGrpSpPr>
        <p:grpSpPr bwMode="auto">
          <a:xfrm>
            <a:off x="1219200" y="0"/>
            <a:ext cx="6934200" cy="4724400"/>
            <a:chOff x="768" y="384"/>
            <a:chExt cx="4224" cy="2976"/>
          </a:xfrm>
        </p:grpSpPr>
        <p:sp>
          <p:nvSpPr>
            <p:cNvPr id="739331" name="Rectangle 3"/>
            <p:cNvSpPr>
              <a:spLocks noChangeArrowheads="1"/>
            </p:cNvSpPr>
            <p:nvPr/>
          </p:nvSpPr>
          <p:spPr bwMode="auto">
            <a:xfrm>
              <a:off x="1392" y="720"/>
              <a:ext cx="2743" cy="864"/>
            </a:xfrm>
            <a:prstGeom prst="rect">
              <a:avLst/>
            </a:prstGeom>
            <a:noFill/>
            <a:ln w="38100">
              <a:solidFill>
                <a:schemeClr val="bg2"/>
              </a:solidFill>
              <a:miter lim="800000"/>
              <a:headEnd/>
              <a:tailEnd/>
            </a:ln>
            <a:effectLst/>
          </p:spPr>
          <p:txBody>
            <a:bodyPr wrap="none" anchor="ctr"/>
            <a:lstStyle/>
            <a:p>
              <a:pPr eaLnBrk="1" hangingPunct="1">
                <a:lnSpc>
                  <a:spcPct val="120000"/>
                </a:lnSpc>
                <a:defRPr/>
              </a:pP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2                                </a:t>
              </a:r>
              <a:r>
                <a:rPr lang="en-US" altLang="zh-CN" b="1">
                  <a:effectLst>
                    <a:outerShdw blurRad="38100" dist="38100" dir="2700000" algn="tl">
                      <a:srgbClr val="C0C0C0"/>
                    </a:outerShdw>
                  </a:effectLst>
                  <a:latin typeface="Times New Roman" pitchFamily="18" charset="0"/>
                </a:rPr>
                <a:t>y</a:t>
              </a:r>
              <a:endParaRPr lang="en-US" altLang="zh-CN" b="1">
                <a:effectLst>
                  <a:outerShdw blurRad="38100" dist="38100" dir="2700000" algn="tl">
                    <a:srgbClr val="C0C0C0"/>
                  </a:outerShdw>
                </a:effectLst>
                <a:latin typeface="Times New Roman" pitchFamily="18" charset="0"/>
                <a:cs typeface="Times New Roman" pitchFamily="18" charset="0"/>
              </a:endParaRPr>
            </a:p>
            <a:p>
              <a:pPr eaLnBrk="1" hangingPunct="1">
                <a:lnSpc>
                  <a:spcPct val="120000"/>
                </a:lnSpc>
                <a:defRPr/>
              </a:pP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1</a:t>
              </a:r>
            </a:p>
            <a:p>
              <a:pPr eaLnBrk="1" hangingPunct="1">
                <a:lnSpc>
                  <a:spcPct val="120000"/>
                </a:lnSpc>
                <a:defRPr/>
              </a:pP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0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0</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1</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2 </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3 </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4 </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5</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6</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7</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S</a:t>
              </a:r>
            </a:p>
          </p:txBody>
        </p:sp>
        <p:sp>
          <p:nvSpPr>
            <p:cNvPr id="75784" name="Line 4"/>
            <p:cNvSpPr>
              <a:spLocks noChangeShapeType="1"/>
            </p:cNvSpPr>
            <p:nvPr/>
          </p:nvSpPr>
          <p:spPr bwMode="auto">
            <a:xfrm flipV="1">
              <a:off x="2736" y="480"/>
              <a:ext cx="0" cy="240"/>
            </a:xfrm>
            <a:prstGeom prst="line">
              <a:avLst/>
            </a:prstGeom>
            <a:noFill/>
            <a:ln w="3810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785" name="Line 5"/>
            <p:cNvSpPr>
              <a:spLocks noChangeShapeType="1"/>
            </p:cNvSpPr>
            <p:nvPr/>
          </p:nvSpPr>
          <p:spPr bwMode="auto">
            <a:xfrm>
              <a:off x="1056" y="960"/>
              <a:ext cx="33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6" name="Line 6"/>
            <p:cNvSpPr>
              <a:spLocks noChangeShapeType="1"/>
            </p:cNvSpPr>
            <p:nvPr/>
          </p:nvSpPr>
          <p:spPr bwMode="auto">
            <a:xfrm>
              <a:off x="1872" y="158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7" name="Line 7"/>
            <p:cNvSpPr>
              <a:spLocks noChangeShapeType="1"/>
            </p:cNvSpPr>
            <p:nvPr/>
          </p:nvSpPr>
          <p:spPr bwMode="auto">
            <a:xfrm>
              <a:off x="2112" y="158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8" name="Line 8"/>
            <p:cNvSpPr>
              <a:spLocks noChangeShapeType="1"/>
            </p:cNvSpPr>
            <p:nvPr/>
          </p:nvSpPr>
          <p:spPr bwMode="auto">
            <a:xfrm>
              <a:off x="2352" y="158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9" name="Line 9"/>
            <p:cNvSpPr>
              <a:spLocks noChangeShapeType="1"/>
            </p:cNvSpPr>
            <p:nvPr/>
          </p:nvSpPr>
          <p:spPr bwMode="auto">
            <a:xfrm>
              <a:off x="3264" y="158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90" name="Line 10"/>
            <p:cNvSpPr>
              <a:spLocks noChangeShapeType="1"/>
            </p:cNvSpPr>
            <p:nvPr/>
          </p:nvSpPr>
          <p:spPr bwMode="auto">
            <a:xfrm>
              <a:off x="1056" y="1200"/>
              <a:ext cx="33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91" name="Text Box 11"/>
            <p:cNvSpPr txBox="1">
              <a:spLocks noChangeArrowheads="1"/>
            </p:cNvSpPr>
            <p:nvPr/>
          </p:nvSpPr>
          <p:spPr bwMode="auto">
            <a:xfrm>
              <a:off x="768" y="775"/>
              <a:ext cx="288"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65000"/>
                </a:lnSpc>
                <a:spcBef>
                  <a:spcPct val="50000"/>
                </a:spcBef>
                <a:buClrTx/>
                <a:buSzTx/>
                <a:buFontTx/>
                <a:buNone/>
              </a:pPr>
              <a:r>
                <a:rPr lang="en-US" altLang="zh-CN" sz="2400" b="1">
                  <a:solidFill>
                    <a:schemeClr val="bg1"/>
                  </a:solidFill>
                  <a:cs typeface="Times New Roman" panose="02020603050405020304" pitchFamily="18" charset="0"/>
                </a:rPr>
                <a:t>D</a:t>
              </a:r>
              <a:endParaRPr lang="en-US" altLang="zh-CN" sz="2400" b="1" baseline="-30000">
                <a:solidFill>
                  <a:schemeClr val="bg1"/>
                </a:solidFill>
                <a:cs typeface="Times New Roman" panose="02020603050405020304" pitchFamily="18" charset="0"/>
              </a:endParaRPr>
            </a:p>
            <a:p>
              <a:pPr eaLnBrk="1" hangingPunct="1">
                <a:lnSpc>
                  <a:spcPct val="65000"/>
                </a:lnSpc>
                <a:spcBef>
                  <a:spcPct val="50000"/>
                </a:spcBef>
                <a:buClrTx/>
                <a:buSzTx/>
                <a:buFontTx/>
                <a:buNone/>
              </a:pPr>
              <a:r>
                <a:rPr lang="en-US" altLang="zh-CN" sz="2400" b="1">
                  <a:solidFill>
                    <a:schemeClr val="bg1"/>
                  </a:solidFill>
                  <a:cs typeface="Times New Roman" panose="02020603050405020304" pitchFamily="18" charset="0"/>
                </a:rPr>
                <a:t>E</a:t>
              </a:r>
            </a:p>
            <a:p>
              <a:pPr eaLnBrk="1" hangingPunct="1">
                <a:lnSpc>
                  <a:spcPct val="65000"/>
                </a:lnSpc>
                <a:spcBef>
                  <a:spcPct val="50000"/>
                </a:spcBef>
                <a:buClrTx/>
                <a:buSzTx/>
                <a:buFontTx/>
                <a:buNone/>
              </a:pPr>
              <a:r>
                <a:rPr lang="en-US" altLang="zh-CN" sz="2400" b="1">
                  <a:solidFill>
                    <a:schemeClr val="bg1"/>
                  </a:solidFill>
                  <a:cs typeface="Times New Roman" panose="02020603050405020304" pitchFamily="18" charset="0"/>
                </a:rPr>
                <a:t>F</a:t>
              </a:r>
              <a:endParaRPr lang="en-US" altLang="zh-CN" sz="2400">
                <a:solidFill>
                  <a:schemeClr val="bg1"/>
                </a:solidFill>
              </a:endParaRPr>
            </a:p>
          </p:txBody>
        </p:sp>
        <p:sp>
          <p:nvSpPr>
            <p:cNvPr id="75792" name="Text Box 13"/>
            <p:cNvSpPr txBox="1">
              <a:spLocks noChangeArrowheads="1"/>
            </p:cNvSpPr>
            <p:nvPr/>
          </p:nvSpPr>
          <p:spPr bwMode="auto">
            <a:xfrm>
              <a:off x="2400" y="38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chemeClr val="bg1"/>
                  </a:solidFill>
                  <a:cs typeface="Times New Roman" panose="02020603050405020304" pitchFamily="18" charset="0"/>
                </a:rPr>
                <a:t>Z</a:t>
              </a:r>
            </a:p>
          </p:txBody>
        </p:sp>
        <p:sp>
          <p:nvSpPr>
            <p:cNvPr id="739352" name="Text Box 24"/>
            <p:cNvSpPr txBox="1">
              <a:spLocks noChangeArrowheads="1"/>
            </p:cNvSpPr>
            <p:nvPr/>
          </p:nvSpPr>
          <p:spPr bwMode="auto">
            <a:xfrm>
              <a:off x="2448" y="1008"/>
              <a:ext cx="672" cy="288"/>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T576</a:t>
              </a:r>
            </a:p>
          </p:txBody>
        </p:sp>
        <p:sp>
          <p:nvSpPr>
            <p:cNvPr id="739353" name="Rectangle 25"/>
            <p:cNvSpPr>
              <a:spLocks noChangeArrowheads="1"/>
            </p:cNvSpPr>
            <p:nvPr/>
          </p:nvSpPr>
          <p:spPr bwMode="auto">
            <a:xfrm>
              <a:off x="1392" y="1872"/>
              <a:ext cx="2743" cy="864"/>
            </a:xfrm>
            <a:prstGeom prst="rect">
              <a:avLst/>
            </a:prstGeom>
            <a:noFill/>
            <a:ln w="38100">
              <a:solidFill>
                <a:schemeClr val="bg2"/>
              </a:solidFill>
              <a:miter lim="800000"/>
              <a:headEnd/>
              <a:tailEnd/>
            </a:ln>
            <a:effectLst/>
          </p:spPr>
          <p:txBody>
            <a:bodyPr wrap="none" anchor="ctr"/>
            <a:lstStyle/>
            <a:p>
              <a:pPr eaLnBrk="1" hangingPunct="1">
                <a:lnSpc>
                  <a:spcPct val="120000"/>
                </a:lnSpc>
                <a:defRPr/>
              </a:pPr>
              <a:r>
                <a:rPr lang="en-US" altLang="zh-CN" b="1">
                  <a:effectLst>
                    <a:outerShdw blurRad="38100" dist="38100" dir="2700000" algn="tl">
                      <a:srgbClr val="C0C0C0"/>
                    </a:outerShdw>
                  </a:effectLst>
                  <a:latin typeface="Times New Roman" pitchFamily="18" charset="0"/>
                  <a:cs typeface="Times New Roman" pitchFamily="18" charset="0"/>
                </a:rPr>
                <a:t>     </a:t>
              </a:r>
              <a:r>
                <a:rPr lang="en-US" altLang="zh-CN" b="1" baseline="-30000">
                  <a:effectLst>
                    <a:outerShdw blurRad="38100" dist="38100" dir="2700000" algn="tl">
                      <a:srgbClr val="C0C0C0"/>
                    </a:outerShdw>
                  </a:effectLst>
                  <a:latin typeface="Times New Roman" pitchFamily="18" charset="0"/>
                  <a:cs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0</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1</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2 </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3</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4</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5  </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6</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7</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8 </a:t>
              </a:r>
              <a:r>
                <a:rPr lang="en-US" altLang="zh-CN" b="1">
                  <a:effectLst>
                    <a:outerShdw blurRad="38100" dist="38100" dir="2700000" algn="tl">
                      <a:srgbClr val="C0C0C0"/>
                    </a:outerShdw>
                  </a:effectLst>
                  <a:latin typeface="Times New Roman" pitchFamily="18" charset="0"/>
                </a:rPr>
                <a:t> </a:t>
              </a:r>
              <a:r>
                <a:rPr lang="en-US" altLang="zh-CN" b="1">
                  <a:effectLst>
                    <a:outerShdw blurRad="38100" dist="38100" dir="2700000" algn="tl">
                      <a:srgbClr val="C0C0C0"/>
                    </a:outerShdw>
                  </a:effectLst>
                  <a:latin typeface="Times New Roman" pitchFamily="18" charset="0"/>
                  <a:cs typeface="Times New Roman" pitchFamily="18" charset="0"/>
                </a:rPr>
                <a:t>f</a:t>
              </a:r>
              <a:r>
                <a:rPr lang="en-US" altLang="zh-CN" b="1" baseline="-30000">
                  <a:effectLst>
                    <a:outerShdw blurRad="38100" dist="38100" dir="2700000" algn="tl">
                      <a:srgbClr val="C0C0C0"/>
                    </a:outerShdw>
                  </a:effectLst>
                  <a:latin typeface="Times New Roman" pitchFamily="18" charset="0"/>
                  <a:cs typeface="Times New Roman" pitchFamily="18" charset="0"/>
                </a:rPr>
                <a:t>9</a:t>
              </a:r>
              <a:r>
                <a:rPr lang="en-US" altLang="zh-CN" b="1">
                  <a:effectLst>
                    <a:outerShdw blurRad="38100" dist="38100" dir="2700000" algn="tl">
                      <a:srgbClr val="C0C0C0"/>
                    </a:outerShdw>
                  </a:effectLst>
                  <a:latin typeface="Times New Roman" pitchFamily="18" charset="0"/>
                </a:rPr>
                <a:t> </a:t>
              </a:r>
            </a:p>
            <a:p>
              <a:pPr eaLnBrk="1" hangingPunct="1">
                <a:lnSpc>
                  <a:spcPct val="120000"/>
                </a:lnSpc>
                <a:defRPr/>
              </a:pPr>
              <a:r>
                <a:rPr lang="en-US" altLang="zh-CN" b="1">
                  <a:effectLst>
                    <a:outerShdw blurRad="38100" dist="38100" dir="2700000" algn="tl">
                      <a:srgbClr val="C0C0C0"/>
                    </a:outerShdw>
                  </a:effectLst>
                  <a:latin typeface="Times New Roman" pitchFamily="18" charset="0"/>
                  <a:cs typeface="Times New Roman" pitchFamily="18" charset="0"/>
                </a:rPr>
                <a:t> </a:t>
              </a:r>
              <a:endParaRPr lang="en-US" altLang="zh-CN" b="1" baseline="-30000">
                <a:effectLst>
                  <a:outerShdw blurRad="38100" dist="38100" dir="2700000" algn="tl">
                    <a:srgbClr val="C0C0C0"/>
                  </a:outerShdw>
                </a:effectLst>
                <a:latin typeface="Times New Roman" pitchFamily="18" charset="0"/>
                <a:cs typeface="Times New Roman" pitchFamily="18" charset="0"/>
              </a:endParaRPr>
            </a:p>
            <a:p>
              <a:pPr eaLnBrk="1" hangingPunct="1">
                <a:lnSpc>
                  <a:spcPct val="120000"/>
                </a:lnSpc>
                <a:defRPr/>
              </a:pPr>
              <a:r>
                <a:rPr lang="en-US" altLang="zh-CN" b="1">
                  <a:effectLst>
                    <a:outerShdw blurRad="38100" dist="38100" dir="2700000" algn="tl">
                      <a:srgbClr val="C0C0C0"/>
                    </a:outerShdw>
                  </a:effectLst>
                  <a:latin typeface="Times New Roman" pitchFamily="18" charset="0"/>
                  <a:cs typeface="Times New Roman" pitchFamily="18" charset="0"/>
                </a:rPr>
                <a:t>       A</a:t>
              </a:r>
              <a:r>
                <a:rPr lang="en-US" altLang="zh-CN" b="1" baseline="-30000">
                  <a:effectLst>
                    <a:outerShdw blurRad="38100" dist="38100" dir="2700000" algn="tl">
                      <a:srgbClr val="C0C0C0"/>
                    </a:outerShdw>
                  </a:effectLst>
                  <a:latin typeface="Times New Roman" pitchFamily="18" charset="0"/>
                  <a:cs typeface="Times New Roman" pitchFamily="18" charset="0"/>
                </a:rPr>
                <a:t>0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1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2    </a:t>
              </a:r>
              <a:r>
                <a:rPr lang="en-US" altLang="zh-CN" b="1">
                  <a:effectLst>
                    <a:outerShdw blurRad="38100" dist="38100" dir="2700000" algn="tl">
                      <a:srgbClr val="C0C0C0"/>
                    </a:outerShdw>
                  </a:effectLst>
                  <a:latin typeface="Times New Roman" pitchFamily="18" charset="0"/>
                  <a:cs typeface="Times New Roman" pitchFamily="18" charset="0"/>
                </a:rPr>
                <a:t>A</a:t>
              </a:r>
              <a:r>
                <a:rPr lang="en-US" altLang="zh-CN" b="1" baseline="-30000">
                  <a:effectLst>
                    <a:outerShdw blurRad="38100" dist="38100" dir="2700000" algn="tl">
                      <a:srgbClr val="C0C0C0"/>
                    </a:outerShdw>
                  </a:effectLst>
                  <a:latin typeface="Times New Roman" pitchFamily="18" charset="0"/>
                  <a:cs typeface="Times New Roman" pitchFamily="18" charset="0"/>
                </a:rPr>
                <a:t>3</a:t>
              </a:r>
            </a:p>
          </p:txBody>
        </p:sp>
        <p:sp>
          <p:nvSpPr>
            <p:cNvPr id="75795" name="Line 28"/>
            <p:cNvSpPr>
              <a:spLocks noChangeShapeType="1"/>
            </p:cNvSpPr>
            <p:nvPr/>
          </p:nvSpPr>
          <p:spPr bwMode="auto">
            <a:xfrm>
              <a:off x="1872" y="2736"/>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96" name="Line 29"/>
            <p:cNvSpPr>
              <a:spLocks noChangeShapeType="1"/>
            </p:cNvSpPr>
            <p:nvPr/>
          </p:nvSpPr>
          <p:spPr bwMode="auto">
            <a:xfrm>
              <a:off x="2256" y="2736"/>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97" name="Line 30"/>
            <p:cNvSpPr>
              <a:spLocks noChangeShapeType="1"/>
            </p:cNvSpPr>
            <p:nvPr/>
          </p:nvSpPr>
          <p:spPr bwMode="auto">
            <a:xfrm>
              <a:off x="2640" y="2736"/>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98" name="Line 31"/>
            <p:cNvSpPr>
              <a:spLocks noChangeShapeType="1"/>
            </p:cNvSpPr>
            <p:nvPr/>
          </p:nvSpPr>
          <p:spPr bwMode="auto">
            <a:xfrm>
              <a:off x="2976" y="2736"/>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9363" name="Text Box 35"/>
            <p:cNvSpPr txBox="1">
              <a:spLocks noChangeArrowheads="1"/>
            </p:cNvSpPr>
            <p:nvPr/>
          </p:nvSpPr>
          <p:spPr bwMode="auto">
            <a:xfrm>
              <a:off x="2448" y="2208"/>
              <a:ext cx="672" cy="288"/>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T331</a:t>
              </a:r>
            </a:p>
          </p:txBody>
        </p:sp>
        <p:sp>
          <p:nvSpPr>
            <p:cNvPr id="75800" name="Line 36"/>
            <p:cNvSpPr>
              <a:spLocks noChangeShapeType="1"/>
            </p:cNvSpPr>
            <p:nvPr/>
          </p:nvSpPr>
          <p:spPr bwMode="auto">
            <a:xfrm>
              <a:off x="1056" y="1440"/>
              <a:ext cx="336"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01" name="Oval 37"/>
            <p:cNvSpPr>
              <a:spLocks noChangeArrowheads="1"/>
            </p:cNvSpPr>
            <p:nvPr/>
          </p:nvSpPr>
          <p:spPr bwMode="auto">
            <a:xfrm>
              <a:off x="4116" y="1392"/>
              <a:ext cx="91" cy="91"/>
            </a:xfrm>
            <a:prstGeom prst="ellipse">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9366" name="Text Box 38"/>
            <p:cNvSpPr txBox="1">
              <a:spLocks noChangeArrowheads="1"/>
            </p:cNvSpPr>
            <p:nvPr/>
          </p:nvSpPr>
          <p:spPr bwMode="auto">
            <a:xfrm>
              <a:off x="1488" y="3072"/>
              <a:ext cx="1536" cy="288"/>
            </a:xfrm>
            <a:prstGeom prst="rect">
              <a:avLst/>
            </a:prstGeom>
            <a:noFill/>
            <a:ln w="9525">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a:t>
              </a:r>
              <a:r>
                <a:rPr lang="en-US" altLang="zh-CN" b="1">
                  <a:solidFill>
                    <a:schemeClr val="bg1"/>
                  </a:solidFill>
                  <a:latin typeface="Times New Roman" pitchFamily="18" charset="0"/>
                </a:rPr>
                <a:t>C      B     A</a:t>
              </a:r>
            </a:p>
          </p:txBody>
        </p:sp>
        <p:sp>
          <p:nvSpPr>
            <p:cNvPr id="75803" name="Line 39"/>
            <p:cNvSpPr>
              <a:spLocks noChangeShapeType="1"/>
            </p:cNvSpPr>
            <p:nvPr/>
          </p:nvSpPr>
          <p:spPr bwMode="auto">
            <a:xfrm>
              <a:off x="2568" y="158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04" name="Line 40"/>
            <p:cNvSpPr>
              <a:spLocks noChangeShapeType="1"/>
            </p:cNvSpPr>
            <p:nvPr/>
          </p:nvSpPr>
          <p:spPr bwMode="auto">
            <a:xfrm>
              <a:off x="2808" y="158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05" name="Line 41"/>
            <p:cNvSpPr>
              <a:spLocks noChangeShapeType="1"/>
            </p:cNvSpPr>
            <p:nvPr/>
          </p:nvSpPr>
          <p:spPr bwMode="auto">
            <a:xfrm>
              <a:off x="3048" y="158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06" name="Line 42"/>
            <p:cNvSpPr>
              <a:spLocks noChangeShapeType="1"/>
            </p:cNvSpPr>
            <p:nvPr/>
          </p:nvSpPr>
          <p:spPr bwMode="auto">
            <a:xfrm>
              <a:off x="3456" y="1584"/>
              <a:ext cx="0" cy="288"/>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07" name="Line 43"/>
            <p:cNvSpPr>
              <a:spLocks noChangeShapeType="1"/>
            </p:cNvSpPr>
            <p:nvPr/>
          </p:nvSpPr>
          <p:spPr bwMode="auto">
            <a:xfrm>
              <a:off x="2976" y="3024"/>
              <a:ext cx="144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08" name="Line 44"/>
            <p:cNvSpPr>
              <a:spLocks noChangeShapeType="1"/>
            </p:cNvSpPr>
            <p:nvPr/>
          </p:nvSpPr>
          <p:spPr bwMode="auto">
            <a:xfrm flipV="1">
              <a:off x="4416" y="1440"/>
              <a:ext cx="0" cy="1584"/>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09" name="Line 45"/>
            <p:cNvSpPr>
              <a:spLocks noChangeShapeType="1"/>
            </p:cNvSpPr>
            <p:nvPr/>
          </p:nvSpPr>
          <p:spPr bwMode="auto">
            <a:xfrm flipH="1">
              <a:off x="4176" y="1440"/>
              <a:ext cx="24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0" name="Line 46"/>
            <p:cNvSpPr>
              <a:spLocks noChangeShapeType="1"/>
            </p:cNvSpPr>
            <p:nvPr/>
          </p:nvSpPr>
          <p:spPr bwMode="auto">
            <a:xfrm>
              <a:off x="4416" y="3024"/>
              <a:ext cx="24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1" name="Oval 47"/>
            <p:cNvSpPr>
              <a:spLocks noChangeArrowheads="1"/>
            </p:cNvSpPr>
            <p:nvPr/>
          </p:nvSpPr>
          <p:spPr bwMode="auto">
            <a:xfrm>
              <a:off x="4392" y="3000"/>
              <a:ext cx="48" cy="48"/>
            </a:xfrm>
            <a:prstGeom prst="ellipse">
              <a:avLst/>
            </a:prstGeom>
            <a:solidFill>
              <a:schemeClr val="hlink"/>
            </a:solidFill>
            <a:ln w="9525">
              <a:solidFill>
                <a:schemeClr val="bg2"/>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5812" name="Text Box 48"/>
            <p:cNvSpPr txBox="1">
              <a:spLocks noChangeArrowheads="1"/>
            </p:cNvSpPr>
            <p:nvPr/>
          </p:nvSpPr>
          <p:spPr bwMode="auto">
            <a:xfrm>
              <a:off x="4656" y="28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a:solidFill>
                    <a:schemeClr val="bg1"/>
                  </a:solidFill>
                </a:rPr>
                <a:t>“0”</a:t>
              </a:r>
            </a:p>
          </p:txBody>
        </p:sp>
      </p:grpSp>
      <p:sp>
        <p:nvSpPr>
          <p:cNvPr id="739378" name="Text Box 50"/>
          <p:cNvSpPr txBox="1">
            <a:spLocks noChangeArrowheads="1"/>
          </p:cNvSpPr>
          <p:nvPr/>
        </p:nvSpPr>
        <p:spPr bwMode="auto">
          <a:xfrm>
            <a:off x="228600" y="4800600"/>
            <a:ext cx="5334000" cy="1816100"/>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b="1" dirty="0">
                <a:effectLst>
                  <a:outerShdw blurRad="38100" dist="38100" dir="2700000" algn="tl">
                    <a:srgbClr val="C0C0C0"/>
                  </a:outerShdw>
                </a:effectLst>
                <a:latin typeface="Times New Roman" pitchFamily="18" charset="0"/>
              </a:rPr>
              <a:t>if</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ABC</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110</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then </a:t>
            </a:r>
            <a:r>
              <a:rPr lang="zh-CN" altLang="en-US" sz="2800" b="1" dirty="0">
                <a:effectLst>
                  <a:outerShdw blurRad="38100" dist="38100" dir="2700000" algn="tl">
                    <a:srgbClr val="C0C0C0"/>
                  </a:outerShdw>
                </a:effectLst>
                <a:latin typeface="Times New Roman" pitchFamily="18" charset="0"/>
              </a:rPr>
              <a:t> </a:t>
            </a:r>
            <a:r>
              <a:rPr lang="en-US" altLang="zh-CN" sz="2800" b="1" dirty="0">
                <a:effectLst>
                  <a:outerShdw blurRad="38100" dist="38100" dir="2700000" algn="tl">
                    <a:srgbClr val="C0C0C0"/>
                  </a:outerShdw>
                </a:effectLst>
                <a:latin typeface="Times New Roman" pitchFamily="18" charset="0"/>
                <a:cs typeface="Times New Roman" pitchFamily="18" charset="0"/>
              </a:rPr>
              <a:t>a</a:t>
            </a:r>
            <a:r>
              <a:rPr lang="en-US" altLang="zh-CN" sz="2800" b="1" baseline="-30000" dirty="0">
                <a:effectLst>
                  <a:outerShdw blurRad="38100" dist="38100" dir="2700000" algn="tl">
                    <a:srgbClr val="C0C0C0"/>
                  </a:outerShdw>
                </a:effectLst>
                <a:latin typeface="Times New Roman" pitchFamily="18" charset="0"/>
                <a:cs typeface="Times New Roman" pitchFamily="18" charset="0"/>
              </a:rPr>
              <a:t>6 </a:t>
            </a:r>
            <a:r>
              <a:rPr lang="zh-CN" altLang="en-US" sz="2800" b="1" dirty="0">
                <a:effectLst>
                  <a:outerShdw blurRad="38100" dist="38100" dir="2700000" algn="tl">
                    <a:srgbClr val="C0C0C0"/>
                  </a:outerShdw>
                </a:effectLst>
                <a:latin typeface="Times New Roman" pitchFamily="18" charset="0"/>
              </a:rPr>
              <a:t>＝ </a:t>
            </a:r>
            <a:r>
              <a:rPr lang="en-US" altLang="zh-CN" sz="2800" b="1" dirty="0">
                <a:effectLst>
                  <a:outerShdw blurRad="38100" dist="38100" dir="2700000" algn="tl">
                    <a:srgbClr val="C0C0C0"/>
                  </a:outerShdw>
                </a:effectLst>
                <a:latin typeface="Times New Roman" pitchFamily="18" charset="0"/>
                <a:cs typeface="Times New Roman" pitchFamily="18" charset="0"/>
              </a:rPr>
              <a:t>f</a:t>
            </a:r>
            <a:r>
              <a:rPr lang="en-US" altLang="zh-CN" sz="2800" b="1" baseline="-30000" dirty="0">
                <a:effectLst>
                  <a:outerShdw blurRad="38100" dist="38100" dir="2700000" algn="tl">
                    <a:srgbClr val="C0C0C0"/>
                  </a:outerShdw>
                </a:effectLst>
                <a:latin typeface="Times New Roman" pitchFamily="18" charset="0"/>
                <a:cs typeface="Times New Roman" pitchFamily="18" charset="0"/>
              </a:rPr>
              <a:t>6</a:t>
            </a:r>
            <a:r>
              <a:rPr lang="zh-CN" altLang="en-US" sz="2800" b="1" dirty="0">
                <a:effectLst>
                  <a:outerShdw blurRad="38100" dist="38100" dir="2700000" algn="tl">
                    <a:srgbClr val="C0C0C0"/>
                  </a:outerShdw>
                </a:effectLst>
                <a:latin typeface="Times New Roman" pitchFamily="18" charset="0"/>
              </a:rPr>
              <a:t> ＝</a:t>
            </a:r>
            <a:r>
              <a:rPr lang="en-US" altLang="zh-CN" sz="2800" b="1" dirty="0">
                <a:effectLst>
                  <a:outerShdw blurRad="38100" dist="38100" dir="2700000" algn="tl">
                    <a:srgbClr val="C0C0C0"/>
                  </a:outerShdw>
                </a:effectLst>
                <a:latin typeface="Times New Roman" pitchFamily="18" charset="0"/>
              </a:rPr>
              <a:t>0</a:t>
            </a:r>
          </a:p>
          <a:p>
            <a:pPr eaLnBrk="1" hangingPunct="1">
              <a:spcBef>
                <a:spcPct val="50000"/>
              </a:spcBef>
              <a:defRPr/>
            </a:pPr>
            <a:r>
              <a:rPr lang="en-US" altLang="zh-CN" sz="2800" b="1" dirty="0">
                <a:effectLst>
                  <a:outerShdw blurRad="38100" dist="38100" dir="2700000" algn="tl">
                    <a:srgbClr val="C0C0C0"/>
                  </a:outerShdw>
                </a:effectLst>
                <a:latin typeface="Times New Roman" pitchFamily="18" charset="0"/>
              </a:rPr>
              <a:t>if</a:t>
            </a:r>
            <a:r>
              <a:rPr lang="zh-CN" altLang="en-US" sz="2800" b="1" dirty="0">
                <a:effectLst>
                  <a:outerShdw blurRad="38100" dist="38100" dir="2700000" algn="tl">
                    <a:srgbClr val="C0C0C0"/>
                  </a:outerShdw>
                </a:effectLst>
                <a:latin typeface="Times New Roman" pitchFamily="18" charset="0"/>
              </a:rPr>
              <a:t>： </a:t>
            </a:r>
            <a:r>
              <a:rPr lang="en-US" altLang="zh-CN" sz="2800" b="1" dirty="0">
                <a:effectLst>
                  <a:outerShdw blurRad="38100" dist="38100" dir="2700000" algn="tl">
                    <a:srgbClr val="C0C0C0"/>
                  </a:outerShdw>
                </a:effectLst>
                <a:latin typeface="Times New Roman" pitchFamily="18" charset="0"/>
              </a:rPr>
              <a:t>DEF</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110</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then </a:t>
            </a:r>
            <a:r>
              <a:rPr lang="en-US" altLang="zh-CN" sz="2800" b="1" dirty="0">
                <a:effectLst>
                  <a:outerShdw blurRad="38100" dist="38100" dir="2700000" algn="tl">
                    <a:srgbClr val="C0C0C0"/>
                  </a:outerShdw>
                </a:effectLst>
                <a:latin typeface="Times New Roman" pitchFamily="18" charset="0"/>
                <a:cs typeface="Times New Roman" pitchFamily="18" charset="0"/>
              </a:rPr>
              <a:t>y</a:t>
            </a:r>
            <a:r>
              <a:rPr lang="zh-CN" altLang="en-US" sz="2800" b="1" dirty="0">
                <a:effectLst>
                  <a:outerShdw blurRad="38100" dist="38100" dir="2700000" algn="tl">
                    <a:srgbClr val="C0C0C0"/>
                  </a:outerShdw>
                </a:effectLst>
                <a:latin typeface="Times New Roman" pitchFamily="18" charset="0"/>
              </a:rPr>
              <a:t>＝ </a:t>
            </a:r>
            <a:r>
              <a:rPr lang="en-US" altLang="zh-CN" sz="2800" b="1" dirty="0">
                <a:effectLst>
                  <a:outerShdw blurRad="38100" dist="38100" dir="2700000" algn="tl">
                    <a:srgbClr val="C0C0C0"/>
                  </a:outerShdw>
                </a:effectLst>
                <a:latin typeface="Times New Roman" pitchFamily="18" charset="0"/>
                <a:cs typeface="Times New Roman" pitchFamily="18" charset="0"/>
              </a:rPr>
              <a:t>a</a:t>
            </a:r>
            <a:r>
              <a:rPr lang="en-US" altLang="zh-CN" sz="2800" b="1" baseline="-30000" dirty="0">
                <a:effectLst>
                  <a:outerShdw blurRad="38100" dist="38100" dir="2700000" algn="tl">
                    <a:srgbClr val="C0C0C0"/>
                  </a:outerShdw>
                </a:effectLst>
                <a:latin typeface="Times New Roman" pitchFamily="18" charset="0"/>
                <a:cs typeface="Times New Roman" pitchFamily="18" charset="0"/>
              </a:rPr>
              <a:t>6 </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0</a:t>
            </a:r>
          </a:p>
          <a:p>
            <a:pPr eaLnBrk="1" hangingPunct="1">
              <a:spcBef>
                <a:spcPct val="50000"/>
              </a:spcBef>
              <a:defRPr/>
            </a:pPr>
            <a:r>
              <a:rPr lang="en-US" altLang="zh-CN" sz="2800" b="1" dirty="0">
                <a:effectLst>
                  <a:outerShdw blurRad="38100" dist="38100" dir="2700000" algn="tl">
                    <a:srgbClr val="C0C0C0"/>
                  </a:outerShdw>
                </a:effectLst>
                <a:latin typeface="Times New Roman" pitchFamily="18" charset="0"/>
              </a:rPr>
              <a:t>if</a:t>
            </a:r>
            <a:r>
              <a:rPr lang="zh-CN" altLang="en-US" sz="2800" b="1" dirty="0">
                <a:effectLst>
                  <a:outerShdw blurRad="38100" dist="38100" dir="2700000" algn="tl">
                    <a:srgbClr val="C0C0C0"/>
                  </a:outerShdw>
                </a:effectLst>
                <a:latin typeface="Times New Roman" pitchFamily="18" charset="0"/>
              </a:rPr>
              <a:t>： </a:t>
            </a:r>
            <a:r>
              <a:rPr lang="en-US" altLang="zh-CN" sz="2800" b="1" dirty="0">
                <a:effectLst>
                  <a:outerShdw blurRad="38100" dist="38100" dir="2700000" algn="tl">
                    <a:srgbClr val="C0C0C0"/>
                  </a:outerShdw>
                </a:effectLst>
                <a:latin typeface="Times New Roman" pitchFamily="18" charset="0"/>
              </a:rPr>
              <a:t>DEF</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111</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then </a:t>
            </a:r>
            <a:r>
              <a:rPr lang="en-US" altLang="zh-CN" sz="2800" b="1" dirty="0">
                <a:effectLst>
                  <a:outerShdw blurRad="38100" dist="38100" dir="2700000" algn="tl">
                    <a:srgbClr val="C0C0C0"/>
                  </a:outerShdw>
                </a:effectLst>
                <a:latin typeface="Times New Roman" pitchFamily="18" charset="0"/>
                <a:cs typeface="Times New Roman" pitchFamily="18" charset="0"/>
              </a:rPr>
              <a:t>y</a:t>
            </a:r>
            <a:r>
              <a:rPr lang="zh-CN" altLang="en-US" sz="2800" b="1" dirty="0">
                <a:effectLst>
                  <a:outerShdw blurRad="38100" dist="38100" dir="2700000" algn="tl">
                    <a:srgbClr val="C0C0C0"/>
                  </a:outerShdw>
                </a:effectLst>
                <a:latin typeface="Times New Roman" pitchFamily="18" charset="0"/>
              </a:rPr>
              <a:t>＝ </a:t>
            </a:r>
            <a:r>
              <a:rPr lang="en-US" altLang="zh-CN" sz="2800" b="1" dirty="0">
                <a:effectLst>
                  <a:outerShdw blurRad="38100" dist="38100" dir="2700000" algn="tl">
                    <a:srgbClr val="C0C0C0"/>
                  </a:outerShdw>
                </a:effectLst>
                <a:latin typeface="Times New Roman" pitchFamily="18" charset="0"/>
                <a:cs typeface="Times New Roman" pitchFamily="18" charset="0"/>
              </a:rPr>
              <a:t>a</a:t>
            </a:r>
            <a:r>
              <a:rPr lang="en-US" altLang="zh-CN" sz="2800" b="1" baseline="-30000" dirty="0">
                <a:effectLst>
                  <a:outerShdw blurRad="38100" dist="38100" dir="2700000" algn="tl">
                    <a:srgbClr val="C0C0C0"/>
                  </a:outerShdw>
                </a:effectLst>
                <a:latin typeface="Times New Roman" pitchFamily="18" charset="0"/>
                <a:cs typeface="Times New Roman" pitchFamily="18" charset="0"/>
              </a:rPr>
              <a:t>7 </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1</a:t>
            </a:r>
          </a:p>
        </p:txBody>
      </p:sp>
      <p:sp>
        <p:nvSpPr>
          <p:cNvPr id="739379" name="AutoShape 51"/>
          <p:cNvSpPr>
            <a:spLocks noChangeArrowheads="1"/>
          </p:cNvSpPr>
          <p:nvPr/>
        </p:nvSpPr>
        <p:spPr bwMode="auto">
          <a:xfrm>
            <a:off x="5580063" y="5589588"/>
            <a:ext cx="1073150" cy="381000"/>
          </a:xfrm>
          <a:prstGeom prst="rightArrow">
            <a:avLst>
              <a:gd name="adj1" fmla="val 50000"/>
              <a:gd name="adj2" fmla="val 70417"/>
            </a:avLst>
          </a:prstGeom>
          <a:solidFill>
            <a:schemeClr val="accent1"/>
          </a:solidFill>
          <a:ln w="9525">
            <a:solidFill>
              <a:schemeClr val="bg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739381" name="Text Box 53"/>
          <p:cNvSpPr txBox="1">
            <a:spLocks noChangeArrowheads="1"/>
          </p:cNvSpPr>
          <p:nvPr/>
        </p:nvSpPr>
        <p:spPr bwMode="auto">
          <a:xfrm>
            <a:off x="6705600" y="5087938"/>
            <a:ext cx="2438400" cy="116046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dirty="0">
                <a:effectLst>
                  <a:outerShdw blurRad="38100" dist="38100" dir="2700000" algn="tl">
                    <a:srgbClr val="C0C0C0"/>
                  </a:outerShdw>
                </a:effectLst>
                <a:latin typeface="Times New Roman" pitchFamily="18" charset="0"/>
              </a:rPr>
              <a:t>若</a:t>
            </a:r>
            <a:r>
              <a:rPr lang="en-US" altLang="zh-CN" sz="2800" b="1" dirty="0">
                <a:effectLst>
                  <a:outerShdw blurRad="38100" dist="38100" dir="2700000" algn="tl">
                    <a:srgbClr val="C0C0C0"/>
                  </a:outerShdw>
                </a:effectLst>
                <a:latin typeface="Times New Roman" pitchFamily="18" charset="0"/>
              </a:rPr>
              <a:t>ABC</a:t>
            </a:r>
            <a:r>
              <a:rPr lang="zh-CN" altLang="en-US" sz="2800" b="1" dirty="0">
                <a:effectLst>
                  <a:outerShdw blurRad="38100" dist="38100" dir="2700000" algn="tl">
                    <a:srgbClr val="C0C0C0"/>
                  </a:outerShdw>
                </a:effectLst>
                <a:latin typeface="Times New Roman" pitchFamily="18" charset="0"/>
              </a:rPr>
              <a:t>＝</a:t>
            </a:r>
            <a:r>
              <a:rPr lang="en-US" altLang="zh-CN" sz="2800" b="1" dirty="0">
                <a:effectLst>
                  <a:outerShdw blurRad="38100" dist="38100" dir="2700000" algn="tl">
                    <a:srgbClr val="C0C0C0"/>
                  </a:outerShdw>
                </a:effectLst>
                <a:latin typeface="Times New Roman" pitchFamily="18" charset="0"/>
              </a:rPr>
              <a:t>DEF</a:t>
            </a:r>
          </a:p>
          <a:p>
            <a:pPr eaLnBrk="1" hangingPunct="1">
              <a:spcBef>
                <a:spcPct val="50000"/>
              </a:spcBef>
              <a:defRPr/>
            </a:pPr>
            <a:r>
              <a:rPr lang="zh-CN" altLang="en-US" sz="2800" b="1" dirty="0">
                <a:effectLst>
                  <a:outerShdw blurRad="38100" dist="38100" dir="2700000" algn="tl">
                    <a:srgbClr val="C0C0C0"/>
                  </a:outerShdw>
                </a:effectLst>
                <a:latin typeface="Times New Roman" pitchFamily="18" charset="0"/>
              </a:rPr>
              <a:t>则</a:t>
            </a:r>
            <a:r>
              <a:rPr lang="en-US" altLang="zh-CN" sz="2800" b="1" dirty="0">
                <a:effectLst>
                  <a:outerShdw blurRad="38100" dist="38100" dir="2700000" algn="tl">
                    <a:srgbClr val="C0C0C0"/>
                  </a:outerShdw>
                </a:effectLst>
                <a:latin typeface="Times New Roman" pitchFamily="18" charset="0"/>
              </a:rPr>
              <a:t> Z=0</a:t>
            </a:r>
          </a:p>
        </p:txBody>
      </p:sp>
      <p:sp>
        <p:nvSpPr>
          <p:cNvPr id="2" name="灯片编号占位符 1"/>
          <p:cNvSpPr>
            <a:spLocks noGrp="1"/>
          </p:cNvSpPr>
          <p:nvPr>
            <p:ph type="sldNum" sz="quarter" idx="12"/>
          </p:nvPr>
        </p:nvSpPr>
        <p:spPr>
          <a:xfrm>
            <a:off x="7059613" y="6248400"/>
            <a:ext cx="1905000" cy="457200"/>
          </a:xfrm>
        </p:spPr>
        <p:txBody>
          <a:bodyPr/>
          <a:lstStyle/>
          <a:p>
            <a:pPr>
              <a:defRPr/>
            </a:pPr>
            <a:fld id="{469E2023-3B13-4C2E-8B8B-70C2FDC8289F}" type="slidenum">
              <a:rPr lang="en-US" altLang="zh-CN"/>
              <a:pPr>
                <a:defRPr/>
              </a:pPr>
              <a:t>64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39378">
                                            <p:txEl>
                                              <p:pRg st="0" end="0"/>
                                            </p:txEl>
                                          </p:spTgt>
                                        </p:tgtEl>
                                        <p:attrNameLst>
                                          <p:attrName>style.visibility</p:attrName>
                                        </p:attrNameLst>
                                      </p:cBhvr>
                                      <p:to>
                                        <p:strVal val="visible"/>
                                      </p:to>
                                    </p:set>
                                    <p:animEffect transition="in" filter="barn(outHorizontal)">
                                      <p:cBhvr>
                                        <p:cTn id="7" dur="500"/>
                                        <p:tgtEl>
                                          <p:spTgt spid="739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39378">
                                            <p:txEl>
                                              <p:pRg st="1" end="1"/>
                                            </p:txEl>
                                          </p:spTgt>
                                        </p:tgtEl>
                                        <p:attrNameLst>
                                          <p:attrName>style.visibility</p:attrName>
                                        </p:attrNameLst>
                                      </p:cBhvr>
                                      <p:to>
                                        <p:strVal val="visible"/>
                                      </p:to>
                                    </p:set>
                                    <p:animEffect transition="in" filter="barn(outHorizontal)">
                                      <p:cBhvr>
                                        <p:cTn id="12" dur="500"/>
                                        <p:tgtEl>
                                          <p:spTgt spid="7393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39378">
                                            <p:txEl>
                                              <p:pRg st="2" end="2"/>
                                            </p:txEl>
                                          </p:spTgt>
                                        </p:tgtEl>
                                        <p:attrNameLst>
                                          <p:attrName>style.visibility</p:attrName>
                                        </p:attrNameLst>
                                      </p:cBhvr>
                                      <p:to>
                                        <p:strVal val="visible"/>
                                      </p:to>
                                    </p:set>
                                    <p:animEffect transition="in" filter="barn(outHorizontal)">
                                      <p:cBhvr>
                                        <p:cTn id="17" dur="500"/>
                                        <p:tgtEl>
                                          <p:spTgt spid="7393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39379"/>
                                        </p:tgtEl>
                                        <p:attrNameLst>
                                          <p:attrName>style.visibility</p:attrName>
                                        </p:attrNameLst>
                                      </p:cBhvr>
                                      <p:to>
                                        <p:strVal val="visible"/>
                                      </p:to>
                                    </p:set>
                                    <p:anim calcmode="lin" valueType="num">
                                      <p:cBhvr additive="base">
                                        <p:cTn id="22" dur="500" fill="hold"/>
                                        <p:tgtEl>
                                          <p:spTgt spid="739379"/>
                                        </p:tgtEl>
                                        <p:attrNameLst>
                                          <p:attrName>ppt_x</p:attrName>
                                        </p:attrNameLst>
                                      </p:cBhvr>
                                      <p:tavLst>
                                        <p:tav tm="0">
                                          <p:val>
                                            <p:strVal val="0-#ppt_w/2"/>
                                          </p:val>
                                        </p:tav>
                                        <p:tav tm="100000">
                                          <p:val>
                                            <p:strVal val="#ppt_x"/>
                                          </p:val>
                                        </p:tav>
                                      </p:tavLst>
                                    </p:anim>
                                    <p:anim calcmode="lin" valueType="num">
                                      <p:cBhvr additive="base">
                                        <p:cTn id="23" dur="500" fill="hold"/>
                                        <p:tgtEl>
                                          <p:spTgt spid="739379"/>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739381"/>
                                        </p:tgtEl>
                                        <p:attrNameLst>
                                          <p:attrName>style.visibility</p:attrName>
                                        </p:attrNameLst>
                                      </p:cBhvr>
                                      <p:to>
                                        <p:strVal val="visible"/>
                                      </p:to>
                                    </p:set>
                                    <p:animEffect transition="in" filter="barn(outHorizontal)">
                                      <p:cBhvr>
                                        <p:cTn id="28" dur="500"/>
                                        <p:tgtEl>
                                          <p:spTgt spid="739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78" grpId="0" build="p" autoUpdateAnimBg="0"/>
      <p:bldP spid="739379" grpId="0" animBg="1"/>
      <p:bldP spid="73938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059613" y="6248400"/>
            <a:ext cx="1905000" cy="457200"/>
          </a:xfrm>
        </p:spPr>
        <p:txBody>
          <a:bodyPr/>
          <a:lstStyle/>
          <a:p>
            <a:pPr>
              <a:defRPr/>
            </a:pPr>
            <a:fld id="{E94A13DA-F70F-4BFA-8806-20B2D135E97F}" type="slidenum">
              <a:rPr lang="en-US" altLang="zh-CN"/>
              <a:pPr>
                <a:defRPr/>
              </a:pPr>
              <a:t>65</a:t>
            </a:fld>
            <a:endParaRPr lang="en-US" altLang="zh-CN"/>
          </a:p>
        </p:txBody>
      </p:sp>
      <p:sp>
        <p:nvSpPr>
          <p:cNvPr id="76803" name="Text Box 15"/>
          <p:cNvSpPr txBox="1">
            <a:spLocks noChangeArrowheads="1"/>
          </p:cNvSpPr>
          <p:nvPr/>
        </p:nvSpPr>
        <p:spPr bwMode="auto">
          <a:xfrm>
            <a:off x="468313" y="549275"/>
            <a:ext cx="8424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4000" b="1">
                <a:solidFill>
                  <a:schemeClr val="bg2"/>
                </a:solidFill>
                <a:latin typeface="Arial" panose="020B0604020202020204" pitchFamily="34" charset="0"/>
              </a:rPr>
              <a:t>7. </a:t>
            </a:r>
            <a:r>
              <a:rPr lang="zh-CN" altLang="en-US" sz="4000" b="1">
                <a:solidFill>
                  <a:schemeClr val="bg2"/>
                </a:solidFill>
                <a:latin typeface="Arial" panose="020B0604020202020204" pitchFamily="34" charset="0"/>
              </a:rPr>
              <a:t>数据选择器和译码器</a:t>
            </a:r>
            <a:endParaRPr lang="en-US" altLang="zh-CN" sz="4000" b="1">
              <a:solidFill>
                <a:schemeClr val="bg2"/>
              </a:solidFill>
              <a:latin typeface="Arial" panose="020B0604020202020204" pitchFamily="34" charset="0"/>
            </a:endParaRPr>
          </a:p>
        </p:txBody>
      </p:sp>
      <p:sp>
        <p:nvSpPr>
          <p:cNvPr id="76804" name="Text Box 4"/>
          <p:cNvSpPr txBox="1">
            <a:spLocks noChangeArrowheads="1"/>
          </p:cNvSpPr>
          <p:nvPr/>
        </p:nvSpPr>
        <p:spPr bwMode="auto">
          <a:xfrm>
            <a:off x="2195513" y="1997075"/>
            <a:ext cx="554513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6600"/>
              </a:buClr>
              <a:buSzPct val="65000"/>
              <a:buFont typeface="Wingdings" panose="05000000000000000000" pitchFamily="2" charset="2"/>
              <a:buChar char="n"/>
            </a:pPr>
            <a:r>
              <a:rPr lang="zh-CN" altLang="en-US">
                <a:solidFill>
                  <a:schemeClr val="bg1"/>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数据选择器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zh-CN" altLang="en-US">
                <a:solidFill>
                  <a:schemeClr val="bg2"/>
                </a:solidFill>
                <a:latin typeface="微软雅黑" panose="020B0503020204020204" pitchFamily="34" charset="-122"/>
                <a:ea typeface="微软雅黑" panose="020B0503020204020204" pitchFamily="34" charset="-122"/>
              </a:rPr>
              <a:t> 译码器</a:t>
            </a:r>
            <a:r>
              <a:rPr lang="en-US" altLang="zh-CN">
                <a:solidFill>
                  <a:schemeClr val="bg2"/>
                </a:solidFill>
                <a:latin typeface="微软雅黑" panose="020B0503020204020204" pitchFamily="34" charset="-122"/>
                <a:ea typeface="微软雅黑" panose="020B0503020204020204" pitchFamily="34" charset="-122"/>
              </a:rPr>
              <a:t> </a:t>
            </a:r>
          </a:p>
          <a:p>
            <a:pPr eaLnBrk="1" hangingPunct="1">
              <a:spcBef>
                <a:spcPct val="50000"/>
              </a:spcBef>
              <a:buClr>
                <a:srgbClr val="FF6600"/>
              </a:buClr>
              <a:buSzPct val="65000"/>
              <a:buFont typeface="Wingdings" panose="05000000000000000000" pitchFamily="2" charset="2"/>
              <a:buChar char="n"/>
            </a:pPr>
            <a:r>
              <a:rPr lang="en-US" altLang="zh-CN">
                <a:solidFill>
                  <a:schemeClr val="bg2"/>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编码器</a:t>
            </a:r>
            <a:endParaRPr lang="en-US" altLang="zh-CN">
              <a:solidFill>
                <a:schemeClr val="bg2"/>
              </a:solidFill>
              <a:latin typeface="微软雅黑" panose="020B0503020204020204" pitchFamily="34" charset="-122"/>
              <a:ea typeface="微软雅黑" panose="020B0503020204020204" pitchFamily="34" charset="-122"/>
            </a:endParaRPr>
          </a:p>
          <a:p>
            <a:pPr eaLnBrk="1" hangingPunct="1">
              <a:spcBef>
                <a:spcPct val="50000"/>
              </a:spcBef>
              <a:buClr>
                <a:srgbClr val="FF6600"/>
              </a:buClr>
              <a:buSzPct val="65000"/>
              <a:buFont typeface="Wingdings" panose="05000000000000000000" pitchFamily="2" charset="2"/>
              <a:buChar char="n"/>
            </a:pPr>
            <a:r>
              <a:rPr lang="en-US" altLang="zh-CN">
                <a:solidFill>
                  <a:schemeClr val="bg1"/>
                </a:solidFill>
                <a:latin typeface="微软雅黑" panose="020B0503020204020204" pitchFamily="34" charset="-122"/>
                <a:ea typeface="微软雅黑" panose="020B0503020204020204" pitchFamily="34" charset="-122"/>
              </a:rPr>
              <a:t> </a:t>
            </a:r>
            <a:r>
              <a:rPr lang="zh-CN" altLang="en-US">
                <a:solidFill>
                  <a:schemeClr val="bg2"/>
                </a:solidFill>
                <a:latin typeface="微软雅黑" panose="020B0503020204020204" pitchFamily="34" charset="-122"/>
                <a:ea typeface="微软雅黑" panose="020B0503020204020204" pitchFamily="34" charset="-122"/>
              </a:rPr>
              <a:t>使用</a:t>
            </a:r>
            <a:r>
              <a:rPr lang="en-US" altLang="zh-CN">
                <a:solidFill>
                  <a:schemeClr val="bg2"/>
                </a:solidFill>
                <a:latin typeface="微软雅黑" panose="020B0503020204020204" pitchFamily="34" charset="-122"/>
                <a:ea typeface="微软雅黑" panose="020B0503020204020204" pitchFamily="34" charset="-122"/>
              </a:rPr>
              <a:t> MSI </a:t>
            </a:r>
            <a:r>
              <a:rPr lang="zh-CN" altLang="en-US">
                <a:solidFill>
                  <a:schemeClr val="bg2"/>
                </a:solidFill>
                <a:latin typeface="微软雅黑" panose="020B0503020204020204" pitchFamily="34" charset="-122"/>
                <a:ea typeface="微软雅黑" panose="020B0503020204020204" pitchFamily="34" charset="-122"/>
              </a:rPr>
              <a:t>块设计</a:t>
            </a:r>
            <a:endParaRPr lang="en-US" altLang="zh-CN">
              <a:solidFill>
                <a:schemeClr val="bg2"/>
              </a:solidFill>
              <a:latin typeface="微软雅黑" panose="020B0503020204020204" pitchFamily="34" charset="-122"/>
              <a:ea typeface="微软雅黑" panose="020B0503020204020204" pitchFamily="34" charset="-122"/>
            </a:endParaRPr>
          </a:p>
        </p:txBody>
      </p:sp>
      <p:pic>
        <p:nvPicPr>
          <p:cNvPr id="76805" name="Picture 79"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9382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0" y="31750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Arial" panose="020B0604020202020204" pitchFamily="34" charset="0"/>
              </a:rPr>
              <a:t>数据选择器（</a:t>
            </a:r>
            <a:r>
              <a:rPr lang="en-US" altLang="zh-CN" sz="2800" b="1">
                <a:solidFill>
                  <a:schemeClr val="bg1"/>
                </a:solidFill>
                <a:latin typeface="Arial" panose="020B0604020202020204" pitchFamily="34" charset="0"/>
              </a:rPr>
              <a:t>Multiplexers, MUX</a:t>
            </a:r>
            <a:r>
              <a:rPr lang="zh-CN" altLang="en-US" sz="2800" b="1">
                <a:solidFill>
                  <a:schemeClr val="bg1"/>
                </a:solidFill>
                <a:latin typeface="Arial" panose="020B0604020202020204" pitchFamily="34" charset="0"/>
              </a:rPr>
              <a:t>）</a:t>
            </a:r>
            <a:endParaRPr lang="en-US" altLang="zh-CN" sz="2800" b="1">
              <a:solidFill>
                <a:schemeClr val="bg1"/>
              </a:solidFill>
              <a:latin typeface="Arial" panose="020B0604020202020204" pitchFamily="34" charset="0"/>
            </a:endParaRPr>
          </a:p>
        </p:txBody>
      </p:sp>
      <p:pic>
        <p:nvPicPr>
          <p:cNvPr id="12291" name="Picture 8"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a:xfrm>
            <a:off x="7059613" y="6248400"/>
            <a:ext cx="1905000" cy="457200"/>
          </a:xfrm>
        </p:spPr>
        <p:txBody>
          <a:bodyPr/>
          <a:lstStyle/>
          <a:p>
            <a:pPr>
              <a:defRPr/>
            </a:pPr>
            <a:fld id="{5E446ADC-029C-41A8-85FB-C498A081410D}" type="slidenum">
              <a:rPr lang="en-US" altLang="zh-CN"/>
              <a:pPr>
                <a:defRPr/>
              </a:pPr>
              <a:t>7</a:t>
            </a:fld>
            <a:endParaRPr lang="en-US" altLang="zh-CN"/>
          </a:p>
        </p:txBody>
      </p:sp>
      <p:pic>
        <p:nvPicPr>
          <p:cNvPr id="1229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282700"/>
            <a:ext cx="819467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3938588"/>
            <a:ext cx="201612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6"/>
          <p:cNvSpPr txBox="1">
            <a:spLocks noChangeArrowheads="1"/>
          </p:cNvSpPr>
          <p:nvPr/>
        </p:nvSpPr>
        <p:spPr bwMode="auto">
          <a:xfrm>
            <a:off x="3348038" y="3338513"/>
            <a:ext cx="316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66675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tabLst>
                <a:tab pos="66675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tabLst>
                <a:tab pos="66675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chemeClr val="bg1"/>
                </a:solidFill>
                <a:latin typeface="宋体" panose="02010600030101010101" pitchFamily="2" charset="-122"/>
              </a:rPr>
              <a:t>4</a:t>
            </a:r>
            <a:r>
              <a:rPr lang="zh-CN" altLang="en-US" sz="2400" b="1">
                <a:solidFill>
                  <a:schemeClr val="bg1"/>
                </a:solidFill>
                <a:latin typeface="宋体" panose="02010600030101010101" pitchFamily="2" charset="-122"/>
              </a:rPr>
              <a:t>个</a:t>
            </a:r>
            <a:r>
              <a:rPr lang="en-US" altLang="zh-CN" sz="2400" b="1">
                <a:solidFill>
                  <a:schemeClr val="bg1"/>
                </a:solidFill>
                <a:latin typeface="宋体" panose="02010600030101010101" pitchFamily="2" charset="-122"/>
              </a:rPr>
              <a:t>MUX</a:t>
            </a:r>
            <a:r>
              <a:rPr lang="zh-CN" altLang="en-US" sz="2400" b="1">
                <a:solidFill>
                  <a:schemeClr val="bg1"/>
                </a:solidFill>
                <a:latin typeface="宋体" panose="02010600030101010101" pitchFamily="2" charset="-122"/>
              </a:rPr>
              <a:t>用于数据选择</a:t>
            </a:r>
            <a:endParaRPr lang="zh-CN" altLang="en-US" sz="2400" b="1">
              <a:solidFill>
                <a:schemeClr val="bg1"/>
              </a:solidFill>
              <a:latin typeface="Arial" panose="020B0604020202020204" pitchFamily="34" charset="0"/>
            </a:endParaRPr>
          </a:p>
        </p:txBody>
      </p:sp>
      <p:sp>
        <p:nvSpPr>
          <p:cNvPr id="8" name="Text Box 26"/>
          <p:cNvSpPr txBox="1">
            <a:spLocks noChangeArrowheads="1"/>
          </p:cNvSpPr>
          <p:nvPr/>
        </p:nvSpPr>
        <p:spPr bwMode="auto">
          <a:xfrm>
            <a:off x="2411413" y="6010275"/>
            <a:ext cx="5329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66675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tabLst>
                <a:tab pos="66675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tabLst>
                <a:tab pos="66675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tabLst>
                <a:tab pos="666750" algn="l"/>
              </a:tabLs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chemeClr val="bg1"/>
                </a:solidFill>
                <a:latin typeface="宋体" panose="02010600030101010101" pitchFamily="2" charset="-122"/>
              </a:rPr>
              <a:t>具有四位总线输入输出的</a:t>
            </a:r>
            <a:r>
              <a:rPr lang="en-US" altLang="zh-CN" sz="2400" b="1">
                <a:solidFill>
                  <a:schemeClr val="bg1"/>
                </a:solidFill>
                <a:latin typeface="宋体" panose="02010600030101010101" pitchFamily="2" charset="-122"/>
              </a:rPr>
              <a:t>2</a:t>
            </a:r>
            <a:r>
              <a:rPr lang="zh-CN" altLang="en-US" sz="2400" b="1">
                <a:solidFill>
                  <a:schemeClr val="bg1"/>
                </a:solidFill>
                <a:latin typeface="宋体" panose="02010600030101010101" pitchFamily="2" charset="-122"/>
              </a:rPr>
              <a:t>选</a:t>
            </a:r>
            <a:r>
              <a:rPr lang="en-US" altLang="zh-CN" sz="2400" b="1">
                <a:solidFill>
                  <a:schemeClr val="bg1"/>
                </a:solidFill>
                <a:latin typeface="宋体" panose="02010600030101010101" pitchFamily="2" charset="-122"/>
              </a:rPr>
              <a:t>1 MUX</a:t>
            </a:r>
            <a:endParaRPr lang="zh-CN" altLang="en-US" sz="2400" b="1">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0" y="31750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Arial" panose="020B0604020202020204" pitchFamily="34" charset="0"/>
              </a:rPr>
              <a:t>数据选择器（</a:t>
            </a:r>
            <a:r>
              <a:rPr lang="en-US" altLang="zh-CN" sz="2800" b="1">
                <a:solidFill>
                  <a:schemeClr val="bg1"/>
                </a:solidFill>
                <a:latin typeface="Arial" panose="020B0604020202020204" pitchFamily="34" charset="0"/>
              </a:rPr>
              <a:t>Multiplexers, MUX</a:t>
            </a:r>
            <a:r>
              <a:rPr lang="zh-CN" altLang="en-US" sz="2800" b="1">
                <a:solidFill>
                  <a:schemeClr val="bg1"/>
                </a:solidFill>
                <a:latin typeface="Arial" panose="020B0604020202020204" pitchFamily="34" charset="0"/>
              </a:rPr>
              <a:t>）</a:t>
            </a:r>
            <a:endParaRPr lang="en-US" altLang="zh-CN" sz="2800" b="1">
              <a:solidFill>
                <a:schemeClr val="bg1"/>
              </a:solidFill>
              <a:latin typeface="Arial" panose="020B0604020202020204" pitchFamily="34" charset="0"/>
            </a:endParaRPr>
          </a:p>
        </p:txBody>
      </p:sp>
      <p:pic>
        <p:nvPicPr>
          <p:cNvPr id="13315" name="Picture 8" descr="ELEG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74168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a:xfrm>
            <a:off x="7059613" y="6248400"/>
            <a:ext cx="1905000" cy="457200"/>
          </a:xfrm>
        </p:spPr>
        <p:txBody>
          <a:bodyPr/>
          <a:lstStyle/>
          <a:p>
            <a:pPr>
              <a:defRPr/>
            </a:pPr>
            <a:fld id="{8BAA952D-E926-4FD4-B0CE-A4317771BD03}" type="slidenum">
              <a:rPr lang="en-US" altLang="zh-CN"/>
              <a:pPr>
                <a:defRPr/>
              </a:pPr>
              <a:t>8</a:t>
            </a:fld>
            <a:endParaRPr lang="en-US" altLang="zh-CN"/>
          </a:p>
        </p:txBody>
      </p:sp>
      <p:pic>
        <p:nvPicPr>
          <p:cNvPr id="13317" name="图片 5"/>
          <p:cNvPicPr>
            <a:picLocks noChangeAspect="1"/>
          </p:cNvPicPr>
          <p:nvPr/>
        </p:nvPicPr>
        <p:blipFill>
          <a:blip r:embed="rId3">
            <a:extLst>
              <a:ext uri="{28A0092B-C50C-407E-A947-70E740481C1C}">
                <a14:useLocalDpi xmlns:a14="http://schemas.microsoft.com/office/drawing/2010/main" val="0"/>
              </a:ext>
            </a:extLst>
          </a:blip>
          <a:srcRect l="23355" t="38187" r="20551" b="22438"/>
          <a:stretch>
            <a:fillRect/>
          </a:stretch>
        </p:blipFill>
        <p:spPr bwMode="auto">
          <a:xfrm>
            <a:off x="2735263" y="1052513"/>
            <a:ext cx="388937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矩形 7"/>
          <p:cNvSpPr>
            <a:spLocks noChangeArrowheads="1"/>
          </p:cNvSpPr>
          <p:nvPr/>
        </p:nvSpPr>
        <p:spPr bwMode="auto">
          <a:xfrm>
            <a:off x="5076825" y="4941888"/>
            <a:ext cx="1655763"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3" name="组合 2"/>
          <p:cNvGrpSpPr>
            <a:grpSpLocks/>
          </p:cNvGrpSpPr>
          <p:nvPr/>
        </p:nvGrpSpPr>
        <p:grpSpPr bwMode="auto">
          <a:xfrm>
            <a:off x="3330575" y="612775"/>
            <a:ext cx="5791200" cy="5657850"/>
            <a:chOff x="228600" y="115888"/>
            <a:chExt cx="5791200" cy="5657910"/>
          </a:xfrm>
        </p:grpSpPr>
        <p:sp>
          <p:nvSpPr>
            <p:cNvPr id="14352" name="Line 4"/>
            <p:cNvSpPr>
              <a:spLocks noChangeShapeType="1"/>
            </p:cNvSpPr>
            <p:nvPr/>
          </p:nvSpPr>
          <p:spPr bwMode="auto">
            <a:xfrm>
              <a:off x="3465513" y="2301875"/>
              <a:ext cx="0" cy="777875"/>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53" name="Line 5"/>
            <p:cNvSpPr>
              <a:spLocks noChangeShapeType="1"/>
            </p:cNvSpPr>
            <p:nvPr/>
          </p:nvSpPr>
          <p:spPr bwMode="auto">
            <a:xfrm>
              <a:off x="2419350" y="2473325"/>
              <a:ext cx="2570163" cy="0"/>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54" name="Rectangle 6"/>
            <p:cNvSpPr>
              <a:spLocks noChangeArrowheads="1"/>
            </p:cNvSpPr>
            <p:nvPr/>
          </p:nvSpPr>
          <p:spPr bwMode="auto">
            <a:xfrm>
              <a:off x="3194050" y="1951038"/>
              <a:ext cx="728663" cy="322262"/>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55" name="Line 7"/>
            <p:cNvSpPr>
              <a:spLocks noChangeShapeType="1"/>
            </p:cNvSpPr>
            <p:nvPr/>
          </p:nvSpPr>
          <p:spPr bwMode="auto">
            <a:xfrm flipV="1">
              <a:off x="3524250" y="1585913"/>
              <a:ext cx="0" cy="320675"/>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56" name="Line 8"/>
            <p:cNvSpPr>
              <a:spLocks noChangeShapeType="1"/>
            </p:cNvSpPr>
            <p:nvPr/>
          </p:nvSpPr>
          <p:spPr bwMode="auto">
            <a:xfrm>
              <a:off x="4516438" y="2292350"/>
              <a:ext cx="0" cy="132873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57" name="Line 9"/>
            <p:cNvSpPr>
              <a:spLocks noChangeShapeType="1"/>
            </p:cNvSpPr>
            <p:nvPr/>
          </p:nvSpPr>
          <p:spPr bwMode="auto">
            <a:xfrm>
              <a:off x="3851275" y="2276474"/>
              <a:ext cx="0" cy="1776413"/>
            </a:xfrm>
            <a:prstGeom prst="line">
              <a:avLst/>
            </a:prstGeom>
            <a:noFill/>
            <a:ln w="381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58" name="Rectangle 10"/>
            <p:cNvSpPr>
              <a:spLocks noChangeArrowheads="1"/>
            </p:cNvSpPr>
            <p:nvPr/>
          </p:nvSpPr>
          <p:spPr bwMode="auto">
            <a:xfrm>
              <a:off x="4038600" y="1951038"/>
              <a:ext cx="728663" cy="322262"/>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59" name="Line 11"/>
            <p:cNvSpPr>
              <a:spLocks noChangeShapeType="1"/>
            </p:cNvSpPr>
            <p:nvPr/>
          </p:nvSpPr>
          <p:spPr bwMode="auto">
            <a:xfrm flipV="1">
              <a:off x="4370388" y="1585913"/>
              <a:ext cx="0" cy="320675"/>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60" name="Line 12"/>
            <p:cNvSpPr>
              <a:spLocks noChangeShapeType="1"/>
            </p:cNvSpPr>
            <p:nvPr/>
          </p:nvSpPr>
          <p:spPr bwMode="auto">
            <a:xfrm>
              <a:off x="3665538" y="2292350"/>
              <a:ext cx="0" cy="103663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61" name="Line 13"/>
            <p:cNvSpPr>
              <a:spLocks noChangeShapeType="1"/>
            </p:cNvSpPr>
            <p:nvPr/>
          </p:nvSpPr>
          <p:spPr bwMode="auto">
            <a:xfrm>
              <a:off x="4716463" y="2276475"/>
              <a:ext cx="0" cy="1776413"/>
            </a:xfrm>
            <a:prstGeom prst="line">
              <a:avLst/>
            </a:prstGeom>
            <a:noFill/>
            <a:ln w="381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62" name="Rectangle 14"/>
            <p:cNvSpPr>
              <a:spLocks noChangeArrowheads="1"/>
            </p:cNvSpPr>
            <p:nvPr/>
          </p:nvSpPr>
          <p:spPr bwMode="auto">
            <a:xfrm>
              <a:off x="4884738" y="1951038"/>
              <a:ext cx="728662" cy="322262"/>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63" name="Line 15"/>
            <p:cNvSpPr>
              <a:spLocks noChangeShapeType="1"/>
            </p:cNvSpPr>
            <p:nvPr/>
          </p:nvSpPr>
          <p:spPr bwMode="auto">
            <a:xfrm>
              <a:off x="5338763" y="2292350"/>
              <a:ext cx="0" cy="103663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64" name="Line 16"/>
            <p:cNvSpPr>
              <a:spLocks noChangeShapeType="1"/>
            </p:cNvSpPr>
            <p:nvPr/>
          </p:nvSpPr>
          <p:spPr bwMode="auto">
            <a:xfrm>
              <a:off x="5508625" y="2276474"/>
              <a:ext cx="0" cy="1776413"/>
            </a:xfrm>
            <a:prstGeom prst="line">
              <a:avLst/>
            </a:prstGeom>
            <a:noFill/>
            <a:ln w="381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65" name="Rectangle 17"/>
            <p:cNvSpPr>
              <a:spLocks noChangeArrowheads="1"/>
            </p:cNvSpPr>
            <p:nvPr/>
          </p:nvSpPr>
          <p:spPr bwMode="auto">
            <a:xfrm>
              <a:off x="3514725" y="527050"/>
              <a:ext cx="914400" cy="366713"/>
            </a:xfrm>
            <a:prstGeom prst="rect">
              <a:avLst/>
            </a:prstGeom>
            <a:solidFill>
              <a:srgbClr val="99FF99"/>
            </a:solidFill>
            <a:ln w="38100" cap="sq">
              <a:solidFill>
                <a:schemeClr val="bg1"/>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2"/>
                  </a:solidFill>
                  <a:latin typeface="Arial" panose="020B0604020202020204" pitchFamily="34" charset="0"/>
                </a:rPr>
                <a:t>+</a:t>
              </a:r>
            </a:p>
          </p:txBody>
        </p:sp>
        <p:sp>
          <p:nvSpPr>
            <p:cNvPr id="14366" name="Rectangle 18"/>
            <p:cNvSpPr>
              <a:spLocks noChangeArrowheads="1"/>
            </p:cNvSpPr>
            <p:nvPr/>
          </p:nvSpPr>
          <p:spPr bwMode="auto">
            <a:xfrm>
              <a:off x="2346325" y="1951038"/>
              <a:ext cx="730250" cy="322262"/>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67" name="Line 19"/>
            <p:cNvSpPr>
              <a:spLocks noChangeShapeType="1"/>
            </p:cNvSpPr>
            <p:nvPr/>
          </p:nvSpPr>
          <p:spPr bwMode="auto">
            <a:xfrm flipV="1">
              <a:off x="2678113" y="1411288"/>
              <a:ext cx="0" cy="530225"/>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68" name="Line 20"/>
            <p:cNvSpPr>
              <a:spLocks noChangeShapeType="1"/>
            </p:cNvSpPr>
            <p:nvPr/>
          </p:nvSpPr>
          <p:spPr bwMode="auto">
            <a:xfrm>
              <a:off x="2413000" y="2292350"/>
              <a:ext cx="0" cy="455613"/>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69" name="Line 21"/>
            <p:cNvSpPr>
              <a:spLocks noChangeShapeType="1"/>
            </p:cNvSpPr>
            <p:nvPr/>
          </p:nvSpPr>
          <p:spPr bwMode="auto">
            <a:xfrm>
              <a:off x="2606675" y="2292350"/>
              <a:ext cx="0" cy="777875"/>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70" name="Line 22"/>
            <p:cNvSpPr>
              <a:spLocks noChangeShapeType="1"/>
            </p:cNvSpPr>
            <p:nvPr/>
          </p:nvSpPr>
          <p:spPr bwMode="auto">
            <a:xfrm>
              <a:off x="2916238" y="2276475"/>
              <a:ext cx="0" cy="1776413"/>
            </a:xfrm>
            <a:prstGeom prst="line">
              <a:avLst/>
            </a:prstGeom>
            <a:noFill/>
            <a:ln w="381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71" name="Line 23"/>
            <p:cNvSpPr>
              <a:spLocks noChangeShapeType="1"/>
            </p:cNvSpPr>
            <p:nvPr/>
          </p:nvSpPr>
          <p:spPr bwMode="auto">
            <a:xfrm>
              <a:off x="2786063" y="2292350"/>
              <a:ext cx="0" cy="132873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14372" name="Group 24"/>
            <p:cNvGrpSpPr>
              <a:grpSpLocks/>
            </p:cNvGrpSpPr>
            <p:nvPr/>
          </p:nvGrpSpPr>
          <p:grpSpPr bwMode="auto">
            <a:xfrm>
              <a:off x="1042988" y="2924175"/>
              <a:ext cx="719905" cy="342900"/>
              <a:chOff x="1008" y="3744"/>
              <a:chExt cx="676" cy="336"/>
            </a:xfrm>
          </p:grpSpPr>
          <p:sp>
            <p:nvSpPr>
              <p:cNvPr id="14426" name="Rectangle 25"/>
              <p:cNvSpPr>
                <a:spLocks noChangeArrowheads="1"/>
              </p:cNvSpPr>
              <p:nvPr/>
            </p:nvSpPr>
            <p:spPr bwMode="auto">
              <a:xfrm>
                <a:off x="1296" y="3744"/>
                <a:ext cx="288" cy="336"/>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b="1">
                    <a:solidFill>
                      <a:schemeClr val="bg2"/>
                    </a:solidFill>
                  </a:rPr>
                  <a:t> </a:t>
                </a:r>
              </a:p>
            </p:txBody>
          </p:sp>
          <p:sp>
            <p:nvSpPr>
              <p:cNvPr id="14427" name="Line 27"/>
              <p:cNvSpPr>
                <a:spLocks noChangeShapeType="1"/>
              </p:cNvSpPr>
              <p:nvPr/>
            </p:nvSpPr>
            <p:spPr bwMode="auto">
              <a:xfrm>
                <a:off x="1008" y="3912"/>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428" name="Oval 28"/>
              <p:cNvSpPr>
                <a:spLocks noChangeArrowheads="1"/>
              </p:cNvSpPr>
              <p:nvPr/>
            </p:nvSpPr>
            <p:spPr bwMode="auto">
              <a:xfrm>
                <a:off x="1588" y="3868"/>
                <a:ext cx="96" cy="96"/>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grpSp>
          <p:nvGrpSpPr>
            <p:cNvPr id="14373" name="Group 29"/>
            <p:cNvGrpSpPr>
              <a:grpSpLocks/>
            </p:cNvGrpSpPr>
            <p:nvPr/>
          </p:nvGrpSpPr>
          <p:grpSpPr bwMode="auto">
            <a:xfrm>
              <a:off x="1031875" y="3468688"/>
              <a:ext cx="1022350" cy="342900"/>
              <a:chOff x="1008" y="3744"/>
              <a:chExt cx="960" cy="336"/>
            </a:xfrm>
          </p:grpSpPr>
          <p:sp>
            <p:nvSpPr>
              <p:cNvPr id="14422" name="Rectangle 30"/>
              <p:cNvSpPr>
                <a:spLocks noChangeArrowheads="1"/>
              </p:cNvSpPr>
              <p:nvPr/>
            </p:nvSpPr>
            <p:spPr bwMode="auto">
              <a:xfrm>
                <a:off x="1296" y="3744"/>
                <a:ext cx="288" cy="336"/>
              </a:xfrm>
              <a:prstGeom prst="rect">
                <a:avLst/>
              </a:prstGeom>
              <a:noFill/>
              <a:ln w="381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b="1">
                    <a:solidFill>
                      <a:schemeClr val="bg2"/>
                    </a:solidFill>
                  </a:rPr>
                  <a:t> </a:t>
                </a:r>
              </a:p>
            </p:txBody>
          </p:sp>
          <p:sp>
            <p:nvSpPr>
              <p:cNvPr id="14423" name="Line 31"/>
              <p:cNvSpPr>
                <a:spLocks noChangeShapeType="1"/>
              </p:cNvSpPr>
              <p:nvPr/>
            </p:nvSpPr>
            <p:spPr bwMode="auto">
              <a:xfrm>
                <a:off x="1680" y="3912"/>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424" name="Line 32"/>
              <p:cNvSpPr>
                <a:spLocks noChangeShapeType="1"/>
              </p:cNvSpPr>
              <p:nvPr/>
            </p:nvSpPr>
            <p:spPr bwMode="auto">
              <a:xfrm>
                <a:off x="1008" y="3912"/>
                <a:ext cx="288"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425" name="Oval 33"/>
              <p:cNvSpPr>
                <a:spLocks noChangeArrowheads="1"/>
              </p:cNvSpPr>
              <p:nvPr/>
            </p:nvSpPr>
            <p:spPr bwMode="auto">
              <a:xfrm>
                <a:off x="1588" y="3868"/>
                <a:ext cx="96" cy="96"/>
              </a:xfrm>
              <a:prstGeom prst="ellipse">
                <a:avLst/>
              </a:prstGeom>
              <a:noFill/>
              <a:ln w="3810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grpSp>
        <p:sp>
          <p:nvSpPr>
            <p:cNvPr id="14374" name="Rectangle 34"/>
            <p:cNvSpPr>
              <a:spLocks noChangeArrowheads="1"/>
            </p:cNvSpPr>
            <p:nvPr/>
          </p:nvSpPr>
          <p:spPr bwMode="auto">
            <a:xfrm>
              <a:off x="2062163" y="4557713"/>
              <a:ext cx="730250" cy="322262"/>
            </a:xfrm>
            <a:prstGeom prst="rect">
              <a:avLst/>
            </a:prstGeom>
            <a:solidFill>
              <a:schemeClr val="tx1"/>
            </a:solidFill>
            <a:ln w="38100" cap="sq">
              <a:solidFill>
                <a:schemeClr val="bg2"/>
              </a:solidFill>
              <a:miter lim="800000"/>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75" name="Line 35"/>
            <p:cNvSpPr>
              <a:spLocks noChangeShapeType="1"/>
            </p:cNvSpPr>
            <p:nvPr/>
          </p:nvSpPr>
          <p:spPr bwMode="auto">
            <a:xfrm flipV="1">
              <a:off x="2411413" y="4221163"/>
              <a:ext cx="0" cy="320675"/>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76" name="Line 36"/>
            <p:cNvSpPr>
              <a:spLocks noChangeShapeType="1"/>
            </p:cNvSpPr>
            <p:nvPr/>
          </p:nvSpPr>
          <p:spPr bwMode="auto">
            <a:xfrm>
              <a:off x="2439988" y="4975888"/>
              <a:ext cx="0" cy="24923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58149" name="Text Box 37"/>
            <p:cNvSpPr txBox="1">
              <a:spLocks noChangeArrowheads="1"/>
            </p:cNvSpPr>
            <p:nvPr/>
          </p:nvSpPr>
          <p:spPr bwMode="auto">
            <a:xfrm>
              <a:off x="1979613" y="5373744"/>
              <a:ext cx="950912" cy="400054"/>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kumimoji="0" lang="en-US" altLang="zh-CN" sz="2000" b="1" dirty="0">
                  <a:effectLst>
                    <a:outerShdw blurRad="38100" dist="38100" dir="2700000" algn="tl">
                      <a:srgbClr val="C0C0C0"/>
                    </a:outerShdw>
                  </a:effectLst>
                  <a:latin typeface="Arial" charset="0"/>
                </a:rPr>
                <a:t> </a:t>
              </a:r>
              <a:r>
                <a:rPr kumimoji="0" lang="en-US" altLang="zh-CN" sz="2000" b="1" baseline="-25000" dirty="0">
                  <a:effectLst>
                    <a:outerShdw blurRad="38100" dist="38100" dir="2700000" algn="tl">
                      <a:srgbClr val="C0C0C0"/>
                    </a:outerShdw>
                  </a:effectLst>
                  <a:latin typeface="Arial" charset="0"/>
                </a:rPr>
                <a:t>   </a:t>
              </a:r>
              <a:r>
                <a:rPr kumimoji="0" lang="en-US" altLang="zh-CN" sz="2000" b="1" dirty="0">
                  <a:latin typeface="Arial" charset="0"/>
                </a:rPr>
                <a:t>En</a:t>
              </a:r>
              <a:endParaRPr kumimoji="0" lang="en-US" altLang="zh-CN" sz="2000" b="1" baseline="-25000" dirty="0">
                <a:latin typeface="Arial" charset="0"/>
              </a:endParaRPr>
            </a:p>
          </p:txBody>
        </p:sp>
        <p:sp>
          <p:nvSpPr>
            <p:cNvPr id="14378" name="Text Box 39"/>
            <p:cNvSpPr txBox="1">
              <a:spLocks noChangeArrowheads="1"/>
            </p:cNvSpPr>
            <p:nvPr/>
          </p:nvSpPr>
          <p:spPr bwMode="auto">
            <a:xfrm>
              <a:off x="228600" y="2590800"/>
              <a:ext cx="5842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000" b="1">
                  <a:solidFill>
                    <a:schemeClr val="bg2"/>
                  </a:solidFill>
                  <a:latin typeface="Arial" panose="020B0604020202020204" pitchFamily="34" charset="0"/>
                </a:rPr>
                <a:t>A</a:t>
              </a:r>
              <a:r>
                <a:rPr kumimoji="0" lang="en-US" altLang="zh-CN" sz="2000" b="1" baseline="-25000">
                  <a:solidFill>
                    <a:schemeClr val="bg2"/>
                  </a:solidFill>
                  <a:latin typeface="Arial" panose="020B0604020202020204" pitchFamily="34" charset="0"/>
                </a:rPr>
                <a:t>1</a:t>
              </a:r>
            </a:p>
          </p:txBody>
        </p:sp>
        <p:sp>
          <p:nvSpPr>
            <p:cNvPr id="14379" name="Text Box 40"/>
            <p:cNvSpPr txBox="1">
              <a:spLocks noChangeArrowheads="1"/>
            </p:cNvSpPr>
            <p:nvPr/>
          </p:nvSpPr>
          <p:spPr bwMode="auto">
            <a:xfrm>
              <a:off x="228600" y="318452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000" b="1">
                  <a:solidFill>
                    <a:schemeClr val="bg2"/>
                  </a:solidFill>
                  <a:latin typeface="Arial" panose="020B0604020202020204" pitchFamily="34" charset="0"/>
                </a:rPr>
                <a:t>A</a:t>
              </a:r>
              <a:r>
                <a:rPr kumimoji="0" lang="en-US" altLang="zh-CN" sz="2000" b="1" baseline="-25000">
                  <a:solidFill>
                    <a:schemeClr val="bg2"/>
                  </a:solidFill>
                  <a:latin typeface="Arial" panose="020B0604020202020204" pitchFamily="34" charset="0"/>
                </a:rPr>
                <a:t>0</a:t>
              </a:r>
            </a:p>
          </p:txBody>
        </p:sp>
        <p:sp>
          <p:nvSpPr>
            <p:cNvPr id="14380" name="Line 41"/>
            <p:cNvSpPr>
              <a:spLocks noChangeShapeType="1"/>
            </p:cNvSpPr>
            <p:nvPr/>
          </p:nvSpPr>
          <p:spPr bwMode="auto">
            <a:xfrm>
              <a:off x="755650" y="2781300"/>
              <a:ext cx="50895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81" name="Line 42"/>
            <p:cNvSpPr>
              <a:spLocks noChangeShapeType="1"/>
            </p:cNvSpPr>
            <p:nvPr/>
          </p:nvSpPr>
          <p:spPr bwMode="auto">
            <a:xfrm>
              <a:off x="1758057" y="3090863"/>
              <a:ext cx="420687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82" name="Line 43"/>
            <p:cNvSpPr>
              <a:spLocks noChangeShapeType="1"/>
            </p:cNvSpPr>
            <p:nvPr/>
          </p:nvSpPr>
          <p:spPr bwMode="auto">
            <a:xfrm>
              <a:off x="755650" y="3357563"/>
              <a:ext cx="5089525"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83" name="Line 44"/>
            <p:cNvSpPr>
              <a:spLocks noChangeShapeType="1"/>
            </p:cNvSpPr>
            <p:nvPr/>
          </p:nvSpPr>
          <p:spPr bwMode="auto">
            <a:xfrm>
              <a:off x="1835150" y="3640138"/>
              <a:ext cx="4170363" cy="0"/>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84" name="Line 45"/>
            <p:cNvSpPr>
              <a:spLocks noChangeShapeType="1"/>
            </p:cNvSpPr>
            <p:nvPr/>
          </p:nvSpPr>
          <p:spPr bwMode="auto">
            <a:xfrm>
              <a:off x="1031875" y="2816225"/>
              <a:ext cx="0" cy="27463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85" name="Oval 46"/>
            <p:cNvSpPr>
              <a:spLocks noChangeArrowheads="1"/>
            </p:cNvSpPr>
            <p:nvPr/>
          </p:nvSpPr>
          <p:spPr bwMode="auto">
            <a:xfrm>
              <a:off x="995363" y="2781300"/>
              <a:ext cx="73025" cy="68263"/>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86" name="Line 47"/>
            <p:cNvSpPr>
              <a:spLocks noChangeShapeType="1"/>
            </p:cNvSpPr>
            <p:nvPr/>
          </p:nvSpPr>
          <p:spPr bwMode="auto">
            <a:xfrm>
              <a:off x="1031875" y="3365500"/>
              <a:ext cx="0" cy="27463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87" name="Oval 48"/>
            <p:cNvSpPr>
              <a:spLocks noChangeArrowheads="1"/>
            </p:cNvSpPr>
            <p:nvPr/>
          </p:nvSpPr>
          <p:spPr bwMode="auto">
            <a:xfrm>
              <a:off x="995363" y="3330575"/>
              <a:ext cx="73025" cy="69850"/>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88" name="Line 49"/>
            <p:cNvSpPr>
              <a:spLocks noChangeShapeType="1"/>
            </p:cNvSpPr>
            <p:nvPr/>
          </p:nvSpPr>
          <p:spPr bwMode="auto">
            <a:xfrm>
              <a:off x="2411413" y="2708275"/>
              <a:ext cx="0" cy="1509713"/>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89" name="Oval 50"/>
            <p:cNvSpPr>
              <a:spLocks noChangeArrowheads="1"/>
            </p:cNvSpPr>
            <p:nvPr/>
          </p:nvSpPr>
          <p:spPr bwMode="auto">
            <a:xfrm>
              <a:off x="2365375" y="2438400"/>
              <a:ext cx="73025" cy="68263"/>
            </a:xfrm>
            <a:prstGeom prst="ellipse">
              <a:avLst/>
            </a:prstGeom>
            <a:solidFill>
              <a:srgbClr val="FF6600"/>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90" name="Line 51"/>
            <p:cNvSpPr>
              <a:spLocks noChangeShapeType="1"/>
            </p:cNvSpPr>
            <p:nvPr/>
          </p:nvSpPr>
          <p:spPr bwMode="auto">
            <a:xfrm>
              <a:off x="4976812" y="2292350"/>
              <a:ext cx="6351" cy="153988"/>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91" name="Line 52"/>
            <p:cNvSpPr>
              <a:spLocks noChangeShapeType="1"/>
            </p:cNvSpPr>
            <p:nvPr/>
          </p:nvSpPr>
          <p:spPr bwMode="auto">
            <a:xfrm>
              <a:off x="4167188" y="2266949"/>
              <a:ext cx="6350" cy="239713"/>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92" name="Line 53"/>
            <p:cNvSpPr>
              <a:spLocks noChangeShapeType="1"/>
            </p:cNvSpPr>
            <p:nvPr/>
          </p:nvSpPr>
          <p:spPr bwMode="auto">
            <a:xfrm>
              <a:off x="3297238" y="2266950"/>
              <a:ext cx="6350" cy="179388"/>
            </a:xfrm>
            <a:prstGeom prst="line">
              <a:avLst/>
            </a:prstGeom>
            <a:noFill/>
            <a:ln w="381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93" name="Oval 54"/>
            <p:cNvSpPr>
              <a:spLocks noChangeArrowheads="1"/>
            </p:cNvSpPr>
            <p:nvPr/>
          </p:nvSpPr>
          <p:spPr bwMode="auto">
            <a:xfrm>
              <a:off x="3241675" y="2420938"/>
              <a:ext cx="73025" cy="68262"/>
            </a:xfrm>
            <a:prstGeom prst="ellipse">
              <a:avLst/>
            </a:prstGeom>
            <a:solidFill>
              <a:srgbClr val="FF6600"/>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94" name="Oval 55"/>
            <p:cNvSpPr>
              <a:spLocks noChangeArrowheads="1"/>
            </p:cNvSpPr>
            <p:nvPr/>
          </p:nvSpPr>
          <p:spPr bwMode="auto">
            <a:xfrm>
              <a:off x="4117975" y="2438400"/>
              <a:ext cx="73025" cy="68263"/>
            </a:xfrm>
            <a:prstGeom prst="ellipse">
              <a:avLst/>
            </a:prstGeom>
            <a:solidFill>
              <a:srgbClr val="FF6600"/>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95" name="Oval 56"/>
            <p:cNvSpPr>
              <a:spLocks noChangeArrowheads="1"/>
            </p:cNvSpPr>
            <p:nvPr/>
          </p:nvSpPr>
          <p:spPr bwMode="auto">
            <a:xfrm>
              <a:off x="4940300" y="2438400"/>
              <a:ext cx="73025" cy="68263"/>
            </a:xfrm>
            <a:prstGeom prst="ellipse">
              <a:avLst/>
            </a:prstGeom>
            <a:solidFill>
              <a:srgbClr val="FF6600"/>
            </a:solidFill>
            <a:ln w="12700" cap="sq">
              <a:solidFill>
                <a:schemeClr val="hlink"/>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96" name="Oval 57"/>
            <p:cNvSpPr>
              <a:spLocks noChangeArrowheads="1"/>
            </p:cNvSpPr>
            <p:nvPr/>
          </p:nvSpPr>
          <p:spPr bwMode="auto">
            <a:xfrm>
              <a:off x="2566988" y="3040063"/>
              <a:ext cx="73025" cy="68262"/>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97" name="Oval 58"/>
            <p:cNvSpPr>
              <a:spLocks noChangeArrowheads="1"/>
            </p:cNvSpPr>
            <p:nvPr/>
          </p:nvSpPr>
          <p:spPr bwMode="auto">
            <a:xfrm>
              <a:off x="3424238" y="3046413"/>
              <a:ext cx="73025" cy="69850"/>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398" name="Line 59"/>
            <p:cNvSpPr>
              <a:spLocks noChangeShapeType="1"/>
            </p:cNvSpPr>
            <p:nvPr/>
          </p:nvSpPr>
          <p:spPr bwMode="auto">
            <a:xfrm>
              <a:off x="4324350" y="2301875"/>
              <a:ext cx="0" cy="536575"/>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99" name="Oval 60"/>
            <p:cNvSpPr>
              <a:spLocks noChangeArrowheads="1"/>
            </p:cNvSpPr>
            <p:nvPr/>
          </p:nvSpPr>
          <p:spPr bwMode="auto">
            <a:xfrm>
              <a:off x="4283075" y="2786063"/>
              <a:ext cx="73025" cy="68262"/>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400" name="Oval 61"/>
            <p:cNvSpPr>
              <a:spLocks noChangeArrowheads="1"/>
            </p:cNvSpPr>
            <p:nvPr/>
          </p:nvSpPr>
          <p:spPr bwMode="auto">
            <a:xfrm>
              <a:off x="2730500" y="3606800"/>
              <a:ext cx="73025" cy="68263"/>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401" name="Oval 62"/>
            <p:cNvSpPr>
              <a:spLocks noChangeArrowheads="1"/>
            </p:cNvSpPr>
            <p:nvPr/>
          </p:nvSpPr>
          <p:spPr bwMode="auto">
            <a:xfrm>
              <a:off x="4457700" y="3587750"/>
              <a:ext cx="73025" cy="68263"/>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402" name="Oval 63"/>
            <p:cNvSpPr>
              <a:spLocks noChangeArrowheads="1"/>
            </p:cNvSpPr>
            <p:nvPr/>
          </p:nvSpPr>
          <p:spPr bwMode="auto">
            <a:xfrm>
              <a:off x="3619500" y="3314700"/>
              <a:ext cx="73025" cy="68263"/>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403" name="Oval 64"/>
            <p:cNvSpPr>
              <a:spLocks noChangeArrowheads="1"/>
            </p:cNvSpPr>
            <p:nvPr/>
          </p:nvSpPr>
          <p:spPr bwMode="auto">
            <a:xfrm>
              <a:off x="5305425" y="3314700"/>
              <a:ext cx="73025" cy="68263"/>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404" name="Text Box 65"/>
            <p:cNvSpPr txBox="1">
              <a:spLocks noChangeArrowheads="1"/>
            </p:cNvSpPr>
            <p:nvPr/>
          </p:nvSpPr>
          <p:spPr bwMode="auto">
            <a:xfrm>
              <a:off x="3627438" y="115888"/>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2"/>
                  </a:solidFill>
                  <a:latin typeface="Arial" panose="020B0604020202020204" pitchFamily="34" charset="0"/>
                </a:rPr>
                <a:t>F</a:t>
              </a:r>
              <a:endParaRPr kumimoji="0" lang="en-US" altLang="zh-CN" sz="2400" b="1" baseline="-25000">
                <a:solidFill>
                  <a:schemeClr val="bg2"/>
                </a:solidFill>
                <a:latin typeface="Arial" panose="020B0604020202020204" pitchFamily="34" charset="0"/>
              </a:endParaRPr>
            </a:p>
          </p:txBody>
        </p:sp>
        <p:sp>
          <p:nvSpPr>
            <p:cNvPr id="14405" name="Oval 66"/>
            <p:cNvSpPr>
              <a:spLocks noChangeArrowheads="1"/>
            </p:cNvSpPr>
            <p:nvPr/>
          </p:nvSpPr>
          <p:spPr bwMode="auto">
            <a:xfrm>
              <a:off x="2400300" y="4891088"/>
              <a:ext cx="76200" cy="73025"/>
            </a:xfrm>
            <a:prstGeom prst="ellipse">
              <a:avLst/>
            </a:prstGeom>
            <a:noFill/>
            <a:ln w="28575"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406" name="Text Box 67"/>
            <p:cNvSpPr txBox="1">
              <a:spLocks noChangeArrowheads="1"/>
            </p:cNvSpPr>
            <p:nvPr/>
          </p:nvSpPr>
          <p:spPr bwMode="auto">
            <a:xfrm>
              <a:off x="2771775" y="4005263"/>
              <a:ext cx="685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2"/>
                  </a:solidFill>
                  <a:latin typeface="Arial" panose="020B0604020202020204" pitchFamily="34" charset="0"/>
                </a:rPr>
                <a:t>a</a:t>
              </a:r>
              <a:r>
                <a:rPr kumimoji="0" lang="en-US" altLang="zh-CN" sz="2400" b="1" baseline="-25000">
                  <a:solidFill>
                    <a:schemeClr val="bg2"/>
                  </a:solidFill>
                  <a:latin typeface="Arial" panose="020B0604020202020204" pitchFamily="34" charset="0"/>
                </a:rPr>
                <a:t>0</a:t>
              </a:r>
            </a:p>
          </p:txBody>
        </p:sp>
        <p:sp>
          <p:nvSpPr>
            <p:cNvPr id="14407" name="Line 68"/>
            <p:cNvSpPr>
              <a:spLocks noChangeShapeType="1"/>
            </p:cNvSpPr>
            <p:nvPr/>
          </p:nvSpPr>
          <p:spPr bwMode="auto">
            <a:xfrm>
              <a:off x="5149850" y="2273300"/>
              <a:ext cx="0" cy="534988"/>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408" name="Oval 69"/>
            <p:cNvSpPr>
              <a:spLocks noChangeArrowheads="1"/>
            </p:cNvSpPr>
            <p:nvPr/>
          </p:nvSpPr>
          <p:spPr bwMode="auto">
            <a:xfrm>
              <a:off x="5108575" y="2757488"/>
              <a:ext cx="73025" cy="68262"/>
            </a:xfrm>
            <a:prstGeom prst="ellipse">
              <a:avLst/>
            </a:prstGeom>
            <a:solidFill>
              <a:schemeClr val="bg2"/>
            </a:solidFill>
            <a:ln w="12700" cap="sq">
              <a:solidFill>
                <a:schemeClr val="bg2"/>
              </a:solidFill>
              <a:round/>
              <a:headEnd type="none" w="sm" len="sm"/>
              <a:tailEnd type="none" w="sm" len="sm"/>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solidFill>
                  <a:schemeClr val="bg2"/>
                </a:solidFill>
                <a:latin typeface="Arial" panose="020B0604020202020204" pitchFamily="34" charset="0"/>
              </a:endParaRPr>
            </a:p>
          </p:txBody>
        </p:sp>
        <p:sp>
          <p:nvSpPr>
            <p:cNvPr id="14409" name="Line 70"/>
            <p:cNvSpPr>
              <a:spLocks noChangeShapeType="1"/>
            </p:cNvSpPr>
            <p:nvPr/>
          </p:nvSpPr>
          <p:spPr bwMode="auto">
            <a:xfrm flipV="1">
              <a:off x="5181600" y="1411288"/>
              <a:ext cx="0" cy="530225"/>
            </a:xfrm>
            <a:prstGeom prst="line">
              <a:avLst/>
            </a:prstGeom>
            <a:noFill/>
            <a:ln w="381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410" name="Line 71"/>
            <p:cNvSpPr>
              <a:spLocks noChangeShapeType="1"/>
            </p:cNvSpPr>
            <p:nvPr/>
          </p:nvSpPr>
          <p:spPr bwMode="auto">
            <a:xfrm>
              <a:off x="3505200" y="1576388"/>
              <a:ext cx="30480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11" name="Line 72"/>
            <p:cNvSpPr>
              <a:spLocks noChangeShapeType="1"/>
            </p:cNvSpPr>
            <p:nvPr/>
          </p:nvSpPr>
          <p:spPr bwMode="auto">
            <a:xfrm flipV="1">
              <a:off x="3810000" y="915988"/>
              <a:ext cx="0" cy="66040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12" name="Line 73"/>
            <p:cNvSpPr>
              <a:spLocks noChangeShapeType="1"/>
            </p:cNvSpPr>
            <p:nvPr/>
          </p:nvSpPr>
          <p:spPr bwMode="auto">
            <a:xfrm flipH="1">
              <a:off x="4038600" y="1576388"/>
              <a:ext cx="30480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13" name="Line 74"/>
            <p:cNvSpPr>
              <a:spLocks noChangeShapeType="1"/>
            </p:cNvSpPr>
            <p:nvPr/>
          </p:nvSpPr>
          <p:spPr bwMode="auto">
            <a:xfrm flipV="1">
              <a:off x="4038600" y="911225"/>
              <a:ext cx="0" cy="665163"/>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14" name="Line 75"/>
            <p:cNvSpPr>
              <a:spLocks noChangeShapeType="1"/>
            </p:cNvSpPr>
            <p:nvPr/>
          </p:nvSpPr>
          <p:spPr bwMode="auto">
            <a:xfrm flipH="1">
              <a:off x="4191000" y="1392238"/>
              <a:ext cx="99060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15" name="Line 76"/>
            <p:cNvSpPr>
              <a:spLocks noChangeShapeType="1"/>
            </p:cNvSpPr>
            <p:nvPr/>
          </p:nvSpPr>
          <p:spPr bwMode="auto">
            <a:xfrm flipV="1">
              <a:off x="4191000" y="879475"/>
              <a:ext cx="0" cy="512763"/>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16" name="Line 77"/>
            <p:cNvSpPr>
              <a:spLocks noChangeShapeType="1"/>
            </p:cNvSpPr>
            <p:nvPr/>
          </p:nvSpPr>
          <p:spPr bwMode="auto">
            <a:xfrm>
              <a:off x="2667000" y="1392238"/>
              <a:ext cx="990600" cy="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17" name="Line 78"/>
            <p:cNvSpPr>
              <a:spLocks noChangeShapeType="1"/>
            </p:cNvSpPr>
            <p:nvPr/>
          </p:nvSpPr>
          <p:spPr bwMode="auto">
            <a:xfrm flipV="1">
              <a:off x="3657600" y="879475"/>
              <a:ext cx="0" cy="512763"/>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18" name="Line 79"/>
            <p:cNvSpPr>
              <a:spLocks noChangeShapeType="1"/>
            </p:cNvSpPr>
            <p:nvPr/>
          </p:nvSpPr>
          <p:spPr bwMode="auto">
            <a:xfrm flipV="1">
              <a:off x="3995738" y="220663"/>
              <a:ext cx="0" cy="292100"/>
            </a:xfrm>
            <a:prstGeom prst="line">
              <a:avLst/>
            </a:prstGeom>
            <a:noFill/>
            <a:ln w="381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19" name="Text Box 80"/>
            <p:cNvSpPr txBox="1">
              <a:spLocks noChangeArrowheads="1"/>
            </p:cNvSpPr>
            <p:nvPr/>
          </p:nvSpPr>
          <p:spPr bwMode="auto">
            <a:xfrm>
              <a:off x="3657600" y="4032250"/>
              <a:ext cx="685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2"/>
                  </a:solidFill>
                  <a:latin typeface="Arial" panose="020B0604020202020204" pitchFamily="34" charset="0"/>
                </a:rPr>
                <a:t>a</a:t>
              </a:r>
              <a:r>
                <a:rPr kumimoji="0" lang="en-US" altLang="zh-CN" sz="2400" b="1" baseline="-25000">
                  <a:solidFill>
                    <a:schemeClr val="bg2"/>
                  </a:solidFill>
                  <a:latin typeface="Arial" panose="020B0604020202020204" pitchFamily="34" charset="0"/>
                </a:rPr>
                <a:t>1</a:t>
              </a:r>
            </a:p>
          </p:txBody>
        </p:sp>
        <p:sp>
          <p:nvSpPr>
            <p:cNvPr id="14420" name="Text Box 81"/>
            <p:cNvSpPr txBox="1">
              <a:spLocks noChangeArrowheads="1"/>
            </p:cNvSpPr>
            <p:nvPr/>
          </p:nvSpPr>
          <p:spPr bwMode="auto">
            <a:xfrm>
              <a:off x="4495800" y="4032250"/>
              <a:ext cx="685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2"/>
                  </a:solidFill>
                  <a:latin typeface="Arial" panose="020B0604020202020204" pitchFamily="34" charset="0"/>
                </a:rPr>
                <a:t>a</a:t>
              </a:r>
              <a:r>
                <a:rPr kumimoji="0" lang="en-US" altLang="zh-CN" sz="2400" b="1" baseline="-25000">
                  <a:solidFill>
                    <a:schemeClr val="bg2"/>
                  </a:solidFill>
                  <a:latin typeface="Arial" panose="020B0604020202020204" pitchFamily="34" charset="0"/>
                </a:rPr>
                <a:t>2</a:t>
              </a:r>
            </a:p>
          </p:txBody>
        </p:sp>
        <p:sp>
          <p:nvSpPr>
            <p:cNvPr id="14421" name="Text Box 82"/>
            <p:cNvSpPr txBox="1">
              <a:spLocks noChangeArrowheads="1"/>
            </p:cNvSpPr>
            <p:nvPr/>
          </p:nvSpPr>
          <p:spPr bwMode="auto">
            <a:xfrm>
              <a:off x="5334000" y="4032250"/>
              <a:ext cx="685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2"/>
                  </a:solidFill>
                  <a:latin typeface="Arial" panose="020B0604020202020204" pitchFamily="34" charset="0"/>
                </a:rPr>
                <a:t>a</a:t>
              </a:r>
              <a:r>
                <a:rPr kumimoji="0" lang="en-US" altLang="zh-CN" sz="2400" b="1" baseline="-25000">
                  <a:solidFill>
                    <a:schemeClr val="bg2"/>
                  </a:solidFill>
                  <a:latin typeface="Arial" panose="020B0604020202020204" pitchFamily="34" charset="0"/>
                </a:rPr>
                <a:t>3</a:t>
              </a:r>
            </a:p>
          </p:txBody>
        </p:sp>
      </p:grpSp>
      <p:grpSp>
        <p:nvGrpSpPr>
          <p:cNvPr id="10312" name="Group 84"/>
          <p:cNvGrpSpPr>
            <a:grpSpLocks/>
          </p:cNvGrpSpPr>
          <p:nvPr/>
        </p:nvGrpSpPr>
        <p:grpSpPr bwMode="auto">
          <a:xfrm>
            <a:off x="468313" y="220663"/>
            <a:ext cx="1828800" cy="3076575"/>
            <a:chOff x="4368" y="294"/>
            <a:chExt cx="1152" cy="1938"/>
          </a:xfrm>
        </p:grpSpPr>
        <p:sp>
          <p:nvSpPr>
            <p:cNvPr id="858197" name="Text Box 85"/>
            <p:cNvSpPr txBox="1">
              <a:spLocks noChangeArrowheads="1"/>
            </p:cNvSpPr>
            <p:nvPr/>
          </p:nvSpPr>
          <p:spPr bwMode="auto">
            <a:xfrm>
              <a:off x="4368" y="528"/>
              <a:ext cx="1152" cy="1687"/>
            </a:xfrm>
            <a:prstGeom prst="rect">
              <a:avLst/>
            </a:prstGeom>
            <a:solidFill>
              <a:schemeClr val="tx1"/>
            </a:solidFill>
            <a:ln w="38100">
              <a:solidFill>
                <a:srgbClr val="CC0066"/>
              </a:solidFill>
              <a:miter lim="800000"/>
              <a:headEnd/>
              <a:tailEnd/>
            </a:ln>
            <a:effectLst/>
          </p:spPr>
          <p:txBody>
            <a:bodyPr>
              <a:spAutoFit/>
            </a:bodyPr>
            <a:lstStyle/>
            <a:p>
              <a:pPr eaLnBrk="1" hangingPunct="1">
                <a:lnSpc>
                  <a:spcPct val="75000"/>
                </a:lnSpc>
                <a:spcBef>
                  <a:spcPct val="50000"/>
                </a:spcBef>
                <a:defRPr/>
              </a:pPr>
              <a:r>
                <a:rPr kumimoji="0" lang="en-US" altLang="zh-CN" sz="2000" b="1" dirty="0">
                  <a:effectLst>
                    <a:outerShdw blurRad="38100" dist="38100" dir="2700000" algn="tl">
                      <a:srgbClr val="C0C0C0"/>
                    </a:outerShdw>
                  </a:effectLst>
                  <a:latin typeface="Arial" charset="0"/>
                </a:rPr>
                <a:t>En  </a:t>
              </a:r>
              <a:r>
                <a:rPr kumimoji="0" lang="en-US" altLang="zh-CN" sz="2000" b="1" dirty="0">
                  <a:latin typeface="Arial" charset="0"/>
                </a:rPr>
                <a:t>A</a:t>
              </a:r>
              <a:r>
                <a:rPr kumimoji="0" lang="en-US" altLang="zh-CN" sz="2000" b="1" baseline="-25000" dirty="0">
                  <a:latin typeface="Arial" charset="0"/>
                </a:rPr>
                <a:t>1</a:t>
              </a:r>
              <a:r>
                <a:rPr lang="en-US" altLang="zh-CN" b="1" dirty="0">
                  <a:latin typeface="Times New Roman" pitchFamily="18" charset="0"/>
                </a:rPr>
                <a:t> </a:t>
              </a:r>
              <a:r>
                <a:rPr kumimoji="0" lang="en-US" altLang="zh-CN" sz="2000" b="1" dirty="0">
                  <a:latin typeface="Arial" charset="0"/>
                </a:rPr>
                <a:t>A</a:t>
              </a:r>
              <a:r>
                <a:rPr kumimoji="0" lang="en-US" altLang="zh-CN" sz="2000" b="1" baseline="-25000" dirty="0">
                  <a:latin typeface="Arial" charset="0"/>
                </a:rPr>
                <a:t>0   </a:t>
              </a:r>
              <a:r>
                <a:rPr lang="en-US" altLang="zh-CN" b="1" dirty="0">
                  <a:effectLst>
                    <a:outerShdw blurRad="38100" dist="38100" dir="2700000" algn="tl">
                      <a:srgbClr val="C0C0C0"/>
                    </a:outerShdw>
                  </a:effectLst>
                  <a:latin typeface="Times New Roman" pitchFamily="18" charset="0"/>
                </a:rPr>
                <a:t> F</a:t>
              </a:r>
              <a:endParaRPr lang="en-US" altLang="zh-CN" b="1" baseline="-30000" dirty="0">
                <a:effectLst>
                  <a:outerShdw blurRad="38100" dist="38100" dir="2700000" algn="tl">
                    <a:srgbClr val="C0C0C0"/>
                  </a:outerShdw>
                </a:effectLst>
                <a:latin typeface="Times New Roman" pitchFamily="18" charset="0"/>
              </a:endParaRPr>
            </a:p>
            <a:p>
              <a:pPr eaLnBrk="1" hangingPunct="1">
                <a:lnSpc>
                  <a:spcPct val="75000"/>
                </a:lnSpc>
                <a:spcBef>
                  <a:spcPct val="50000"/>
                </a:spcBef>
                <a:defRPr/>
              </a:pPr>
              <a:r>
                <a:rPr lang="en-US" altLang="zh-CN" b="1" dirty="0">
                  <a:effectLst>
                    <a:outerShdw blurRad="38100" dist="38100" dir="2700000" algn="tl">
                      <a:srgbClr val="C0C0C0"/>
                    </a:outerShdw>
                  </a:effectLst>
                  <a:latin typeface="Times New Roman" pitchFamily="18" charset="0"/>
                </a:rPr>
                <a:t>1   </a:t>
              </a:r>
              <a:r>
                <a:rPr lang="en-US" altLang="zh-CN" b="1" dirty="0">
                  <a:effectLst>
                    <a:outerShdw blurRad="38100" dist="38100" dir="2700000" algn="tl">
                      <a:srgbClr val="C0C0C0"/>
                    </a:outerShdw>
                  </a:effectLst>
                  <a:latin typeface="Times New Roman" pitchFamily="18" charset="0"/>
                  <a:cs typeface="Times New Roman" pitchFamily="18" charset="0"/>
                </a:rPr>
                <a:t>×</a:t>
              </a:r>
              <a:r>
                <a:rPr lang="en-US" altLang="zh-CN" b="1" dirty="0">
                  <a:effectLst>
                    <a:outerShdw blurRad="38100" dist="38100" dir="2700000" algn="tl">
                      <a:srgbClr val="C0C0C0"/>
                    </a:outerShdw>
                  </a:effectLst>
                  <a:latin typeface="Times New Roman" pitchFamily="18" charset="0"/>
                </a:rPr>
                <a:t> </a:t>
              </a:r>
              <a:r>
                <a:rPr lang="en-US" altLang="zh-CN" b="1" dirty="0">
                  <a:effectLst>
                    <a:outerShdw blurRad="38100" dist="38100" dir="2700000" algn="tl">
                      <a:srgbClr val="C0C0C0"/>
                    </a:outerShdw>
                  </a:effectLst>
                  <a:latin typeface="Times New Roman" pitchFamily="18" charset="0"/>
                  <a:cs typeface="Times New Roman" pitchFamily="18" charset="0"/>
                </a:rPr>
                <a:t>×    </a:t>
              </a:r>
              <a:r>
                <a:rPr kumimoji="0" lang="en-US" altLang="zh-CN" b="1" dirty="0">
                  <a:effectLst>
                    <a:outerShdw blurRad="38100" dist="38100" dir="2700000" algn="tl">
                      <a:srgbClr val="C0C0C0"/>
                    </a:outerShdw>
                  </a:effectLst>
                  <a:latin typeface="Arial" charset="0"/>
                </a:rPr>
                <a:t>0</a:t>
              </a:r>
              <a:endParaRPr lang="en-US" altLang="zh-CN" b="1" dirty="0">
                <a:effectLst>
                  <a:outerShdw blurRad="38100" dist="38100" dir="2700000" algn="tl">
                    <a:srgbClr val="C0C0C0"/>
                  </a:outerShdw>
                </a:effectLst>
                <a:latin typeface="Times New Roman" pitchFamily="18" charset="0"/>
              </a:endParaRPr>
            </a:p>
            <a:p>
              <a:pPr eaLnBrk="1" hangingPunct="1">
                <a:lnSpc>
                  <a:spcPct val="75000"/>
                </a:lnSpc>
                <a:spcBef>
                  <a:spcPct val="50000"/>
                </a:spcBef>
                <a:defRPr/>
              </a:pPr>
              <a:r>
                <a:rPr lang="en-US" altLang="zh-CN" b="1" dirty="0">
                  <a:effectLst>
                    <a:outerShdw blurRad="38100" dist="38100" dir="2700000" algn="tl">
                      <a:srgbClr val="C0C0C0"/>
                    </a:outerShdw>
                  </a:effectLst>
                  <a:latin typeface="Times New Roman" pitchFamily="18" charset="0"/>
                </a:rPr>
                <a:t>0     0  0    </a:t>
              </a:r>
              <a:r>
                <a:rPr kumimoji="0" lang="en-US" altLang="zh-CN" b="1" dirty="0">
                  <a:effectLst>
                    <a:outerShdw blurRad="38100" dist="38100" dir="2700000" algn="tl">
                      <a:srgbClr val="C0C0C0"/>
                    </a:outerShdw>
                  </a:effectLst>
                  <a:latin typeface="Arial" charset="0"/>
                </a:rPr>
                <a:t>a</a:t>
              </a:r>
              <a:r>
                <a:rPr kumimoji="0" lang="en-US" altLang="zh-CN" b="1" baseline="-25000" dirty="0">
                  <a:effectLst>
                    <a:outerShdw blurRad="38100" dist="38100" dir="2700000" algn="tl">
                      <a:srgbClr val="C0C0C0"/>
                    </a:outerShdw>
                  </a:effectLst>
                  <a:latin typeface="Arial" charset="0"/>
                </a:rPr>
                <a:t>0</a:t>
              </a:r>
              <a:endParaRPr lang="en-US" altLang="zh-CN" b="1" dirty="0">
                <a:effectLst>
                  <a:outerShdw blurRad="38100" dist="38100" dir="2700000" algn="tl">
                    <a:srgbClr val="C0C0C0"/>
                  </a:outerShdw>
                </a:effectLst>
                <a:latin typeface="Times New Roman" pitchFamily="18" charset="0"/>
              </a:endParaRPr>
            </a:p>
            <a:p>
              <a:pPr eaLnBrk="1" hangingPunct="1">
                <a:lnSpc>
                  <a:spcPct val="75000"/>
                </a:lnSpc>
                <a:spcBef>
                  <a:spcPct val="50000"/>
                </a:spcBef>
                <a:defRPr/>
              </a:pPr>
              <a:r>
                <a:rPr lang="en-US" altLang="zh-CN" b="1" dirty="0">
                  <a:effectLst>
                    <a:outerShdw blurRad="38100" dist="38100" dir="2700000" algn="tl">
                      <a:srgbClr val="C0C0C0"/>
                    </a:outerShdw>
                  </a:effectLst>
                  <a:latin typeface="Times New Roman" pitchFamily="18" charset="0"/>
                </a:rPr>
                <a:t>0     0  1    </a:t>
              </a:r>
              <a:r>
                <a:rPr kumimoji="0" lang="en-US" altLang="zh-CN" b="1" dirty="0">
                  <a:effectLst>
                    <a:outerShdw blurRad="38100" dist="38100" dir="2700000" algn="tl">
                      <a:srgbClr val="C0C0C0"/>
                    </a:outerShdw>
                  </a:effectLst>
                  <a:latin typeface="Arial" charset="0"/>
                </a:rPr>
                <a:t>a</a:t>
              </a:r>
              <a:r>
                <a:rPr kumimoji="0" lang="en-US" altLang="zh-CN" b="1" baseline="-25000" dirty="0">
                  <a:effectLst>
                    <a:outerShdw blurRad="38100" dist="38100" dir="2700000" algn="tl">
                      <a:srgbClr val="C0C0C0"/>
                    </a:outerShdw>
                  </a:effectLst>
                  <a:latin typeface="Arial" charset="0"/>
                </a:rPr>
                <a:t>1</a:t>
              </a:r>
              <a:endParaRPr lang="en-US" altLang="zh-CN" b="1" dirty="0">
                <a:effectLst>
                  <a:outerShdw blurRad="38100" dist="38100" dir="2700000" algn="tl">
                    <a:srgbClr val="C0C0C0"/>
                  </a:outerShdw>
                </a:effectLst>
                <a:latin typeface="Times New Roman" pitchFamily="18" charset="0"/>
              </a:endParaRPr>
            </a:p>
            <a:p>
              <a:pPr eaLnBrk="1" hangingPunct="1">
                <a:lnSpc>
                  <a:spcPct val="75000"/>
                </a:lnSpc>
                <a:spcBef>
                  <a:spcPct val="50000"/>
                </a:spcBef>
                <a:defRPr/>
              </a:pPr>
              <a:r>
                <a:rPr lang="en-US" altLang="zh-CN" b="1" dirty="0">
                  <a:effectLst>
                    <a:outerShdw blurRad="38100" dist="38100" dir="2700000" algn="tl">
                      <a:srgbClr val="C0C0C0"/>
                    </a:outerShdw>
                  </a:effectLst>
                  <a:latin typeface="Times New Roman" pitchFamily="18" charset="0"/>
                </a:rPr>
                <a:t>0     1  0    </a:t>
              </a:r>
              <a:r>
                <a:rPr kumimoji="0" lang="en-US" altLang="zh-CN" b="1" dirty="0">
                  <a:effectLst>
                    <a:outerShdw blurRad="38100" dist="38100" dir="2700000" algn="tl">
                      <a:srgbClr val="C0C0C0"/>
                    </a:outerShdw>
                  </a:effectLst>
                  <a:latin typeface="Arial" charset="0"/>
                </a:rPr>
                <a:t>a</a:t>
              </a:r>
              <a:r>
                <a:rPr kumimoji="0" lang="en-US" altLang="zh-CN" b="1" baseline="-25000" dirty="0">
                  <a:effectLst>
                    <a:outerShdw blurRad="38100" dist="38100" dir="2700000" algn="tl">
                      <a:srgbClr val="C0C0C0"/>
                    </a:outerShdw>
                  </a:effectLst>
                  <a:latin typeface="Arial" charset="0"/>
                </a:rPr>
                <a:t>2</a:t>
              </a:r>
              <a:endParaRPr lang="en-US" altLang="zh-CN" b="1" dirty="0">
                <a:effectLst>
                  <a:outerShdw blurRad="38100" dist="38100" dir="2700000" algn="tl">
                    <a:srgbClr val="C0C0C0"/>
                  </a:outerShdw>
                </a:effectLst>
                <a:latin typeface="Times New Roman" pitchFamily="18" charset="0"/>
              </a:endParaRPr>
            </a:p>
            <a:p>
              <a:pPr eaLnBrk="1" hangingPunct="1">
                <a:lnSpc>
                  <a:spcPct val="75000"/>
                </a:lnSpc>
                <a:spcBef>
                  <a:spcPct val="50000"/>
                </a:spcBef>
                <a:defRPr/>
              </a:pPr>
              <a:r>
                <a:rPr lang="en-US" altLang="zh-CN" b="1" dirty="0">
                  <a:effectLst>
                    <a:outerShdw blurRad="38100" dist="38100" dir="2700000" algn="tl">
                      <a:srgbClr val="C0C0C0"/>
                    </a:outerShdw>
                  </a:effectLst>
                  <a:latin typeface="Times New Roman" pitchFamily="18" charset="0"/>
                </a:rPr>
                <a:t>0     1  1    </a:t>
              </a:r>
              <a:r>
                <a:rPr kumimoji="0" lang="en-US" altLang="zh-CN" b="1" dirty="0">
                  <a:effectLst>
                    <a:outerShdw blurRad="38100" dist="38100" dir="2700000" algn="tl">
                      <a:srgbClr val="C0C0C0"/>
                    </a:outerShdw>
                  </a:effectLst>
                  <a:latin typeface="Arial" charset="0"/>
                </a:rPr>
                <a:t>a</a:t>
              </a:r>
              <a:r>
                <a:rPr kumimoji="0" lang="en-US" altLang="zh-CN" b="1" baseline="-25000" dirty="0">
                  <a:effectLst>
                    <a:outerShdw blurRad="38100" dist="38100" dir="2700000" algn="tl">
                      <a:srgbClr val="C0C0C0"/>
                    </a:outerShdw>
                  </a:effectLst>
                  <a:latin typeface="Arial" charset="0"/>
                </a:rPr>
                <a:t>3</a:t>
              </a:r>
            </a:p>
          </p:txBody>
        </p:sp>
        <p:sp>
          <p:nvSpPr>
            <p:cNvPr id="14348" name="Text Box 86"/>
            <p:cNvSpPr txBox="1">
              <a:spLocks noChangeArrowheads="1"/>
            </p:cNvSpPr>
            <p:nvPr/>
          </p:nvSpPr>
          <p:spPr bwMode="auto">
            <a:xfrm>
              <a:off x="4478" y="294"/>
              <a:ext cx="9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1800" b="1">
                  <a:solidFill>
                    <a:schemeClr val="bg2"/>
                  </a:solidFill>
                  <a:latin typeface="Arial" panose="020B0604020202020204" pitchFamily="34" charset="0"/>
                </a:rPr>
                <a:t>真值表</a:t>
              </a:r>
              <a:endParaRPr lang="en-US" altLang="zh-CN" sz="1800" b="1">
                <a:solidFill>
                  <a:schemeClr val="bg2"/>
                </a:solidFill>
                <a:latin typeface="Arial" panose="020B0604020202020204" pitchFamily="34" charset="0"/>
              </a:endParaRPr>
            </a:p>
          </p:txBody>
        </p:sp>
        <p:sp>
          <p:nvSpPr>
            <p:cNvPr id="14349" name="Line 87"/>
            <p:cNvSpPr>
              <a:spLocks noChangeShapeType="1"/>
            </p:cNvSpPr>
            <p:nvPr/>
          </p:nvSpPr>
          <p:spPr bwMode="auto">
            <a:xfrm>
              <a:off x="5182" y="541"/>
              <a:ext cx="2" cy="1691"/>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Line 88"/>
            <p:cNvSpPr>
              <a:spLocks noChangeShapeType="1"/>
            </p:cNvSpPr>
            <p:nvPr/>
          </p:nvSpPr>
          <p:spPr bwMode="auto">
            <a:xfrm>
              <a:off x="4368" y="773"/>
              <a:ext cx="1112" cy="0"/>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89"/>
            <p:cNvSpPr>
              <a:spLocks noChangeShapeType="1"/>
            </p:cNvSpPr>
            <p:nvPr/>
          </p:nvSpPr>
          <p:spPr bwMode="auto">
            <a:xfrm>
              <a:off x="4656" y="528"/>
              <a:ext cx="2" cy="1691"/>
            </a:xfrm>
            <a:prstGeom prst="line">
              <a:avLst/>
            </a:prstGeom>
            <a:noFill/>
            <a:ln w="38100">
              <a:solidFill>
                <a:srgbClr val="66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40" name="Rectangle 97"/>
          <p:cNvSpPr>
            <a:spLocks noChangeArrowheads="1"/>
          </p:cNvSpPr>
          <p:nvPr/>
        </p:nvSpPr>
        <p:spPr bwMode="auto">
          <a:xfrm>
            <a:off x="3382963" y="147638"/>
            <a:ext cx="2749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en-US" altLang="zh-CN" sz="2800" b="1">
                <a:solidFill>
                  <a:schemeClr val="bg1"/>
                </a:solidFill>
                <a:latin typeface="Arial" panose="020B0604020202020204" pitchFamily="34" charset="0"/>
              </a:rPr>
              <a:t>4</a:t>
            </a:r>
            <a:r>
              <a:rPr kumimoji="0" lang="zh-CN" altLang="en-US" sz="2800" b="1">
                <a:solidFill>
                  <a:schemeClr val="bg1"/>
                </a:solidFill>
                <a:latin typeface="Arial" panose="020B0604020202020204" pitchFamily="34" charset="0"/>
              </a:rPr>
              <a:t>选</a:t>
            </a:r>
            <a:r>
              <a:rPr kumimoji="0" lang="en-US" altLang="zh-CN" sz="2800" b="1">
                <a:solidFill>
                  <a:schemeClr val="bg1"/>
                </a:solidFill>
                <a:latin typeface="Arial" panose="020B0604020202020204" pitchFamily="34" charset="0"/>
              </a:rPr>
              <a:t>1</a:t>
            </a:r>
            <a:r>
              <a:rPr kumimoji="0" lang="zh-CN" altLang="en-US" sz="2800" b="1">
                <a:solidFill>
                  <a:schemeClr val="bg1"/>
                </a:solidFill>
                <a:latin typeface="Arial" panose="020B0604020202020204" pitchFamily="34" charset="0"/>
              </a:rPr>
              <a:t>数据选择器</a:t>
            </a:r>
            <a:endParaRPr kumimoji="0" lang="en-US" altLang="zh-CN" sz="2800" b="1">
              <a:solidFill>
                <a:schemeClr val="bg1"/>
              </a:solidFill>
              <a:latin typeface="Arial" panose="020B0604020202020204" pitchFamily="34" charset="0"/>
            </a:endParaRPr>
          </a:p>
        </p:txBody>
      </p:sp>
      <p:sp>
        <p:nvSpPr>
          <p:cNvPr id="2" name="灯片编号占位符 1"/>
          <p:cNvSpPr>
            <a:spLocks noGrp="1"/>
          </p:cNvSpPr>
          <p:nvPr>
            <p:ph type="sldNum" sz="quarter" idx="12"/>
          </p:nvPr>
        </p:nvSpPr>
        <p:spPr>
          <a:xfrm>
            <a:off x="6896100" y="6361113"/>
            <a:ext cx="1905000" cy="457200"/>
          </a:xfrm>
        </p:spPr>
        <p:txBody>
          <a:bodyPr/>
          <a:lstStyle/>
          <a:p>
            <a:pPr>
              <a:defRPr/>
            </a:pPr>
            <a:fld id="{C3753E91-1C33-49C7-86C6-D129FD539E73}" type="slidenum">
              <a:rPr lang="en-US" altLang="zh-CN"/>
              <a:pPr>
                <a:defRPr/>
              </a:pPr>
              <a:t>9</a:t>
            </a:fld>
            <a:endParaRPr lang="en-US" altLang="zh-CN" dirty="0"/>
          </a:p>
        </p:txBody>
      </p:sp>
      <p:graphicFrame>
        <p:nvGraphicFramePr>
          <p:cNvPr id="96" name="对象 95"/>
          <p:cNvGraphicFramePr>
            <a:graphicFrameLocks noChangeAspect="1"/>
          </p:cNvGraphicFramePr>
          <p:nvPr/>
        </p:nvGraphicFramePr>
        <p:xfrm>
          <a:off x="436563" y="3817938"/>
          <a:ext cx="2676525" cy="1809750"/>
        </p:xfrm>
        <a:graphic>
          <a:graphicData uri="http://schemas.openxmlformats.org/presentationml/2006/ole">
            <mc:AlternateContent xmlns:mc="http://schemas.openxmlformats.org/markup-compatibility/2006">
              <mc:Choice xmlns:v="urn:schemas-microsoft-com:vml" Requires="v">
                <p:oleObj spid="_x0000_s14446" name="Equation" r:id="rId3" imgW="1117600" imgH="749300" progId="Equation.DSMT4">
                  <p:embed/>
                </p:oleObj>
              </mc:Choice>
              <mc:Fallback>
                <p:oleObj name="Equation" r:id="rId3" imgW="1117600" imgH="749300" progId="Equation.DSMT4">
                  <p:embed/>
                  <p:pic>
                    <p:nvPicPr>
                      <p:cNvPr id="0" name="对象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3" y="3817938"/>
                        <a:ext cx="26765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Text Box 67"/>
          <p:cNvSpPr txBox="1">
            <a:spLocks noChangeArrowheads="1"/>
          </p:cNvSpPr>
          <p:nvPr/>
        </p:nvSpPr>
        <p:spPr bwMode="auto">
          <a:xfrm>
            <a:off x="5364163" y="1989138"/>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2"/>
                </a:solidFill>
                <a:latin typeface="Arial" panose="020B0604020202020204" pitchFamily="34" charset="0"/>
              </a:rPr>
              <a:t>b</a:t>
            </a:r>
            <a:r>
              <a:rPr kumimoji="0" lang="en-US" altLang="zh-CN" sz="2400" b="1" baseline="-25000">
                <a:solidFill>
                  <a:schemeClr val="bg2"/>
                </a:solidFill>
                <a:latin typeface="Arial" panose="020B0604020202020204" pitchFamily="34" charset="0"/>
              </a:rPr>
              <a:t>0</a:t>
            </a:r>
          </a:p>
        </p:txBody>
      </p:sp>
      <p:sp>
        <p:nvSpPr>
          <p:cNvPr id="14344" name="Text Box 67"/>
          <p:cNvSpPr txBox="1">
            <a:spLocks noChangeArrowheads="1"/>
          </p:cNvSpPr>
          <p:nvPr/>
        </p:nvSpPr>
        <p:spPr bwMode="auto">
          <a:xfrm>
            <a:off x="6189663" y="1989138"/>
            <a:ext cx="685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2"/>
                </a:solidFill>
                <a:latin typeface="Arial" panose="020B0604020202020204" pitchFamily="34" charset="0"/>
              </a:rPr>
              <a:t>b</a:t>
            </a:r>
            <a:r>
              <a:rPr kumimoji="0" lang="en-US" altLang="zh-CN" sz="2400" b="1" baseline="-25000">
                <a:solidFill>
                  <a:schemeClr val="bg2"/>
                </a:solidFill>
                <a:latin typeface="Arial" panose="020B0604020202020204" pitchFamily="34" charset="0"/>
              </a:rPr>
              <a:t>1</a:t>
            </a:r>
          </a:p>
        </p:txBody>
      </p:sp>
      <p:sp>
        <p:nvSpPr>
          <p:cNvPr id="14345" name="Text Box 67"/>
          <p:cNvSpPr txBox="1">
            <a:spLocks noChangeArrowheads="1"/>
          </p:cNvSpPr>
          <p:nvPr/>
        </p:nvSpPr>
        <p:spPr bwMode="auto">
          <a:xfrm>
            <a:off x="7019925" y="1989138"/>
            <a:ext cx="685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2"/>
                </a:solidFill>
                <a:latin typeface="Arial" panose="020B0604020202020204" pitchFamily="34" charset="0"/>
              </a:rPr>
              <a:t>b</a:t>
            </a:r>
            <a:r>
              <a:rPr kumimoji="0" lang="en-US" altLang="zh-CN" sz="2400" b="1" baseline="-25000">
                <a:solidFill>
                  <a:schemeClr val="bg2"/>
                </a:solidFill>
                <a:latin typeface="Arial" panose="020B0604020202020204" pitchFamily="34" charset="0"/>
              </a:rPr>
              <a:t>2</a:t>
            </a:r>
          </a:p>
        </p:txBody>
      </p:sp>
      <p:sp>
        <p:nvSpPr>
          <p:cNvPr id="14346" name="Text Box 67"/>
          <p:cNvSpPr txBox="1">
            <a:spLocks noChangeArrowheads="1"/>
          </p:cNvSpPr>
          <p:nvPr/>
        </p:nvSpPr>
        <p:spPr bwMode="auto">
          <a:xfrm>
            <a:off x="7847013" y="1989138"/>
            <a:ext cx="685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2"/>
                </a:solidFill>
                <a:latin typeface="Arial" panose="020B0604020202020204" pitchFamily="34" charset="0"/>
              </a:rPr>
              <a:t>b</a:t>
            </a:r>
            <a:r>
              <a:rPr kumimoji="0" lang="en-US" altLang="zh-CN" sz="2400" b="1" baseline="-25000">
                <a:solidFill>
                  <a:schemeClr val="bg2"/>
                </a:solidFill>
                <a:latin typeface="Arial" panose="020B0604020202020204" pitchFamily="34"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12"/>
                                        </p:tgtEl>
                                        <p:attrNameLst>
                                          <p:attrName>style.visibility</p:attrName>
                                        </p:attrNameLst>
                                      </p:cBhvr>
                                      <p:to>
                                        <p:strVal val="visible"/>
                                      </p:to>
                                    </p:set>
                                    <p:animEffect transition="in" filter="wipe(up)">
                                      <p:cBhvr>
                                        <p:cTn id="7" dur="500"/>
                                        <p:tgtEl>
                                          <p:spTgt spid="103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left)">
                                      <p:cBhvr>
                                        <p:cTn id="12" dur="500"/>
                                        <p:tgtEl>
                                          <p:spTgt spid="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46"/>
                                        </p:tgtEl>
                                        <p:attrNameLst>
                                          <p:attrName>style.visibility</p:attrName>
                                        </p:attrNameLst>
                                      </p:cBhvr>
                                      <p:to>
                                        <p:strVal val="visible"/>
                                      </p:to>
                                    </p:set>
                                  </p:childTnLst>
                                </p:cTn>
                              </p:par>
                              <p:par>
                                <p:cTn id="23" presetID="16" presetClass="entr" presetSubtype="21"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5" grpId="0"/>
      <p:bldP spid="14346" grpId="0"/>
    </p:bldLst>
  </p:timing>
</p:sld>
</file>

<file path=ppt/theme/theme1.xml><?xml version="1.0" encoding="utf-8"?>
<a:theme xmlns:a="http://schemas.openxmlformats.org/drawingml/2006/main" name="Soaring">
  <a:themeElements>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bg2"/>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bg2"/>
            </a:solidFill>
            <a:effectLst/>
            <a:latin typeface="Arial" charset="0"/>
            <a:ea typeface="宋体" pitchFamily="2" charset="-122"/>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28736</TotalTime>
  <Words>3321</Words>
  <Application>Microsoft Office PowerPoint</Application>
  <PresentationFormat>全屏显示(4:3)</PresentationFormat>
  <Paragraphs>1551</Paragraphs>
  <Slides>65</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65</vt:i4>
      </vt:variant>
    </vt:vector>
  </HeadingPairs>
  <TitlesOfParts>
    <vt:vector size="81" baseType="lpstr">
      <vt:lpstr>黑体</vt:lpstr>
      <vt:lpstr>华文行楷</vt:lpstr>
      <vt:lpstr>楷体</vt:lpstr>
      <vt:lpstr>楷体_GB2312</vt:lpstr>
      <vt:lpstr>隶书</vt:lpstr>
      <vt:lpstr>宋体</vt:lpstr>
      <vt:lpstr>微软雅黑</vt:lpstr>
      <vt:lpstr>Arial</vt:lpstr>
      <vt:lpstr>Calibri</vt:lpstr>
      <vt:lpstr>Times New Roman</vt:lpstr>
      <vt:lpstr>Wingdings</vt:lpstr>
      <vt:lpstr>Soaring</vt:lpstr>
      <vt:lpstr>Clip</vt:lpstr>
      <vt:lpstr>Equation</vt:lpstr>
      <vt:lpstr>图片</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niuyv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dc:creator>
  <cp:lastModifiedBy>Jessica</cp:lastModifiedBy>
  <cp:revision>2289</cp:revision>
  <dcterms:created xsi:type="dcterms:W3CDTF">2002-03-18T12:39:57Z</dcterms:created>
  <dcterms:modified xsi:type="dcterms:W3CDTF">2016-10-17T07:03:35Z</dcterms:modified>
</cp:coreProperties>
</file>