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6"/>
  </p:notesMasterIdLst>
  <p:handoutMasterIdLst>
    <p:handoutMasterId r:id="rId57"/>
  </p:handoutMasterIdLst>
  <p:sldIdLst>
    <p:sldId id="869" r:id="rId2"/>
    <p:sldId id="576" r:id="rId3"/>
    <p:sldId id="256" r:id="rId4"/>
    <p:sldId id="821" r:id="rId5"/>
    <p:sldId id="875" r:id="rId6"/>
    <p:sldId id="822" r:id="rId7"/>
    <p:sldId id="282" r:id="rId8"/>
    <p:sldId id="876" r:id="rId9"/>
    <p:sldId id="879" r:id="rId10"/>
    <p:sldId id="873" r:id="rId11"/>
    <p:sldId id="878" r:id="rId12"/>
    <p:sldId id="946" r:id="rId13"/>
    <p:sldId id="912" r:id="rId14"/>
    <p:sldId id="947" r:id="rId15"/>
    <p:sldId id="948" r:id="rId16"/>
    <p:sldId id="950" r:id="rId17"/>
    <p:sldId id="951" r:id="rId18"/>
    <p:sldId id="970" r:id="rId19"/>
    <p:sldId id="968" r:id="rId20"/>
    <p:sldId id="877" r:id="rId21"/>
    <p:sldId id="971" r:id="rId22"/>
    <p:sldId id="967" r:id="rId23"/>
    <p:sldId id="972" r:id="rId24"/>
    <p:sldId id="973" r:id="rId25"/>
    <p:sldId id="974" r:id="rId26"/>
    <p:sldId id="975" r:id="rId27"/>
    <p:sldId id="976" r:id="rId28"/>
    <p:sldId id="977" r:id="rId29"/>
    <p:sldId id="916" r:id="rId30"/>
    <p:sldId id="917" r:id="rId31"/>
    <p:sldId id="919" r:id="rId32"/>
    <p:sldId id="920" r:id="rId33"/>
    <p:sldId id="983" r:id="rId34"/>
    <p:sldId id="921" r:id="rId35"/>
    <p:sldId id="979" r:id="rId36"/>
    <p:sldId id="980" r:id="rId37"/>
    <p:sldId id="981" r:id="rId38"/>
    <p:sldId id="922" r:id="rId39"/>
    <p:sldId id="923" r:id="rId40"/>
    <p:sldId id="924" r:id="rId41"/>
    <p:sldId id="925" r:id="rId42"/>
    <p:sldId id="926" r:id="rId43"/>
    <p:sldId id="927" r:id="rId44"/>
    <p:sldId id="966" r:id="rId45"/>
    <p:sldId id="984" r:id="rId46"/>
    <p:sldId id="937" r:id="rId47"/>
    <p:sldId id="939" r:id="rId48"/>
    <p:sldId id="985" r:id="rId49"/>
    <p:sldId id="940" r:id="rId50"/>
    <p:sldId id="941" r:id="rId51"/>
    <p:sldId id="942" r:id="rId52"/>
    <p:sldId id="943" r:id="rId53"/>
    <p:sldId id="944" r:id="rId54"/>
    <p:sldId id="945" r:id="rId5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9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CC"/>
    <a:srgbClr val="CC00CC"/>
    <a:srgbClr val="000066"/>
    <a:srgbClr val="000099"/>
    <a:srgbClr val="0000CC"/>
    <a:srgbClr val="6600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46" autoAdjust="0"/>
  </p:normalViewPr>
  <p:slideViewPr>
    <p:cSldViewPr>
      <p:cViewPr varScale="1">
        <p:scale>
          <a:sx n="71" d="100"/>
          <a:sy n="71" d="100"/>
        </p:scale>
        <p:origin x="564" y="44"/>
      </p:cViewPr>
      <p:guideLst>
        <p:guide orient="horz" pos="336"/>
        <p:guide pos="2976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153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15BD7B2-A618-40B7-BDEE-FE020E5A7B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937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6BC61-8D09-412E-A8F5-8F9511DC5C1B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53D13-FEE5-4789-9834-0E05DA2B1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29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53D13-FEE5-4789-9834-0E05DA2B1C1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33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3808D-4896-4DAE-BDF3-05B7D2074A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3361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51478C4-81E7-4F66-8820-A9A90F99BA1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267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63F32-4FC2-4327-B2DC-BE9D999BFB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68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kumimoji="0"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kumimoji="0"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40DCD65-4E5F-483F-8888-2C72B1F0BD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9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0030550062"/>
          <p:cNvPicPr>
            <a:picLocks noChangeAspect="1" noChangeArrowheads="1"/>
          </p:cNvPicPr>
          <p:nvPr/>
        </p:nvPicPr>
        <p:blipFill>
          <a:blip r:embed="rId2"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WordArt 3"/>
          <p:cNvSpPr>
            <a:spLocks noChangeArrowheads="1" noChangeShapeType="1" noTextEdit="1"/>
          </p:cNvSpPr>
          <p:nvPr/>
        </p:nvSpPr>
        <p:spPr bwMode="auto">
          <a:xfrm>
            <a:off x="1116013" y="1341438"/>
            <a:ext cx="7200900" cy="1839912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2884"/>
                <a:gd name="adj2" fmla="val -852"/>
              </a:avLst>
            </a:prstTxWarp>
          </a:bodyPr>
          <a:lstStyle/>
          <a:p>
            <a:pPr algn="ctr"/>
            <a:r>
              <a:rPr lang="zh-CN" altLang="en-US" sz="3600" kern="10">
                <a:ln w="2857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53882" dir="2700000" algn="ctr" rotWithShape="0">
                    <a:srgbClr val="C0C0C0"/>
                  </a:outerShdw>
                </a:effectLst>
                <a:latin typeface="宋体" panose="02010600030101010101" pitchFamily="2" charset="-122"/>
              </a:rPr>
              <a:t>数字世界精彩无限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15"/>
          <p:cNvSpPr txBox="1">
            <a:spLocks noChangeArrowheads="1"/>
          </p:cNvSpPr>
          <p:nvPr/>
        </p:nvSpPr>
        <p:spPr bwMode="auto">
          <a:xfrm>
            <a:off x="827088" y="692150"/>
            <a:ext cx="7921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4000" b="1">
                <a:solidFill>
                  <a:schemeClr val="bg2"/>
                </a:solidFill>
                <a:latin typeface="Arial" panose="020B0604020202020204" pitchFamily="34" charset="0"/>
              </a:rPr>
              <a:t>9.  </a:t>
            </a:r>
            <a:r>
              <a:rPr lang="zh-CN" altLang="en-US" sz="4000" b="1">
                <a:solidFill>
                  <a:schemeClr val="bg2"/>
                </a:solidFill>
                <a:latin typeface="Arial" panose="020B0604020202020204" pitchFamily="34" charset="0"/>
              </a:rPr>
              <a:t>寄存器和计数器</a:t>
            </a:r>
            <a:endParaRPr lang="en-US" altLang="zh-CN" sz="40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2699792" y="2190423"/>
            <a:ext cx="370681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en-US" altLang="zh-CN" sz="3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移位寄存器</a:t>
            </a:r>
            <a:endParaRPr lang="en-US" altLang="zh-CN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0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计数器</a:t>
            </a:r>
            <a:endParaRPr lang="en-US" altLang="zh-CN" sz="30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486449"/>
              </p:ext>
            </p:extLst>
          </p:nvPr>
        </p:nvGraphicFramePr>
        <p:xfrm>
          <a:off x="1619250" y="3033712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2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033712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9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819150" y="868794"/>
            <a:ext cx="705643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</a:rPr>
              <a:t>移位寄存器可对二进制数据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</a:p>
          <a:p>
            <a:pPr lvl="1"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Char char="•"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</a:rPr>
              <a:t> 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</a:rPr>
              <a:t>存储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  <a:p>
            <a:pPr lvl="1"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Char char="•"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</a:rPr>
              <a:t> 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</a:rPr>
              <a:t>左移或右移</a:t>
            </a:r>
          </a:p>
        </p:txBody>
      </p:sp>
      <p:pic>
        <p:nvPicPr>
          <p:cNvPr id="14339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155032"/>
            <a:ext cx="8510587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ext Box 25"/>
          <p:cNvSpPr txBox="1">
            <a:spLocks noChangeArrowheads="1"/>
          </p:cNvSpPr>
          <p:nvPr/>
        </p:nvSpPr>
        <p:spPr bwMode="auto">
          <a:xfrm>
            <a:off x="663228" y="2414723"/>
            <a:ext cx="403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</a:rPr>
              <a:t>1. 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右移寄存器</a:t>
            </a:r>
          </a:p>
        </p:txBody>
      </p:sp>
      <p:sp>
        <p:nvSpPr>
          <p:cNvPr id="14344" name="Text Box 26"/>
          <p:cNvSpPr txBox="1">
            <a:spLocks noChangeArrowheads="1"/>
          </p:cNvSpPr>
          <p:nvPr/>
        </p:nvSpPr>
        <p:spPr bwMode="auto">
          <a:xfrm>
            <a:off x="900113" y="2986757"/>
            <a:ext cx="4535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(1) 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串行输入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/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串行输出</a:t>
            </a:r>
            <a:r>
              <a:rPr lang="zh-CN" altLang="en-US" sz="2400">
                <a:solidFill>
                  <a:schemeClr val="bg2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</a:rPr>
              <a:t>SI/SO</a:t>
            </a:r>
            <a:r>
              <a:rPr lang="zh-CN" altLang="en-US" sz="240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  <a:endParaRPr lang="en-US" altLang="zh-CN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4345" name="Rectangle 12"/>
          <p:cNvSpPr>
            <a:spLocks noChangeArrowheads="1"/>
          </p:cNvSpPr>
          <p:nvPr/>
        </p:nvSpPr>
        <p:spPr bwMode="auto">
          <a:xfrm>
            <a:off x="863600" y="5565391"/>
            <a:ext cx="79914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zh-CN" altLang="en-US" b="1" dirty="0"/>
              <a:t>功能</a:t>
            </a:r>
            <a:r>
              <a:rPr kumimoji="0" lang="zh-CN" altLang="en-US" dirty="0"/>
              <a:t>：将存储的</a:t>
            </a:r>
            <a:r>
              <a:rPr kumimoji="0" lang="zh-CN" altLang="en-US" dirty="0" smtClean="0"/>
              <a:t>数据依次移至右侧的触发器</a:t>
            </a:r>
            <a:endParaRPr kumimoji="0" lang="en-US" altLang="zh-CN" dirty="0"/>
          </a:p>
        </p:txBody>
      </p:sp>
      <p:sp>
        <p:nvSpPr>
          <p:cNvPr id="14346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移位寄存器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/>
      <p:bldP spid="14344" grpId="0"/>
      <p:bldP spid="143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4" y="356915"/>
            <a:ext cx="8510587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26"/>
          <p:cNvSpPr txBox="1">
            <a:spLocks noChangeArrowheads="1"/>
          </p:cNvSpPr>
          <p:nvPr/>
        </p:nvSpPr>
        <p:spPr bwMode="auto">
          <a:xfrm>
            <a:off x="828353" y="188640"/>
            <a:ext cx="4535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(1) 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串行输入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/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串行输出</a:t>
            </a:r>
            <a:r>
              <a:rPr lang="zh-CN" altLang="en-US" sz="2400">
                <a:solidFill>
                  <a:schemeClr val="bg2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</a:rPr>
              <a:t>SI/SO</a:t>
            </a:r>
            <a:r>
              <a:rPr lang="zh-CN" altLang="en-US" sz="240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  <a:endParaRPr lang="en-US" altLang="zh-CN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40" y="2719115"/>
            <a:ext cx="8640961" cy="3849811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10549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609600" y="609600"/>
            <a:ext cx="7227888" cy="1924050"/>
            <a:chOff x="528" y="528"/>
            <a:chExt cx="4553" cy="1212"/>
          </a:xfrm>
        </p:grpSpPr>
        <p:sp>
          <p:nvSpPr>
            <p:cNvPr id="15511" name="Line 3"/>
            <p:cNvSpPr>
              <a:spLocks noChangeShapeType="1"/>
            </p:cNvSpPr>
            <p:nvPr/>
          </p:nvSpPr>
          <p:spPr bwMode="auto">
            <a:xfrm flipV="1">
              <a:off x="2208" y="684"/>
              <a:ext cx="0" cy="4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044" name="Text Box 4"/>
            <p:cNvSpPr txBox="1">
              <a:spLocks noChangeArrowheads="1"/>
            </p:cNvSpPr>
            <p:nvPr/>
          </p:nvSpPr>
          <p:spPr bwMode="auto">
            <a:xfrm>
              <a:off x="864" y="1488"/>
              <a:ext cx="43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spcBef>
                  <a:spcPct val="50000"/>
                </a:spcBef>
                <a:defRPr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defRPr>
              </a:lvl1pPr>
              <a:lvl2pPr marL="742950" indent="-285750">
                <a:defRPr>
                  <a:latin typeface="Arial" charset="0"/>
                </a:defRPr>
              </a:lvl2pPr>
              <a:lvl3pPr marL="1143000" indent="-228600">
                <a:defRPr>
                  <a:latin typeface="Arial" charset="0"/>
                </a:defRPr>
              </a:lvl3pPr>
              <a:lvl4pPr marL="1600200" indent="-228600">
                <a:defRPr>
                  <a:latin typeface="Arial" charset="0"/>
                </a:defRPr>
              </a:lvl4pPr>
              <a:lvl5pPr marL="2057400" indent="-228600">
                <a:defRPr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9pPr>
            </a:lstStyle>
            <a:p>
              <a:r>
                <a:rPr lang="en-US" altLang="zh-CN"/>
                <a:t>CP</a:t>
              </a:r>
            </a:p>
          </p:txBody>
        </p:sp>
        <p:sp>
          <p:nvSpPr>
            <p:cNvPr id="215045" name="Text Box 5"/>
            <p:cNvSpPr txBox="1">
              <a:spLocks noChangeArrowheads="1"/>
            </p:cNvSpPr>
            <p:nvPr/>
          </p:nvSpPr>
          <p:spPr bwMode="auto">
            <a:xfrm>
              <a:off x="2791" y="528"/>
              <a:ext cx="377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3</a:t>
              </a:r>
              <a:endParaRPr kumimoji="0"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15046" name="Text Box 6"/>
            <p:cNvSpPr txBox="1">
              <a:spLocks noChangeArrowheads="1"/>
            </p:cNvSpPr>
            <p:nvPr/>
          </p:nvSpPr>
          <p:spPr bwMode="auto">
            <a:xfrm>
              <a:off x="1824" y="528"/>
              <a:ext cx="33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4</a:t>
              </a:r>
              <a:endParaRPr kumimoji="0"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5515" name="Oval 7"/>
            <p:cNvSpPr>
              <a:spLocks noChangeArrowheads="1"/>
            </p:cNvSpPr>
            <p:nvPr/>
          </p:nvSpPr>
          <p:spPr bwMode="auto">
            <a:xfrm>
              <a:off x="2172" y="1080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5519" name="Rectangle 11"/>
            <p:cNvSpPr>
              <a:spLocks noChangeArrowheads="1"/>
            </p:cNvSpPr>
            <p:nvPr/>
          </p:nvSpPr>
          <p:spPr bwMode="auto">
            <a:xfrm>
              <a:off x="1416" y="989"/>
              <a:ext cx="646" cy="415"/>
            </a:xfrm>
            <a:prstGeom prst="rect">
              <a:avLst/>
            </a:prstGeom>
            <a:noFill/>
            <a:ln w="381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15052" name="Text Box 12"/>
            <p:cNvSpPr txBox="1">
              <a:spLocks noChangeArrowheads="1"/>
            </p:cNvSpPr>
            <p:nvPr/>
          </p:nvSpPr>
          <p:spPr bwMode="auto">
            <a:xfrm>
              <a:off x="1457" y="989"/>
              <a:ext cx="3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spcBef>
                  <a:spcPct val="50000"/>
                </a:spcBef>
                <a:defRPr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defRPr>
              </a:lvl1pPr>
              <a:lvl2pPr marL="742950" indent="-285750">
                <a:defRPr>
                  <a:latin typeface="Arial" charset="0"/>
                </a:defRPr>
              </a:lvl2pPr>
              <a:lvl3pPr marL="1143000" indent="-228600">
                <a:defRPr>
                  <a:latin typeface="Arial" charset="0"/>
                </a:defRPr>
              </a:lvl3pPr>
              <a:lvl4pPr marL="1600200" indent="-228600">
                <a:defRPr>
                  <a:latin typeface="Arial" charset="0"/>
                </a:defRPr>
              </a:lvl4pPr>
              <a:lvl5pPr marL="2057400" indent="-228600">
                <a:defRPr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9pPr>
            </a:lstStyle>
            <a:p>
              <a:r>
                <a:rPr lang="en-US" altLang="zh-CN" dirty="0"/>
                <a:t>D4</a:t>
              </a:r>
            </a:p>
          </p:txBody>
        </p:sp>
        <p:sp>
          <p:nvSpPr>
            <p:cNvPr id="215053" name="Text Box 13"/>
            <p:cNvSpPr txBox="1">
              <a:spLocks noChangeArrowheads="1"/>
            </p:cNvSpPr>
            <p:nvPr/>
          </p:nvSpPr>
          <p:spPr bwMode="auto">
            <a:xfrm>
              <a:off x="1794" y="989"/>
              <a:ext cx="24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spcBef>
                  <a:spcPct val="50000"/>
                </a:spcBef>
                <a:defRPr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defRPr>
              </a:lvl1pPr>
              <a:lvl2pPr marL="742950" indent="-285750">
                <a:defRPr>
                  <a:latin typeface="Arial" charset="0"/>
                </a:defRPr>
              </a:lvl2pPr>
              <a:lvl3pPr marL="1143000" indent="-228600">
                <a:defRPr>
                  <a:latin typeface="Arial" charset="0"/>
                </a:defRPr>
              </a:lvl3pPr>
              <a:lvl4pPr marL="1600200" indent="-228600">
                <a:defRPr>
                  <a:latin typeface="Arial" charset="0"/>
                </a:defRPr>
              </a:lvl4pPr>
              <a:lvl5pPr marL="2057400" indent="-228600">
                <a:defRPr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9pPr>
            </a:lstStyle>
            <a:p>
              <a:r>
                <a:rPr lang="en-US" altLang="zh-CN" dirty="0" smtClean="0"/>
                <a:t>Q</a:t>
              </a:r>
              <a:endParaRPr lang="en-US" altLang="zh-CN" dirty="0"/>
            </a:p>
          </p:txBody>
        </p:sp>
        <p:sp>
          <p:nvSpPr>
            <p:cNvPr id="215054" name="Text Box 14"/>
            <p:cNvSpPr txBox="1">
              <a:spLocks noChangeArrowheads="1"/>
            </p:cNvSpPr>
            <p:nvPr/>
          </p:nvSpPr>
          <p:spPr bwMode="auto">
            <a:xfrm>
              <a:off x="1820" y="1186"/>
              <a:ext cx="24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spcBef>
                  <a:spcPct val="50000"/>
                </a:spcBef>
                <a:defRPr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defRPr>
              </a:lvl1pPr>
              <a:lvl2pPr marL="742950" indent="-285750">
                <a:defRPr>
                  <a:latin typeface="Arial" charset="0"/>
                </a:defRPr>
              </a:lvl2pPr>
              <a:lvl3pPr marL="1143000" indent="-228600">
                <a:defRPr>
                  <a:latin typeface="Arial" charset="0"/>
                </a:defRPr>
              </a:lvl3pPr>
              <a:lvl4pPr marL="1600200" indent="-228600">
                <a:defRPr>
                  <a:latin typeface="Arial" charset="0"/>
                </a:defRPr>
              </a:lvl4pPr>
              <a:lvl5pPr marL="2057400" indent="-228600">
                <a:defRPr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9pPr>
            </a:lstStyle>
            <a:p>
              <a:r>
                <a:rPr lang="en-US" altLang="zh-CN" dirty="0" smtClean="0"/>
                <a:t>Q’ </a:t>
              </a:r>
              <a:endParaRPr lang="en-US" altLang="zh-CN" dirty="0"/>
            </a:p>
          </p:txBody>
        </p:sp>
        <p:sp>
          <p:nvSpPr>
            <p:cNvPr id="15523" name="Line 15"/>
            <p:cNvSpPr>
              <a:spLocks noChangeShapeType="1"/>
            </p:cNvSpPr>
            <p:nvPr/>
          </p:nvSpPr>
          <p:spPr bwMode="auto">
            <a:xfrm flipV="1">
              <a:off x="1739" y="1404"/>
              <a:ext cx="0" cy="227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5524" name="Group 16"/>
            <p:cNvGrpSpPr>
              <a:grpSpLocks/>
            </p:cNvGrpSpPr>
            <p:nvPr/>
          </p:nvGrpSpPr>
          <p:grpSpPr bwMode="auto">
            <a:xfrm>
              <a:off x="1699" y="1321"/>
              <a:ext cx="81" cy="83"/>
              <a:chOff x="3120" y="3744"/>
              <a:chExt cx="96" cy="96"/>
            </a:xfrm>
          </p:grpSpPr>
          <p:sp>
            <p:nvSpPr>
              <p:cNvPr id="15567" name="Line 17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8" name="Line 18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5525" name="Rectangle 19"/>
            <p:cNvSpPr>
              <a:spLocks noChangeArrowheads="1"/>
            </p:cNvSpPr>
            <p:nvPr/>
          </p:nvSpPr>
          <p:spPr bwMode="auto">
            <a:xfrm>
              <a:off x="2364" y="997"/>
              <a:ext cx="646" cy="415"/>
            </a:xfrm>
            <a:prstGeom prst="rect">
              <a:avLst/>
            </a:prstGeom>
            <a:noFill/>
            <a:ln w="381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15060" name="Text Box 20"/>
            <p:cNvSpPr txBox="1">
              <a:spLocks noChangeArrowheads="1"/>
            </p:cNvSpPr>
            <p:nvPr/>
          </p:nvSpPr>
          <p:spPr bwMode="auto">
            <a:xfrm>
              <a:off x="2405" y="997"/>
              <a:ext cx="3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spcBef>
                  <a:spcPct val="50000"/>
                </a:spcBef>
                <a:defRPr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defRPr>
              </a:lvl1pPr>
              <a:lvl2pPr marL="742950" indent="-285750">
                <a:defRPr>
                  <a:latin typeface="Arial" charset="0"/>
                </a:defRPr>
              </a:lvl2pPr>
              <a:lvl3pPr marL="1143000" indent="-228600">
                <a:defRPr>
                  <a:latin typeface="Arial" charset="0"/>
                </a:defRPr>
              </a:lvl3pPr>
              <a:lvl4pPr marL="1600200" indent="-228600">
                <a:defRPr>
                  <a:latin typeface="Arial" charset="0"/>
                </a:defRPr>
              </a:lvl4pPr>
              <a:lvl5pPr marL="2057400" indent="-228600">
                <a:defRPr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9pPr>
            </a:lstStyle>
            <a:p>
              <a:r>
                <a:rPr lang="en-US" altLang="zh-CN"/>
                <a:t>D3</a:t>
              </a:r>
            </a:p>
          </p:txBody>
        </p:sp>
        <p:sp>
          <p:nvSpPr>
            <p:cNvPr id="215061" name="Text Box 21"/>
            <p:cNvSpPr txBox="1">
              <a:spLocks noChangeArrowheads="1"/>
            </p:cNvSpPr>
            <p:nvPr/>
          </p:nvSpPr>
          <p:spPr bwMode="auto">
            <a:xfrm>
              <a:off x="2742" y="997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spcBef>
                  <a:spcPct val="50000"/>
                </a:spcBef>
                <a:defRPr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defRPr>
              </a:lvl1pPr>
              <a:lvl2pPr marL="742950" indent="-285750">
                <a:defRPr>
                  <a:latin typeface="Arial" charset="0"/>
                </a:defRPr>
              </a:lvl2pPr>
              <a:lvl3pPr marL="1143000" indent="-228600">
                <a:defRPr>
                  <a:latin typeface="Arial" charset="0"/>
                </a:defRPr>
              </a:lvl3pPr>
              <a:lvl4pPr marL="1600200" indent="-228600">
                <a:defRPr>
                  <a:latin typeface="Arial" charset="0"/>
                </a:defRPr>
              </a:lvl4pPr>
              <a:lvl5pPr marL="2057400" indent="-228600">
                <a:defRPr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9pPr>
            </a:lstStyle>
            <a:p>
              <a:endParaRPr lang="en-US" altLang="zh-CN" dirty="0"/>
            </a:p>
          </p:txBody>
        </p:sp>
        <p:sp>
          <p:nvSpPr>
            <p:cNvPr id="15529" name="Line 23"/>
            <p:cNvSpPr>
              <a:spLocks noChangeShapeType="1"/>
            </p:cNvSpPr>
            <p:nvPr/>
          </p:nvSpPr>
          <p:spPr bwMode="auto">
            <a:xfrm flipV="1">
              <a:off x="2687" y="1412"/>
              <a:ext cx="0" cy="227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5530" name="Group 24"/>
            <p:cNvGrpSpPr>
              <a:grpSpLocks/>
            </p:cNvGrpSpPr>
            <p:nvPr/>
          </p:nvGrpSpPr>
          <p:grpSpPr bwMode="auto">
            <a:xfrm>
              <a:off x="2647" y="1329"/>
              <a:ext cx="81" cy="83"/>
              <a:chOff x="3120" y="3744"/>
              <a:chExt cx="96" cy="96"/>
            </a:xfrm>
          </p:grpSpPr>
          <p:sp>
            <p:nvSpPr>
              <p:cNvPr id="15565" name="Line 25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6" name="Line 26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5531" name="Rectangle 27"/>
            <p:cNvSpPr>
              <a:spLocks noChangeArrowheads="1"/>
            </p:cNvSpPr>
            <p:nvPr/>
          </p:nvSpPr>
          <p:spPr bwMode="auto">
            <a:xfrm>
              <a:off x="3312" y="989"/>
              <a:ext cx="646" cy="415"/>
            </a:xfrm>
            <a:prstGeom prst="rect">
              <a:avLst/>
            </a:prstGeom>
            <a:noFill/>
            <a:ln w="381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15068" name="Text Box 28"/>
            <p:cNvSpPr txBox="1">
              <a:spLocks noChangeArrowheads="1"/>
            </p:cNvSpPr>
            <p:nvPr/>
          </p:nvSpPr>
          <p:spPr bwMode="auto">
            <a:xfrm>
              <a:off x="3353" y="989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spcBef>
                  <a:spcPct val="50000"/>
                </a:spcBef>
                <a:defRPr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defRPr>
              </a:lvl1pPr>
              <a:lvl2pPr marL="742950" indent="-285750">
                <a:defRPr>
                  <a:latin typeface="Arial" charset="0"/>
                </a:defRPr>
              </a:lvl2pPr>
              <a:lvl3pPr marL="1143000" indent="-228600">
                <a:defRPr>
                  <a:latin typeface="Arial" charset="0"/>
                </a:defRPr>
              </a:lvl3pPr>
              <a:lvl4pPr marL="1600200" indent="-228600">
                <a:defRPr>
                  <a:latin typeface="Arial" charset="0"/>
                </a:defRPr>
              </a:lvl4pPr>
              <a:lvl5pPr marL="2057400" indent="-228600">
                <a:defRPr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9pPr>
            </a:lstStyle>
            <a:p>
              <a:r>
                <a:rPr lang="en-US" altLang="zh-CN"/>
                <a:t>D2</a:t>
              </a:r>
            </a:p>
          </p:txBody>
        </p:sp>
        <p:sp>
          <p:nvSpPr>
            <p:cNvPr id="15535" name="Line 31"/>
            <p:cNvSpPr>
              <a:spLocks noChangeShapeType="1"/>
            </p:cNvSpPr>
            <p:nvPr/>
          </p:nvSpPr>
          <p:spPr bwMode="auto">
            <a:xfrm flipV="1">
              <a:off x="3635" y="1404"/>
              <a:ext cx="0" cy="227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5536" name="Group 32"/>
            <p:cNvGrpSpPr>
              <a:grpSpLocks/>
            </p:cNvGrpSpPr>
            <p:nvPr/>
          </p:nvGrpSpPr>
          <p:grpSpPr bwMode="auto">
            <a:xfrm>
              <a:off x="3595" y="1321"/>
              <a:ext cx="81" cy="83"/>
              <a:chOff x="3120" y="3744"/>
              <a:chExt cx="96" cy="96"/>
            </a:xfrm>
          </p:grpSpPr>
          <p:sp>
            <p:nvSpPr>
              <p:cNvPr id="15563" name="Line 33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4" name="Line 34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5537" name="Rectangle 35"/>
            <p:cNvSpPr>
              <a:spLocks noChangeArrowheads="1"/>
            </p:cNvSpPr>
            <p:nvPr/>
          </p:nvSpPr>
          <p:spPr bwMode="auto">
            <a:xfrm>
              <a:off x="4249" y="989"/>
              <a:ext cx="646" cy="415"/>
            </a:xfrm>
            <a:prstGeom prst="rect">
              <a:avLst/>
            </a:prstGeom>
            <a:noFill/>
            <a:ln w="381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15076" name="Text Box 36"/>
            <p:cNvSpPr txBox="1">
              <a:spLocks noChangeArrowheads="1"/>
            </p:cNvSpPr>
            <p:nvPr/>
          </p:nvSpPr>
          <p:spPr bwMode="auto">
            <a:xfrm>
              <a:off x="4290" y="989"/>
              <a:ext cx="31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15541" name="Line 39"/>
            <p:cNvSpPr>
              <a:spLocks noChangeShapeType="1"/>
            </p:cNvSpPr>
            <p:nvPr/>
          </p:nvSpPr>
          <p:spPr bwMode="auto">
            <a:xfrm flipV="1">
              <a:off x="4572" y="1404"/>
              <a:ext cx="0" cy="12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5542" name="Group 40"/>
            <p:cNvGrpSpPr>
              <a:grpSpLocks/>
            </p:cNvGrpSpPr>
            <p:nvPr/>
          </p:nvGrpSpPr>
          <p:grpSpPr bwMode="auto">
            <a:xfrm>
              <a:off x="4532" y="1321"/>
              <a:ext cx="81" cy="83"/>
              <a:chOff x="3120" y="3744"/>
              <a:chExt cx="96" cy="96"/>
            </a:xfrm>
          </p:grpSpPr>
          <p:sp>
            <p:nvSpPr>
              <p:cNvPr id="15561" name="Line 41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2" name="Line 42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15083" name="Text Box 43"/>
            <p:cNvSpPr txBox="1">
              <a:spLocks noChangeArrowheads="1"/>
            </p:cNvSpPr>
            <p:nvPr/>
          </p:nvSpPr>
          <p:spPr bwMode="auto">
            <a:xfrm>
              <a:off x="3744" y="528"/>
              <a:ext cx="377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</a:t>
              </a:r>
              <a:endParaRPr kumimoji="0"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15084" name="Text Box 44"/>
            <p:cNvSpPr txBox="1">
              <a:spLocks noChangeArrowheads="1"/>
            </p:cNvSpPr>
            <p:nvPr/>
          </p:nvSpPr>
          <p:spPr bwMode="auto">
            <a:xfrm>
              <a:off x="4704" y="528"/>
              <a:ext cx="377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</a:t>
              </a:r>
              <a:endParaRPr kumimoji="0"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5545" name="Line 45"/>
            <p:cNvSpPr>
              <a:spLocks noChangeShapeType="1"/>
            </p:cNvSpPr>
            <p:nvPr/>
          </p:nvSpPr>
          <p:spPr bwMode="auto">
            <a:xfrm>
              <a:off x="4572" y="1488"/>
              <a:ext cx="0" cy="14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49" name="Line 49"/>
            <p:cNvSpPr>
              <a:spLocks noChangeShapeType="1"/>
            </p:cNvSpPr>
            <p:nvPr/>
          </p:nvSpPr>
          <p:spPr bwMode="auto">
            <a:xfrm flipH="1">
              <a:off x="1308" y="1624"/>
              <a:ext cx="326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50" name="Line 50"/>
            <p:cNvSpPr>
              <a:spLocks noChangeShapeType="1"/>
            </p:cNvSpPr>
            <p:nvPr/>
          </p:nvSpPr>
          <p:spPr bwMode="auto">
            <a:xfrm>
              <a:off x="2076" y="1104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51" name="Line 51"/>
            <p:cNvSpPr>
              <a:spLocks noChangeShapeType="1"/>
            </p:cNvSpPr>
            <p:nvPr/>
          </p:nvSpPr>
          <p:spPr bwMode="auto">
            <a:xfrm flipV="1">
              <a:off x="3144" y="684"/>
              <a:ext cx="0" cy="4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52" name="Oval 52"/>
            <p:cNvSpPr>
              <a:spLocks noChangeArrowheads="1"/>
            </p:cNvSpPr>
            <p:nvPr/>
          </p:nvSpPr>
          <p:spPr bwMode="auto">
            <a:xfrm>
              <a:off x="3108" y="1080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5553" name="Line 53"/>
            <p:cNvSpPr>
              <a:spLocks noChangeShapeType="1"/>
            </p:cNvSpPr>
            <p:nvPr/>
          </p:nvSpPr>
          <p:spPr bwMode="auto">
            <a:xfrm>
              <a:off x="3012" y="1104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54" name="Line 54"/>
            <p:cNvSpPr>
              <a:spLocks noChangeShapeType="1"/>
            </p:cNvSpPr>
            <p:nvPr/>
          </p:nvSpPr>
          <p:spPr bwMode="auto">
            <a:xfrm flipV="1">
              <a:off x="4080" y="684"/>
              <a:ext cx="0" cy="4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55" name="Oval 55"/>
            <p:cNvSpPr>
              <a:spLocks noChangeArrowheads="1"/>
            </p:cNvSpPr>
            <p:nvPr/>
          </p:nvSpPr>
          <p:spPr bwMode="auto">
            <a:xfrm>
              <a:off x="4044" y="1080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5556" name="Line 56"/>
            <p:cNvSpPr>
              <a:spLocks noChangeShapeType="1"/>
            </p:cNvSpPr>
            <p:nvPr/>
          </p:nvSpPr>
          <p:spPr bwMode="auto">
            <a:xfrm>
              <a:off x="3948" y="1104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57" name="Line 57"/>
            <p:cNvSpPr>
              <a:spLocks noChangeShapeType="1"/>
            </p:cNvSpPr>
            <p:nvPr/>
          </p:nvSpPr>
          <p:spPr bwMode="auto">
            <a:xfrm>
              <a:off x="1104" y="1152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58" name="Line 58"/>
            <p:cNvSpPr>
              <a:spLocks noChangeShapeType="1"/>
            </p:cNvSpPr>
            <p:nvPr/>
          </p:nvSpPr>
          <p:spPr bwMode="auto">
            <a:xfrm>
              <a:off x="4896" y="1104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59" name="Line 59"/>
            <p:cNvSpPr>
              <a:spLocks noChangeShapeType="1"/>
            </p:cNvSpPr>
            <p:nvPr/>
          </p:nvSpPr>
          <p:spPr bwMode="auto">
            <a:xfrm flipV="1">
              <a:off x="5040" y="720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00" name="Text Box 60"/>
            <p:cNvSpPr txBox="1">
              <a:spLocks noChangeArrowheads="1"/>
            </p:cNvSpPr>
            <p:nvPr/>
          </p:nvSpPr>
          <p:spPr bwMode="auto">
            <a:xfrm>
              <a:off x="528" y="1008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1101</a:t>
              </a:r>
            </a:p>
          </p:txBody>
        </p:sp>
      </p:grpSp>
      <p:sp>
        <p:nvSpPr>
          <p:cNvPr id="215101" name="Line 61"/>
          <p:cNvSpPr>
            <a:spLocks noChangeShapeType="1"/>
          </p:cNvSpPr>
          <p:nvPr/>
        </p:nvSpPr>
        <p:spPr bwMode="auto">
          <a:xfrm>
            <a:off x="1143000" y="3581400"/>
            <a:ext cx="0" cy="2663825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5103" name="Line 63"/>
          <p:cNvSpPr>
            <a:spLocks noChangeShapeType="1"/>
          </p:cNvSpPr>
          <p:nvPr/>
        </p:nvSpPr>
        <p:spPr bwMode="auto">
          <a:xfrm>
            <a:off x="1905000" y="3657600"/>
            <a:ext cx="0" cy="2663825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5105" name="Line 65"/>
          <p:cNvSpPr>
            <a:spLocks noChangeShapeType="1"/>
          </p:cNvSpPr>
          <p:nvPr/>
        </p:nvSpPr>
        <p:spPr bwMode="auto">
          <a:xfrm>
            <a:off x="2667000" y="3581400"/>
            <a:ext cx="0" cy="2663825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07" name="Text Box 67"/>
          <p:cNvSpPr txBox="1">
            <a:spLocks noChangeArrowheads="1"/>
          </p:cNvSpPr>
          <p:nvPr/>
        </p:nvSpPr>
        <p:spPr bwMode="auto">
          <a:xfrm>
            <a:off x="152400" y="3138488"/>
            <a:ext cx="762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CP</a:t>
            </a:r>
          </a:p>
        </p:txBody>
      </p:sp>
      <p:sp>
        <p:nvSpPr>
          <p:cNvPr id="215108" name="Text Box 68"/>
          <p:cNvSpPr txBox="1">
            <a:spLocks noChangeArrowheads="1"/>
          </p:cNvSpPr>
          <p:nvPr/>
        </p:nvSpPr>
        <p:spPr bwMode="auto">
          <a:xfrm>
            <a:off x="152400" y="3972272"/>
            <a:ext cx="762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just" eaLnBrk="1" hangingPunct="1">
              <a:spcBef>
                <a:spcPct val="50000"/>
              </a:spcBef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r>
              <a:rPr lang="en-US" altLang="zh-CN"/>
              <a:t>Y4</a:t>
            </a:r>
          </a:p>
        </p:txBody>
      </p:sp>
      <p:sp>
        <p:nvSpPr>
          <p:cNvPr id="215109" name="Text Box 69"/>
          <p:cNvSpPr txBox="1">
            <a:spLocks noChangeArrowheads="1"/>
          </p:cNvSpPr>
          <p:nvPr/>
        </p:nvSpPr>
        <p:spPr bwMode="auto">
          <a:xfrm>
            <a:off x="152400" y="4962872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just" eaLnBrk="1" hangingPunct="1">
              <a:spcBef>
                <a:spcPct val="50000"/>
              </a:spcBef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r>
              <a:rPr lang="en-US" altLang="zh-CN"/>
              <a:t>Y2</a:t>
            </a:r>
          </a:p>
        </p:txBody>
      </p:sp>
      <p:grpSp>
        <p:nvGrpSpPr>
          <p:cNvPr id="15372" name="Group 70"/>
          <p:cNvGrpSpPr>
            <a:grpSpLocks/>
          </p:cNvGrpSpPr>
          <p:nvPr/>
        </p:nvGrpSpPr>
        <p:grpSpPr bwMode="auto">
          <a:xfrm>
            <a:off x="762000" y="3200400"/>
            <a:ext cx="3429000" cy="381000"/>
            <a:chOff x="480" y="2160"/>
            <a:chExt cx="2160" cy="240"/>
          </a:xfrm>
        </p:grpSpPr>
        <p:sp>
          <p:nvSpPr>
            <p:cNvPr id="15494" name="Line 71"/>
            <p:cNvSpPr>
              <a:spLocks noChangeShapeType="1"/>
            </p:cNvSpPr>
            <p:nvPr/>
          </p:nvSpPr>
          <p:spPr bwMode="auto">
            <a:xfrm>
              <a:off x="720" y="2160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95" name="Line 72"/>
            <p:cNvSpPr>
              <a:spLocks noChangeShapeType="1"/>
            </p:cNvSpPr>
            <p:nvPr/>
          </p:nvSpPr>
          <p:spPr bwMode="auto">
            <a:xfrm>
              <a:off x="960" y="2160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96" name="Line 73"/>
            <p:cNvSpPr>
              <a:spLocks noChangeShapeType="1"/>
            </p:cNvSpPr>
            <p:nvPr/>
          </p:nvSpPr>
          <p:spPr bwMode="auto">
            <a:xfrm>
              <a:off x="720" y="2160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97" name="Line 74"/>
            <p:cNvSpPr>
              <a:spLocks noChangeShapeType="1"/>
            </p:cNvSpPr>
            <p:nvPr/>
          </p:nvSpPr>
          <p:spPr bwMode="auto">
            <a:xfrm>
              <a:off x="960" y="2400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98" name="Line 75"/>
            <p:cNvSpPr>
              <a:spLocks noChangeShapeType="1"/>
            </p:cNvSpPr>
            <p:nvPr/>
          </p:nvSpPr>
          <p:spPr bwMode="auto">
            <a:xfrm>
              <a:off x="1200" y="2160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99" name="Line 76"/>
            <p:cNvSpPr>
              <a:spLocks noChangeShapeType="1"/>
            </p:cNvSpPr>
            <p:nvPr/>
          </p:nvSpPr>
          <p:spPr bwMode="auto">
            <a:xfrm>
              <a:off x="1440" y="2160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00" name="Line 77"/>
            <p:cNvSpPr>
              <a:spLocks noChangeShapeType="1"/>
            </p:cNvSpPr>
            <p:nvPr/>
          </p:nvSpPr>
          <p:spPr bwMode="auto">
            <a:xfrm>
              <a:off x="1200" y="2160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01" name="Line 78"/>
            <p:cNvSpPr>
              <a:spLocks noChangeShapeType="1"/>
            </p:cNvSpPr>
            <p:nvPr/>
          </p:nvSpPr>
          <p:spPr bwMode="auto">
            <a:xfrm>
              <a:off x="1440" y="2400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02" name="Line 79"/>
            <p:cNvSpPr>
              <a:spLocks noChangeShapeType="1"/>
            </p:cNvSpPr>
            <p:nvPr/>
          </p:nvSpPr>
          <p:spPr bwMode="auto">
            <a:xfrm>
              <a:off x="1680" y="2160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03" name="Line 80"/>
            <p:cNvSpPr>
              <a:spLocks noChangeShapeType="1"/>
            </p:cNvSpPr>
            <p:nvPr/>
          </p:nvSpPr>
          <p:spPr bwMode="auto">
            <a:xfrm>
              <a:off x="1920" y="2160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04" name="Line 81"/>
            <p:cNvSpPr>
              <a:spLocks noChangeShapeType="1"/>
            </p:cNvSpPr>
            <p:nvPr/>
          </p:nvSpPr>
          <p:spPr bwMode="auto">
            <a:xfrm>
              <a:off x="1680" y="2160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05" name="Line 82"/>
            <p:cNvSpPr>
              <a:spLocks noChangeShapeType="1"/>
            </p:cNvSpPr>
            <p:nvPr/>
          </p:nvSpPr>
          <p:spPr bwMode="auto">
            <a:xfrm>
              <a:off x="1920" y="2400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06" name="Line 83"/>
            <p:cNvSpPr>
              <a:spLocks noChangeShapeType="1"/>
            </p:cNvSpPr>
            <p:nvPr/>
          </p:nvSpPr>
          <p:spPr bwMode="auto">
            <a:xfrm>
              <a:off x="2160" y="2160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07" name="Line 84"/>
            <p:cNvSpPr>
              <a:spLocks noChangeShapeType="1"/>
            </p:cNvSpPr>
            <p:nvPr/>
          </p:nvSpPr>
          <p:spPr bwMode="auto">
            <a:xfrm>
              <a:off x="2400" y="2160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08" name="Line 85"/>
            <p:cNvSpPr>
              <a:spLocks noChangeShapeType="1"/>
            </p:cNvSpPr>
            <p:nvPr/>
          </p:nvSpPr>
          <p:spPr bwMode="auto">
            <a:xfrm>
              <a:off x="2160" y="2160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09" name="Line 86"/>
            <p:cNvSpPr>
              <a:spLocks noChangeShapeType="1"/>
            </p:cNvSpPr>
            <p:nvPr/>
          </p:nvSpPr>
          <p:spPr bwMode="auto">
            <a:xfrm>
              <a:off x="2400" y="2400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10" name="Line 87"/>
            <p:cNvSpPr>
              <a:spLocks noChangeShapeType="1"/>
            </p:cNvSpPr>
            <p:nvPr/>
          </p:nvSpPr>
          <p:spPr bwMode="auto">
            <a:xfrm>
              <a:off x="480" y="2400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5128" name="Line 88"/>
          <p:cNvSpPr>
            <a:spLocks noChangeShapeType="1"/>
          </p:cNvSpPr>
          <p:nvPr/>
        </p:nvSpPr>
        <p:spPr bwMode="auto">
          <a:xfrm>
            <a:off x="3429000" y="3581400"/>
            <a:ext cx="0" cy="2663825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30" name="Text Box 90"/>
          <p:cNvSpPr txBox="1">
            <a:spLocks noChangeArrowheads="1"/>
          </p:cNvSpPr>
          <p:nvPr/>
        </p:nvSpPr>
        <p:spPr bwMode="auto">
          <a:xfrm>
            <a:off x="152400" y="4505672"/>
            <a:ext cx="762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just" eaLnBrk="1" hangingPunct="1">
              <a:spcBef>
                <a:spcPct val="50000"/>
              </a:spcBef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r>
              <a:rPr lang="en-US" altLang="zh-CN"/>
              <a:t>Y3</a:t>
            </a:r>
          </a:p>
        </p:txBody>
      </p:sp>
      <p:grpSp>
        <p:nvGrpSpPr>
          <p:cNvPr id="8" name="Group 91"/>
          <p:cNvGrpSpPr>
            <a:grpSpLocks/>
          </p:cNvGrpSpPr>
          <p:nvPr/>
        </p:nvGrpSpPr>
        <p:grpSpPr bwMode="auto">
          <a:xfrm>
            <a:off x="720725" y="3972272"/>
            <a:ext cx="3355975" cy="304800"/>
            <a:chOff x="448" y="2592"/>
            <a:chExt cx="2114" cy="192"/>
          </a:xfrm>
        </p:grpSpPr>
        <p:sp>
          <p:nvSpPr>
            <p:cNvPr id="15487" name="Line 92"/>
            <p:cNvSpPr>
              <a:spLocks noChangeShapeType="1"/>
            </p:cNvSpPr>
            <p:nvPr/>
          </p:nvSpPr>
          <p:spPr bwMode="auto">
            <a:xfrm>
              <a:off x="722" y="2592"/>
              <a:ext cx="476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88" name="Line 93"/>
            <p:cNvSpPr>
              <a:spLocks noChangeShapeType="1"/>
            </p:cNvSpPr>
            <p:nvPr/>
          </p:nvSpPr>
          <p:spPr bwMode="auto">
            <a:xfrm>
              <a:off x="1188" y="2784"/>
              <a:ext cx="490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89" name="Line 94"/>
            <p:cNvSpPr>
              <a:spLocks noChangeShapeType="1"/>
            </p:cNvSpPr>
            <p:nvPr/>
          </p:nvSpPr>
          <p:spPr bwMode="auto">
            <a:xfrm>
              <a:off x="722" y="2592"/>
              <a:ext cx="0" cy="19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90" name="Line 95"/>
            <p:cNvSpPr>
              <a:spLocks noChangeShapeType="1"/>
            </p:cNvSpPr>
            <p:nvPr/>
          </p:nvSpPr>
          <p:spPr bwMode="auto">
            <a:xfrm flipH="1">
              <a:off x="448" y="2784"/>
              <a:ext cx="27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91" name="Line 96"/>
            <p:cNvSpPr>
              <a:spLocks noChangeShapeType="1"/>
            </p:cNvSpPr>
            <p:nvPr/>
          </p:nvSpPr>
          <p:spPr bwMode="auto">
            <a:xfrm>
              <a:off x="1188" y="2592"/>
              <a:ext cx="0" cy="19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92" name="Line 97"/>
            <p:cNvSpPr>
              <a:spLocks noChangeShapeType="1"/>
            </p:cNvSpPr>
            <p:nvPr/>
          </p:nvSpPr>
          <p:spPr bwMode="auto">
            <a:xfrm>
              <a:off x="1692" y="2592"/>
              <a:ext cx="0" cy="19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93" name="Line 98"/>
            <p:cNvSpPr>
              <a:spLocks noChangeShapeType="1"/>
            </p:cNvSpPr>
            <p:nvPr/>
          </p:nvSpPr>
          <p:spPr bwMode="auto">
            <a:xfrm flipH="1">
              <a:off x="1678" y="2592"/>
              <a:ext cx="88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99"/>
          <p:cNvGrpSpPr>
            <a:grpSpLocks/>
          </p:cNvGrpSpPr>
          <p:nvPr/>
        </p:nvGrpSpPr>
        <p:grpSpPr bwMode="auto">
          <a:xfrm>
            <a:off x="752475" y="4505672"/>
            <a:ext cx="3346450" cy="304800"/>
            <a:chOff x="474" y="3312"/>
            <a:chExt cx="2108" cy="192"/>
          </a:xfrm>
        </p:grpSpPr>
        <p:sp>
          <p:nvSpPr>
            <p:cNvPr id="15480" name="Line 100"/>
            <p:cNvSpPr>
              <a:spLocks noChangeShapeType="1"/>
            </p:cNvSpPr>
            <p:nvPr/>
          </p:nvSpPr>
          <p:spPr bwMode="auto">
            <a:xfrm>
              <a:off x="1200" y="3312"/>
              <a:ext cx="469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81" name="Line 101"/>
            <p:cNvSpPr>
              <a:spLocks noChangeShapeType="1"/>
            </p:cNvSpPr>
            <p:nvPr/>
          </p:nvSpPr>
          <p:spPr bwMode="auto">
            <a:xfrm>
              <a:off x="1200" y="3312"/>
              <a:ext cx="0" cy="19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82" name="Line 102"/>
            <p:cNvSpPr>
              <a:spLocks noChangeShapeType="1"/>
            </p:cNvSpPr>
            <p:nvPr/>
          </p:nvSpPr>
          <p:spPr bwMode="auto">
            <a:xfrm flipH="1">
              <a:off x="474" y="3504"/>
              <a:ext cx="71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83" name="Line 103"/>
            <p:cNvSpPr>
              <a:spLocks noChangeShapeType="1"/>
            </p:cNvSpPr>
            <p:nvPr/>
          </p:nvSpPr>
          <p:spPr bwMode="auto">
            <a:xfrm>
              <a:off x="1680" y="3312"/>
              <a:ext cx="0" cy="19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84" name="Line 104"/>
            <p:cNvSpPr>
              <a:spLocks noChangeShapeType="1"/>
            </p:cNvSpPr>
            <p:nvPr/>
          </p:nvSpPr>
          <p:spPr bwMode="auto">
            <a:xfrm>
              <a:off x="1680" y="3504"/>
              <a:ext cx="48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85" name="Line 105"/>
            <p:cNvSpPr>
              <a:spLocks noChangeShapeType="1"/>
            </p:cNvSpPr>
            <p:nvPr/>
          </p:nvSpPr>
          <p:spPr bwMode="auto">
            <a:xfrm flipV="1">
              <a:off x="2160" y="3312"/>
              <a:ext cx="0" cy="19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86" name="Line 106"/>
            <p:cNvSpPr>
              <a:spLocks noChangeShapeType="1"/>
            </p:cNvSpPr>
            <p:nvPr/>
          </p:nvSpPr>
          <p:spPr bwMode="auto">
            <a:xfrm>
              <a:off x="2160" y="3312"/>
              <a:ext cx="42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378" name="Group 107"/>
          <p:cNvGrpSpPr>
            <a:grpSpLocks/>
          </p:cNvGrpSpPr>
          <p:nvPr/>
        </p:nvGrpSpPr>
        <p:grpSpPr bwMode="auto">
          <a:xfrm>
            <a:off x="4340225" y="2818408"/>
            <a:ext cx="4803775" cy="3490912"/>
            <a:chOff x="2688" y="1918"/>
            <a:chExt cx="3026" cy="2199"/>
          </a:xfrm>
        </p:grpSpPr>
        <p:sp>
          <p:nvSpPr>
            <p:cNvPr id="215148" name="Text Box 108"/>
            <p:cNvSpPr txBox="1">
              <a:spLocks noChangeArrowheads="1"/>
            </p:cNvSpPr>
            <p:nvPr/>
          </p:nvSpPr>
          <p:spPr bwMode="auto">
            <a:xfrm>
              <a:off x="2688" y="1918"/>
              <a:ext cx="3024" cy="2196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lnSpc>
                  <a:spcPct val="125000"/>
                </a:lnSpc>
                <a:spcBef>
                  <a:spcPct val="50000"/>
                </a:spcBef>
                <a:defRPr/>
              </a:pPr>
              <a:r>
                <a:rPr lang="zh-CN" altLang="en-US" sz="2200" b="1" dirty="0">
                  <a:solidFill>
                    <a:srgbClr val="000099"/>
                  </a:solidFill>
                  <a:latin typeface="Times New Roman" pitchFamily="18" charset="0"/>
                </a:rPr>
                <a:t>        </a:t>
              </a:r>
              <a:r>
                <a:rPr lang="en-US" altLang="zh-CN" sz="2200" b="1" dirty="0">
                  <a:solidFill>
                    <a:schemeClr val="folHlink"/>
                  </a:solidFill>
                  <a:latin typeface="Times New Roman" pitchFamily="18" charset="0"/>
                </a:rPr>
                <a:t>CP  </a:t>
              </a:r>
              <a:r>
                <a:rPr lang="en-US" altLang="zh-CN" sz="2200" b="1" baseline="-30000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 </a:t>
              </a:r>
              <a:r>
                <a:rPr kumimoji="0" lang="en-US" altLang="zh-CN" sz="2200" b="1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          </a:t>
              </a:r>
              <a:r>
                <a:rPr kumimoji="0" lang="en-US" altLang="zh-CN" sz="2200" b="1" dirty="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 dirty="0">
                  <a:solidFill>
                    <a:schemeClr val="folHlink"/>
                  </a:solidFill>
                  <a:latin typeface="Times New Roman" pitchFamily="18" charset="0"/>
                </a:rPr>
                <a:t>4</a:t>
              </a:r>
              <a:r>
                <a:rPr lang="en-US" altLang="zh-CN" sz="2200" b="1" dirty="0">
                  <a:solidFill>
                    <a:schemeClr val="folHlink"/>
                  </a:solidFill>
                  <a:latin typeface="Times New Roman" pitchFamily="18" charset="0"/>
                </a:rPr>
                <a:t>   </a:t>
              </a:r>
              <a:r>
                <a:rPr kumimoji="0" lang="en-US" altLang="zh-CN" sz="2200" b="1" dirty="0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>
                  <a:solidFill>
                    <a:schemeClr val="folHlink"/>
                  </a:solidFill>
                  <a:latin typeface="Times New Roman" pitchFamily="18" charset="0"/>
                </a:rPr>
                <a:t>4     </a:t>
              </a:r>
              <a:r>
                <a:rPr kumimoji="0" lang="en-US" altLang="zh-CN" sz="2200" b="1" dirty="0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>
                  <a:solidFill>
                    <a:schemeClr val="folHlink"/>
                  </a:solidFill>
                  <a:latin typeface="Times New Roman" pitchFamily="18" charset="0"/>
                </a:rPr>
                <a:t>3        </a:t>
              </a:r>
              <a:r>
                <a:rPr kumimoji="0" lang="en-US" altLang="zh-CN" sz="2200" b="1" dirty="0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>
                  <a:solidFill>
                    <a:schemeClr val="folHlink"/>
                  </a:solidFill>
                  <a:latin typeface="Times New Roman" pitchFamily="18" charset="0"/>
                </a:rPr>
                <a:t>2       </a:t>
              </a:r>
              <a:r>
                <a:rPr kumimoji="0" lang="en-US" altLang="zh-CN" sz="2200" b="1" dirty="0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endParaRPr lang="en-US" altLang="zh-CN" sz="2200" b="1" dirty="0">
                <a:solidFill>
                  <a:schemeClr val="folHlink"/>
                </a:solidFill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12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                                  </a:t>
              </a:r>
              <a:r>
                <a:rPr lang="en-US" altLang="zh-CN" sz="2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0       0       0        0</a:t>
              </a:r>
            </a:p>
            <a:p>
              <a:pPr marL="457200" indent="-457200" eaLnBrk="1" hangingPunct="1">
                <a:lnSpc>
                  <a:spcPct val="12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                           </a:t>
              </a:r>
              <a:r>
                <a:rPr lang="en-US" altLang="zh-CN" sz="2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1      1      0       0        0</a:t>
              </a:r>
            </a:p>
            <a:p>
              <a:pPr marL="457200" indent="-457200" eaLnBrk="1" hangingPunct="1">
                <a:lnSpc>
                  <a:spcPct val="12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                          0      0      1       0        0</a:t>
              </a:r>
            </a:p>
            <a:p>
              <a:pPr marL="457200" indent="-457200" eaLnBrk="1" hangingPunct="1">
                <a:lnSpc>
                  <a:spcPct val="12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                          1      1      0       1        0</a:t>
              </a:r>
            </a:p>
            <a:p>
              <a:pPr marL="457200" indent="-457200" eaLnBrk="1" hangingPunct="1">
                <a:lnSpc>
                  <a:spcPct val="12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                          1      1      1       0        1</a:t>
              </a:r>
            </a:p>
          </p:txBody>
        </p:sp>
        <p:sp>
          <p:nvSpPr>
            <p:cNvPr id="15431" name="Line 109"/>
            <p:cNvSpPr>
              <a:spLocks noChangeShapeType="1"/>
            </p:cNvSpPr>
            <p:nvPr/>
          </p:nvSpPr>
          <p:spPr bwMode="auto">
            <a:xfrm>
              <a:off x="3792" y="1918"/>
              <a:ext cx="0" cy="2199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32" name="Line 110"/>
            <p:cNvSpPr>
              <a:spLocks noChangeShapeType="1"/>
            </p:cNvSpPr>
            <p:nvPr/>
          </p:nvSpPr>
          <p:spPr bwMode="auto">
            <a:xfrm>
              <a:off x="4176" y="1918"/>
              <a:ext cx="0" cy="2199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5433" name="Group 111"/>
            <p:cNvGrpSpPr>
              <a:grpSpLocks/>
            </p:cNvGrpSpPr>
            <p:nvPr/>
          </p:nvGrpSpPr>
          <p:grpSpPr bwMode="auto">
            <a:xfrm>
              <a:off x="2736" y="3840"/>
              <a:ext cx="1008" cy="192"/>
              <a:chOff x="1968" y="3936"/>
              <a:chExt cx="1008" cy="192"/>
            </a:xfrm>
          </p:grpSpPr>
          <p:sp>
            <p:nvSpPr>
              <p:cNvPr id="15463" name="Line 112"/>
              <p:cNvSpPr>
                <a:spLocks noChangeShapeType="1"/>
              </p:cNvSpPr>
              <p:nvPr/>
            </p:nvSpPr>
            <p:spPr bwMode="auto">
              <a:xfrm>
                <a:off x="2080" y="3936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4" name="Line 113"/>
              <p:cNvSpPr>
                <a:spLocks noChangeShapeType="1"/>
              </p:cNvSpPr>
              <p:nvPr/>
            </p:nvSpPr>
            <p:spPr bwMode="auto">
              <a:xfrm>
                <a:off x="2192" y="39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5" name="Line 114"/>
              <p:cNvSpPr>
                <a:spLocks noChangeShapeType="1"/>
              </p:cNvSpPr>
              <p:nvPr/>
            </p:nvSpPr>
            <p:spPr bwMode="auto">
              <a:xfrm>
                <a:off x="2080" y="39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6" name="Line 115"/>
              <p:cNvSpPr>
                <a:spLocks noChangeShapeType="1"/>
              </p:cNvSpPr>
              <p:nvPr/>
            </p:nvSpPr>
            <p:spPr bwMode="auto">
              <a:xfrm>
                <a:off x="2192" y="4128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7" name="Line 116"/>
              <p:cNvSpPr>
                <a:spLocks noChangeShapeType="1"/>
              </p:cNvSpPr>
              <p:nvPr/>
            </p:nvSpPr>
            <p:spPr bwMode="auto">
              <a:xfrm>
                <a:off x="2304" y="3936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8" name="Line 117"/>
              <p:cNvSpPr>
                <a:spLocks noChangeShapeType="1"/>
              </p:cNvSpPr>
              <p:nvPr/>
            </p:nvSpPr>
            <p:spPr bwMode="auto">
              <a:xfrm>
                <a:off x="2416" y="39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9" name="Line 118"/>
              <p:cNvSpPr>
                <a:spLocks noChangeShapeType="1"/>
              </p:cNvSpPr>
              <p:nvPr/>
            </p:nvSpPr>
            <p:spPr bwMode="auto">
              <a:xfrm>
                <a:off x="2304" y="39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70" name="Line 119"/>
              <p:cNvSpPr>
                <a:spLocks noChangeShapeType="1"/>
              </p:cNvSpPr>
              <p:nvPr/>
            </p:nvSpPr>
            <p:spPr bwMode="auto">
              <a:xfrm>
                <a:off x="2416" y="4128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71" name="Line 120"/>
              <p:cNvSpPr>
                <a:spLocks noChangeShapeType="1"/>
              </p:cNvSpPr>
              <p:nvPr/>
            </p:nvSpPr>
            <p:spPr bwMode="auto">
              <a:xfrm>
                <a:off x="2528" y="3936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72" name="Line 121"/>
              <p:cNvSpPr>
                <a:spLocks noChangeShapeType="1"/>
              </p:cNvSpPr>
              <p:nvPr/>
            </p:nvSpPr>
            <p:spPr bwMode="auto">
              <a:xfrm>
                <a:off x="2640" y="39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73" name="Line 122"/>
              <p:cNvSpPr>
                <a:spLocks noChangeShapeType="1"/>
              </p:cNvSpPr>
              <p:nvPr/>
            </p:nvSpPr>
            <p:spPr bwMode="auto">
              <a:xfrm>
                <a:off x="2528" y="39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74" name="Line 123"/>
              <p:cNvSpPr>
                <a:spLocks noChangeShapeType="1"/>
              </p:cNvSpPr>
              <p:nvPr/>
            </p:nvSpPr>
            <p:spPr bwMode="auto">
              <a:xfrm>
                <a:off x="2640" y="4128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75" name="Line 124"/>
              <p:cNvSpPr>
                <a:spLocks noChangeShapeType="1"/>
              </p:cNvSpPr>
              <p:nvPr/>
            </p:nvSpPr>
            <p:spPr bwMode="auto">
              <a:xfrm>
                <a:off x="2752" y="3936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76" name="Line 125"/>
              <p:cNvSpPr>
                <a:spLocks noChangeShapeType="1"/>
              </p:cNvSpPr>
              <p:nvPr/>
            </p:nvSpPr>
            <p:spPr bwMode="auto">
              <a:xfrm>
                <a:off x="2864" y="39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77" name="Line 126"/>
              <p:cNvSpPr>
                <a:spLocks noChangeShapeType="1"/>
              </p:cNvSpPr>
              <p:nvPr/>
            </p:nvSpPr>
            <p:spPr bwMode="auto">
              <a:xfrm>
                <a:off x="2752" y="39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78" name="Line 127"/>
              <p:cNvSpPr>
                <a:spLocks noChangeShapeType="1"/>
              </p:cNvSpPr>
              <p:nvPr/>
            </p:nvSpPr>
            <p:spPr bwMode="auto">
              <a:xfrm>
                <a:off x="2864" y="4128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79" name="Line 128"/>
              <p:cNvSpPr>
                <a:spLocks noChangeShapeType="1"/>
              </p:cNvSpPr>
              <p:nvPr/>
            </p:nvSpPr>
            <p:spPr bwMode="auto">
              <a:xfrm>
                <a:off x="1968" y="4128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5434" name="Line 129"/>
            <p:cNvSpPr>
              <a:spLocks noChangeShapeType="1"/>
            </p:cNvSpPr>
            <p:nvPr/>
          </p:nvSpPr>
          <p:spPr bwMode="auto">
            <a:xfrm>
              <a:off x="3184" y="2784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35" name="Line 130"/>
            <p:cNvSpPr>
              <a:spLocks noChangeShapeType="1"/>
            </p:cNvSpPr>
            <p:nvPr/>
          </p:nvSpPr>
          <p:spPr bwMode="auto">
            <a:xfrm>
              <a:off x="3296" y="278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36" name="Line 131"/>
            <p:cNvSpPr>
              <a:spLocks noChangeShapeType="1"/>
            </p:cNvSpPr>
            <p:nvPr/>
          </p:nvSpPr>
          <p:spPr bwMode="auto">
            <a:xfrm>
              <a:off x="3184" y="278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37" name="Line 132"/>
            <p:cNvSpPr>
              <a:spLocks noChangeShapeType="1"/>
            </p:cNvSpPr>
            <p:nvPr/>
          </p:nvSpPr>
          <p:spPr bwMode="auto">
            <a:xfrm>
              <a:off x="3296" y="2976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38" name="Line 133"/>
            <p:cNvSpPr>
              <a:spLocks noChangeShapeType="1"/>
            </p:cNvSpPr>
            <p:nvPr/>
          </p:nvSpPr>
          <p:spPr bwMode="auto">
            <a:xfrm>
              <a:off x="3072" y="2976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39" name="Line 134"/>
            <p:cNvSpPr>
              <a:spLocks noChangeShapeType="1"/>
            </p:cNvSpPr>
            <p:nvPr/>
          </p:nvSpPr>
          <p:spPr bwMode="auto">
            <a:xfrm>
              <a:off x="3056" y="3120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40" name="Line 135"/>
            <p:cNvSpPr>
              <a:spLocks noChangeShapeType="1"/>
            </p:cNvSpPr>
            <p:nvPr/>
          </p:nvSpPr>
          <p:spPr bwMode="auto">
            <a:xfrm>
              <a:off x="3168" y="31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41" name="Line 136"/>
            <p:cNvSpPr>
              <a:spLocks noChangeShapeType="1"/>
            </p:cNvSpPr>
            <p:nvPr/>
          </p:nvSpPr>
          <p:spPr bwMode="auto">
            <a:xfrm>
              <a:off x="3056" y="31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42" name="Line 137"/>
            <p:cNvSpPr>
              <a:spLocks noChangeShapeType="1"/>
            </p:cNvSpPr>
            <p:nvPr/>
          </p:nvSpPr>
          <p:spPr bwMode="auto">
            <a:xfrm>
              <a:off x="3168" y="3312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43" name="Line 138"/>
            <p:cNvSpPr>
              <a:spLocks noChangeShapeType="1"/>
            </p:cNvSpPr>
            <p:nvPr/>
          </p:nvSpPr>
          <p:spPr bwMode="auto">
            <a:xfrm>
              <a:off x="3280" y="3120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44" name="Line 139"/>
            <p:cNvSpPr>
              <a:spLocks noChangeShapeType="1"/>
            </p:cNvSpPr>
            <p:nvPr/>
          </p:nvSpPr>
          <p:spPr bwMode="auto">
            <a:xfrm>
              <a:off x="3392" y="31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45" name="Line 140"/>
            <p:cNvSpPr>
              <a:spLocks noChangeShapeType="1"/>
            </p:cNvSpPr>
            <p:nvPr/>
          </p:nvSpPr>
          <p:spPr bwMode="auto">
            <a:xfrm>
              <a:off x="3280" y="31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46" name="Line 141"/>
            <p:cNvSpPr>
              <a:spLocks noChangeShapeType="1"/>
            </p:cNvSpPr>
            <p:nvPr/>
          </p:nvSpPr>
          <p:spPr bwMode="auto">
            <a:xfrm>
              <a:off x="3392" y="3312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47" name="Line 142"/>
            <p:cNvSpPr>
              <a:spLocks noChangeShapeType="1"/>
            </p:cNvSpPr>
            <p:nvPr/>
          </p:nvSpPr>
          <p:spPr bwMode="auto">
            <a:xfrm>
              <a:off x="2944" y="3312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48" name="Line 143"/>
            <p:cNvSpPr>
              <a:spLocks noChangeShapeType="1"/>
            </p:cNvSpPr>
            <p:nvPr/>
          </p:nvSpPr>
          <p:spPr bwMode="auto">
            <a:xfrm>
              <a:off x="2928" y="3504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49" name="Line 144"/>
            <p:cNvSpPr>
              <a:spLocks noChangeShapeType="1"/>
            </p:cNvSpPr>
            <p:nvPr/>
          </p:nvSpPr>
          <p:spPr bwMode="auto">
            <a:xfrm>
              <a:off x="3040" y="350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50" name="Line 145"/>
            <p:cNvSpPr>
              <a:spLocks noChangeShapeType="1"/>
            </p:cNvSpPr>
            <p:nvPr/>
          </p:nvSpPr>
          <p:spPr bwMode="auto">
            <a:xfrm>
              <a:off x="2928" y="350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51" name="Line 146"/>
            <p:cNvSpPr>
              <a:spLocks noChangeShapeType="1"/>
            </p:cNvSpPr>
            <p:nvPr/>
          </p:nvSpPr>
          <p:spPr bwMode="auto">
            <a:xfrm>
              <a:off x="3040" y="3696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52" name="Line 147"/>
            <p:cNvSpPr>
              <a:spLocks noChangeShapeType="1"/>
            </p:cNvSpPr>
            <p:nvPr/>
          </p:nvSpPr>
          <p:spPr bwMode="auto">
            <a:xfrm>
              <a:off x="3152" y="3504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53" name="Line 148"/>
            <p:cNvSpPr>
              <a:spLocks noChangeShapeType="1"/>
            </p:cNvSpPr>
            <p:nvPr/>
          </p:nvSpPr>
          <p:spPr bwMode="auto">
            <a:xfrm>
              <a:off x="3264" y="350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54" name="Line 149"/>
            <p:cNvSpPr>
              <a:spLocks noChangeShapeType="1"/>
            </p:cNvSpPr>
            <p:nvPr/>
          </p:nvSpPr>
          <p:spPr bwMode="auto">
            <a:xfrm>
              <a:off x="3152" y="350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55" name="Line 150"/>
            <p:cNvSpPr>
              <a:spLocks noChangeShapeType="1"/>
            </p:cNvSpPr>
            <p:nvPr/>
          </p:nvSpPr>
          <p:spPr bwMode="auto">
            <a:xfrm>
              <a:off x="3264" y="3696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56" name="Line 151"/>
            <p:cNvSpPr>
              <a:spLocks noChangeShapeType="1"/>
            </p:cNvSpPr>
            <p:nvPr/>
          </p:nvSpPr>
          <p:spPr bwMode="auto">
            <a:xfrm>
              <a:off x="3376" y="3504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57" name="Line 152"/>
            <p:cNvSpPr>
              <a:spLocks noChangeShapeType="1"/>
            </p:cNvSpPr>
            <p:nvPr/>
          </p:nvSpPr>
          <p:spPr bwMode="auto">
            <a:xfrm>
              <a:off x="3488" y="350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58" name="Line 153"/>
            <p:cNvSpPr>
              <a:spLocks noChangeShapeType="1"/>
            </p:cNvSpPr>
            <p:nvPr/>
          </p:nvSpPr>
          <p:spPr bwMode="auto">
            <a:xfrm>
              <a:off x="3376" y="350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59" name="Line 154"/>
            <p:cNvSpPr>
              <a:spLocks noChangeShapeType="1"/>
            </p:cNvSpPr>
            <p:nvPr/>
          </p:nvSpPr>
          <p:spPr bwMode="auto">
            <a:xfrm>
              <a:off x="3488" y="3696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60" name="Line 155"/>
            <p:cNvSpPr>
              <a:spLocks noChangeShapeType="1"/>
            </p:cNvSpPr>
            <p:nvPr/>
          </p:nvSpPr>
          <p:spPr bwMode="auto">
            <a:xfrm>
              <a:off x="2816" y="3696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61" name="Line 156"/>
            <p:cNvSpPr>
              <a:spLocks noChangeShapeType="1"/>
            </p:cNvSpPr>
            <p:nvPr/>
          </p:nvSpPr>
          <p:spPr bwMode="auto">
            <a:xfrm>
              <a:off x="2688" y="2256"/>
              <a:ext cx="3026" cy="0"/>
            </a:xfrm>
            <a:prstGeom prst="line">
              <a:avLst/>
            </a:prstGeom>
            <a:noFill/>
            <a:ln w="28575">
              <a:solidFill>
                <a:srgbClr val="99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62" name="Line 157"/>
            <p:cNvSpPr>
              <a:spLocks noChangeShapeType="1"/>
            </p:cNvSpPr>
            <p:nvPr/>
          </p:nvSpPr>
          <p:spPr bwMode="auto">
            <a:xfrm>
              <a:off x="2688" y="2592"/>
              <a:ext cx="3026" cy="0"/>
            </a:xfrm>
            <a:prstGeom prst="line">
              <a:avLst/>
            </a:prstGeom>
            <a:noFill/>
            <a:ln w="28575">
              <a:solidFill>
                <a:srgbClr val="99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" name="Group 168"/>
          <p:cNvGrpSpPr>
            <a:grpSpLocks/>
          </p:cNvGrpSpPr>
          <p:nvPr/>
        </p:nvGrpSpPr>
        <p:grpSpPr bwMode="auto">
          <a:xfrm>
            <a:off x="762000" y="4962872"/>
            <a:ext cx="3429000" cy="304800"/>
            <a:chOff x="480" y="3552"/>
            <a:chExt cx="2160" cy="192"/>
          </a:xfrm>
        </p:grpSpPr>
        <p:sp>
          <p:nvSpPr>
            <p:cNvPr id="15416" name="Line 169"/>
            <p:cNvSpPr>
              <a:spLocks noChangeShapeType="1"/>
            </p:cNvSpPr>
            <p:nvPr/>
          </p:nvSpPr>
          <p:spPr bwMode="auto">
            <a:xfrm>
              <a:off x="480" y="3744"/>
              <a:ext cx="120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17" name="Line 170"/>
            <p:cNvSpPr>
              <a:spLocks noChangeShapeType="1"/>
            </p:cNvSpPr>
            <p:nvPr/>
          </p:nvSpPr>
          <p:spPr bwMode="auto">
            <a:xfrm flipV="1">
              <a:off x="1680" y="3552"/>
              <a:ext cx="0" cy="19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18" name="Line 171"/>
            <p:cNvSpPr>
              <a:spLocks noChangeShapeType="1"/>
            </p:cNvSpPr>
            <p:nvPr/>
          </p:nvSpPr>
          <p:spPr bwMode="auto">
            <a:xfrm>
              <a:off x="1680" y="3552"/>
              <a:ext cx="48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19" name="Line 172"/>
            <p:cNvSpPr>
              <a:spLocks noChangeShapeType="1"/>
            </p:cNvSpPr>
            <p:nvPr/>
          </p:nvSpPr>
          <p:spPr bwMode="auto">
            <a:xfrm>
              <a:off x="2160" y="3552"/>
              <a:ext cx="0" cy="19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20" name="Line 173"/>
            <p:cNvSpPr>
              <a:spLocks noChangeShapeType="1"/>
            </p:cNvSpPr>
            <p:nvPr/>
          </p:nvSpPr>
          <p:spPr bwMode="auto">
            <a:xfrm>
              <a:off x="2160" y="3744"/>
              <a:ext cx="48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" name="Group 174"/>
          <p:cNvGrpSpPr>
            <a:grpSpLocks/>
          </p:cNvGrpSpPr>
          <p:nvPr/>
        </p:nvGrpSpPr>
        <p:grpSpPr bwMode="auto">
          <a:xfrm>
            <a:off x="762000" y="5420072"/>
            <a:ext cx="3429000" cy="304800"/>
            <a:chOff x="480" y="3696"/>
            <a:chExt cx="2160" cy="192"/>
          </a:xfrm>
        </p:grpSpPr>
        <p:sp>
          <p:nvSpPr>
            <p:cNvPr id="15413" name="Line 175"/>
            <p:cNvSpPr>
              <a:spLocks noChangeShapeType="1"/>
            </p:cNvSpPr>
            <p:nvPr/>
          </p:nvSpPr>
          <p:spPr bwMode="auto">
            <a:xfrm>
              <a:off x="480" y="3888"/>
              <a:ext cx="168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14" name="Line 176"/>
            <p:cNvSpPr>
              <a:spLocks noChangeShapeType="1"/>
            </p:cNvSpPr>
            <p:nvPr/>
          </p:nvSpPr>
          <p:spPr bwMode="auto">
            <a:xfrm flipV="1">
              <a:off x="2160" y="3696"/>
              <a:ext cx="0" cy="19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15" name="Line 177"/>
            <p:cNvSpPr>
              <a:spLocks noChangeShapeType="1"/>
            </p:cNvSpPr>
            <p:nvPr/>
          </p:nvSpPr>
          <p:spPr bwMode="auto">
            <a:xfrm>
              <a:off x="2160" y="3696"/>
              <a:ext cx="48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5218" name="Text Box 178"/>
          <p:cNvSpPr txBox="1">
            <a:spLocks noChangeArrowheads="1"/>
          </p:cNvSpPr>
          <p:nvPr/>
        </p:nvSpPr>
        <p:spPr bwMode="auto">
          <a:xfrm>
            <a:off x="152400" y="5420072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just" eaLnBrk="1" hangingPunct="1">
              <a:spcBef>
                <a:spcPct val="50000"/>
              </a:spcBef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r>
              <a:rPr lang="en-US" altLang="zh-CN"/>
              <a:t>Y1</a:t>
            </a:r>
          </a:p>
        </p:txBody>
      </p:sp>
      <p:grpSp>
        <p:nvGrpSpPr>
          <p:cNvPr id="15" name="Group 184"/>
          <p:cNvGrpSpPr>
            <a:grpSpLocks/>
          </p:cNvGrpSpPr>
          <p:nvPr/>
        </p:nvGrpSpPr>
        <p:grpSpPr bwMode="auto">
          <a:xfrm>
            <a:off x="3276600" y="663577"/>
            <a:ext cx="4895850" cy="457200"/>
            <a:chOff x="2064" y="73"/>
            <a:chExt cx="3084" cy="288"/>
          </a:xfrm>
        </p:grpSpPr>
        <p:sp>
          <p:nvSpPr>
            <p:cNvPr id="215225" name="Text Box 185"/>
            <p:cNvSpPr txBox="1">
              <a:spLocks noChangeArrowheads="1"/>
            </p:cNvSpPr>
            <p:nvPr/>
          </p:nvSpPr>
          <p:spPr bwMode="auto">
            <a:xfrm>
              <a:off x="2064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5226" name="Text Box 186"/>
            <p:cNvSpPr txBox="1">
              <a:spLocks noChangeArrowheads="1"/>
            </p:cNvSpPr>
            <p:nvPr/>
          </p:nvSpPr>
          <p:spPr bwMode="auto">
            <a:xfrm>
              <a:off x="2971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5227" name="Text Box 187"/>
            <p:cNvSpPr txBox="1">
              <a:spLocks noChangeArrowheads="1"/>
            </p:cNvSpPr>
            <p:nvPr/>
          </p:nvSpPr>
          <p:spPr bwMode="auto">
            <a:xfrm>
              <a:off x="3923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5228" name="Text Box 188"/>
            <p:cNvSpPr txBox="1">
              <a:spLocks noChangeArrowheads="1"/>
            </p:cNvSpPr>
            <p:nvPr/>
          </p:nvSpPr>
          <p:spPr bwMode="auto">
            <a:xfrm>
              <a:off x="4876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6" name="Group 189"/>
          <p:cNvGrpSpPr>
            <a:grpSpLocks/>
          </p:cNvGrpSpPr>
          <p:nvPr/>
        </p:nvGrpSpPr>
        <p:grpSpPr bwMode="auto">
          <a:xfrm>
            <a:off x="3276600" y="663577"/>
            <a:ext cx="4895850" cy="457200"/>
            <a:chOff x="2064" y="73"/>
            <a:chExt cx="3084" cy="288"/>
          </a:xfrm>
        </p:grpSpPr>
        <p:sp>
          <p:nvSpPr>
            <p:cNvPr id="215230" name="Text Box 190"/>
            <p:cNvSpPr txBox="1">
              <a:spLocks noChangeArrowheads="1"/>
            </p:cNvSpPr>
            <p:nvPr/>
          </p:nvSpPr>
          <p:spPr bwMode="auto">
            <a:xfrm>
              <a:off x="2064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5231" name="Text Box 191"/>
            <p:cNvSpPr txBox="1">
              <a:spLocks noChangeArrowheads="1"/>
            </p:cNvSpPr>
            <p:nvPr/>
          </p:nvSpPr>
          <p:spPr bwMode="auto">
            <a:xfrm>
              <a:off x="2971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5232" name="Text Box 192"/>
            <p:cNvSpPr txBox="1">
              <a:spLocks noChangeArrowheads="1"/>
            </p:cNvSpPr>
            <p:nvPr/>
          </p:nvSpPr>
          <p:spPr bwMode="auto">
            <a:xfrm>
              <a:off x="3923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5233" name="Text Box 193"/>
            <p:cNvSpPr txBox="1">
              <a:spLocks noChangeArrowheads="1"/>
            </p:cNvSpPr>
            <p:nvPr/>
          </p:nvSpPr>
          <p:spPr bwMode="auto">
            <a:xfrm>
              <a:off x="4876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7" name="Group 194"/>
          <p:cNvGrpSpPr>
            <a:grpSpLocks/>
          </p:cNvGrpSpPr>
          <p:nvPr/>
        </p:nvGrpSpPr>
        <p:grpSpPr bwMode="auto">
          <a:xfrm>
            <a:off x="3276600" y="663577"/>
            <a:ext cx="4895850" cy="457200"/>
            <a:chOff x="2064" y="73"/>
            <a:chExt cx="3084" cy="288"/>
          </a:xfrm>
        </p:grpSpPr>
        <p:sp>
          <p:nvSpPr>
            <p:cNvPr id="215235" name="Text Box 195"/>
            <p:cNvSpPr txBox="1">
              <a:spLocks noChangeArrowheads="1"/>
            </p:cNvSpPr>
            <p:nvPr/>
          </p:nvSpPr>
          <p:spPr bwMode="auto">
            <a:xfrm>
              <a:off x="2064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5236" name="Text Box 196"/>
            <p:cNvSpPr txBox="1">
              <a:spLocks noChangeArrowheads="1"/>
            </p:cNvSpPr>
            <p:nvPr/>
          </p:nvSpPr>
          <p:spPr bwMode="auto">
            <a:xfrm>
              <a:off x="2971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5237" name="Text Box 197"/>
            <p:cNvSpPr txBox="1">
              <a:spLocks noChangeArrowheads="1"/>
            </p:cNvSpPr>
            <p:nvPr/>
          </p:nvSpPr>
          <p:spPr bwMode="auto">
            <a:xfrm>
              <a:off x="3923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5238" name="Text Box 198"/>
            <p:cNvSpPr txBox="1">
              <a:spLocks noChangeArrowheads="1"/>
            </p:cNvSpPr>
            <p:nvPr/>
          </p:nvSpPr>
          <p:spPr bwMode="auto">
            <a:xfrm>
              <a:off x="4876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8" name="Group 199"/>
          <p:cNvGrpSpPr>
            <a:grpSpLocks/>
          </p:cNvGrpSpPr>
          <p:nvPr/>
        </p:nvGrpSpPr>
        <p:grpSpPr bwMode="auto">
          <a:xfrm>
            <a:off x="3276600" y="663577"/>
            <a:ext cx="4895850" cy="457200"/>
            <a:chOff x="2064" y="73"/>
            <a:chExt cx="3084" cy="288"/>
          </a:xfrm>
        </p:grpSpPr>
        <p:sp>
          <p:nvSpPr>
            <p:cNvPr id="215240" name="Text Box 200"/>
            <p:cNvSpPr txBox="1">
              <a:spLocks noChangeArrowheads="1"/>
            </p:cNvSpPr>
            <p:nvPr/>
          </p:nvSpPr>
          <p:spPr bwMode="auto">
            <a:xfrm>
              <a:off x="2064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5241" name="Text Box 201"/>
            <p:cNvSpPr txBox="1">
              <a:spLocks noChangeArrowheads="1"/>
            </p:cNvSpPr>
            <p:nvPr/>
          </p:nvSpPr>
          <p:spPr bwMode="auto">
            <a:xfrm>
              <a:off x="2971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5242" name="Text Box 202"/>
            <p:cNvSpPr txBox="1">
              <a:spLocks noChangeArrowheads="1"/>
            </p:cNvSpPr>
            <p:nvPr/>
          </p:nvSpPr>
          <p:spPr bwMode="auto">
            <a:xfrm>
              <a:off x="3923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5243" name="Text Box 203"/>
            <p:cNvSpPr txBox="1">
              <a:spLocks noChangeArrowheads="1"/>
            </p:cNvSpPr>
            <p:nvPr/>
          </p:nvSpPr>
          <p:spPr bwMode="auto">
            <a:xfrm>
              <a:off x="4876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9" name="Group 204"/>
          <p:cNvGrpSpPr>
            <a:grpSpLocks/>
          </p:cNvGrpSpPr>
          <p:nvPr/>
        </p:nvGrpSpPr>
        <p:grpSpPr bwMode="auto">
          <a:xfrm>
            <a:off x="3276600" y="663577"/>
            <a:ext cx="4895852" cy="457200"/>
            <a:chOff x="2064" y="73"/>
            <a:chExt cx="3084" cy="288"/>
          </a:xfrm>
        </p:grpSpPr>
        <p:sp>
          <p:nvSpPr>
            <p:cNvPr id="215245" name="Text Box 205"/>
            <p:cNvSpPr txBox="1">
              <a:spLocks noChangeArrowheads="1"/>
            </p:cNvSpPr>
            <p:nvPr/>
          </p:nvSpPr>
          <p:spPr bwMode="auto">
            <a:xfrm>
              <a:off x="2064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5246" name="Text Box 206"/>
            <p:cNvSpPr txBox="1">
              <a:spLocks noChangeArrowheads="1"/>
            </p:cNvSpPr>
            <p:nvPr/>
          </p:nvSpPr>
          <p:spPr bwMode="auto">
            <a:xfrm>
              <a:off x="2971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5247" name="Text Box 207"/>
            <p:cNvSpPr txBox="1">
              <a:spLocks noChangeArrowheads="1"/>
            </p:cNvSpPr>
            <p:nvPr/>
          </p:nvSpPr>
          <p:spPr bwMode="auto">
            <a:xfrm>
              <a:off x="3923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5248" name="Text Box 208"/>
            <p:cNvSpPr txBox="1">
              <a:spLocks noChangeArrowheads="1"/>
            </p:cNvSpPr>
            <p:nvPr/>
          </p:nvSpPr>
          <p:spPr bwMode="auto">
            <a:xfrm>
              <a:off x="4876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15391" name="Text Box 209"/>
          <p:cNvSpPr txBox="1">
            <a:spLocks noChangeArrowheads="1"/>
          </p:cNvSpPr>
          <p:nvPr/>
        </p:nvSpPr>
        <p:spPr bwMode="auto">
          <a:xfrm>
            <a:off x="-12700" y="97959"/>
            <a:ext cx="6313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(2)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串入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/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并出</a:t>
            </a:r>
            <a:r>
              <a:rPr lang="zh-CN" altLang="en-US" sz="2800">
                <a:solidFill>
                  <a:schemeClr val="bg2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</a:rPr>
              <a:t>Serial In / Parallel Out</a:t>
            </a:r>
            <a:r>
              <a:rPr lang="zh-CN" altLang="en-US" sz="280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  <a:endParaRPr lang="en-US" altLang="zh-CN" sz="28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5392" name="Text Box 210"/>
          <p:cNvSpPr txBox="1">
            <a:spLocks noChangeArrowheads="1"/>
          </p:cNvSpPr>
          <p:nvPr/>
        </p:nvSpPr>
        <p:spPr bwMode="auto">
          <a:xfrm>
            <a:off x="5795963" y="115888"/>
            <a:ext cx="3671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S/P </a:t>
            </a:r>
            <a:r>
              <a:rPr kumimoji="0"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信号转换器</a:t>
            </a: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7019692" y="3789040"/>
            <a:ext cx="432000" cy="40414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直接箭头连接符 210"/>
          <p:cNvCxnSpPr/>
          <p:nvPr/>
        </p:nvCxnSpPr>
        <p:spPr bwMode="auto">
          <a:xfrm>
            <a:off x="7616592" y="3789040"/>
            <a:ext cx="432000" cy="40414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直接箭头连接符 211"/>
          <p:cNvCxnSpPr/>
          <p:nvPr/>
        </p:nvCxnSpPr>
        <p:spPr bwMode="auto">
          <a:xfrm>
            <a:off x="8298150" y="3789040"/>
            <a:ext cx="432000" cy="40414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直接箭头连接符 212"/>
          <p:cNvCxnSpPr/>
          <p:nvPr/>
        </p:nvCxnSpPr>
        <p:spPr bwMode="auto">
          <a:xfrm>
            <a:off x="7002006" y="4393009"/>
            <a:ext cx="432000" cy="40414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直接箭头连接符 213"/>
          <p:cNvCxnSpPr/>
          <p:nvPr/>
        </p:nvCxnSpPr>
        <p:spPr bwMode="auto">
          <a:xfrm>
            <a:off x="7598906" y="4393009"/>
            <a:ext cx="432000" cy="40414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" name="直接箭头连接符 214"/>
          <p:cNvCxnSpPr/>
          <p:nvPr/>
        </p:nvCxnSpPr>
        <p:spPr bwMode="auto">
          <a:xfrm>
            <a:off x="8280464" y="4393009"/>
            <a:ext cx="432000" cy="40414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直接箭头连接符 215"/>
          <p:cNvCxnSpPr/>
          <p:nvPr/>
        </p:nvCxnSpPr>
        <p:spPr bwMode="auto">
          <a:xfrm>
            <a:off x="7002006" y="4941168"/>
            <a:ext cx="432000" cy="40414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" name="直接箭头连接符 216"/>
          <p:cNvCxnSpPr/>
          <p:nvPr/>
        </p:nvCxnSpPr>
        <p:spPr bwMode="auto">
          <a:xfrm>
            <a:off x="7598906" y="4941168"/>
            <a:ext cx="432000" cy="40414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" name="直接箭头连接符 217"/>
          <p:cNvCxnSpPr/>
          <p:nvPr/>
        </p:nvCxnSpPr>
        <p:spPr bwMode="auto">
          <a:xfrm>
            <a:off x="8280464" y="4941168"/>
            <a:ext cx="432000" cy="40414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9" name="直接箭头连接符 218"/>
          <p:cNvCxnSpPr/>
          <p:nvPr/>
        </p:nvCxnSpPr>
        <p:spPr bwMode="auto">
          <a:xfrm>
            <a:off x="7074014" y="5517232"/>
            <a:ext cx="432000" cy="40414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" name="直接箭头连接符 219"/>
          <p:cNvCxnSpPr/>
          <p:nvPr/>
        </p:nvCxnSpPr>
        <p:spPr bwMode="auto">
          <a:xfrm>
            <a:off x="7670914" y="5517232"/>
            <a:ext cx="432000" cy="40414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1" name="直接箭头连接符 220"/>
          <p:cNvCxnSpPr/>
          <p:nvPr/>
        </p:nvCxnSpPr>
        <p:spPr bwMode="auto">
          <a:xfrm>
            <a:off x="8352472" y="5517232"/>
            <a:ext cx="432000" cy="40414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8" name="Text Box 13"/>
          <p:cNvSpPr txBox="1">
            <a:spLocks noChangeArrowheads="1"/>
          </p:cNvSpPr>
          <p:nvPr/>
        </p:nvSpPr>
        <p:spPr bwMode="auto">
          <a:xfrm>
            <a:off x="4139952" y="1340768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 sz="2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  <a:lvl2pPr marL="742950" indent="-285750">
              <a:defRPr>
                <a:latin typeface="Arial" charset="0"/>
              </a:defRPr>
            </a:lvl2pPr>
            <a:lvl3pPr marL="1143000" indent="-228600">
              <a:defRPr>
                <a:latin typeface="Arial" charset="0"/>
              </a:defRPr>
            </a:lvl3pPr>
            <a:lvl4pPr marL="1600200" indent="-228600">
              <a:defRPr>
                <a:latin typeface="Arial" charset="0"/>
              </a:defRPr>
            </a:lvl4pPr>
            <a:lvl5pPr marL="2057400" indent="-22860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altLang="zh-CN" dirty="0" smtClean="0"/>
              <a:t>Q</a:t>
            </a:r>
            <a:endParaRPr lang="en-US" altLang="zh-CN" dirty="0"/>
          </a:p>
        </p:txBody>
      </p:sp>
      <p:sp>
        <p:nvSpPr>
          <p:cNvPr id="209" name="Text Box 14"/>
          <p:cNvSpPr txBox="1">
            <a:spLocks noChangeArrowheads="1"/>
          </p:cNvSpPr>
          <p:nvPr/>
        </p:nvSpPr>
        <p:spPr bwMode="auto">
          <a:xfrm>
            <a:off x="4181227" y="1653505"/>
            <a:ext cx="3857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 sz="2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  <a:lvl2pPr marL="742950" indent="-285750">
              <a:defRPr>
                <a:latin typeface="Arial" charset="0"/>
              </a:defRPr>
            </a:lvl2pPr>
            <a:lvl3pPr marL="1143000" indent="-228600">
              <a:defRPr>
                <a:latin typeface="Arial" charset="0"/>
              </a:defRPr>
            </a:lvl3pPr>
            <a:lvl4pPr marL="1600200" indent="-228600">
              <a:defRPr>
                <a:latin typeface="Arial" charset="0"/>
              </a:defRPr>
            </a:lvl4pPr>
            <a:lvl5pPr marL="2057400" indent="-22860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altLang="zh-CN" dirty="0" smtClean="0"/>
              <a:t>Q’ </a:t>
            </a:r>
            <a:endParaRPr lang="en-US" altLang="zh-CN" dirty="0"/>
          </a:p>
        </p:txBody>
      </p:sp>
      <p:sp>
        <p:nvSpPr>
          <p:cNvPr id="210" name="Text Box 13"/>
          <p:cNvSpPr txBox="1">
            <a:spLocks noChangeArrowheads="1"/>
          </p:cNvSpPr>
          <p:nvPr/>
        </p:nvSpPr>
        <p:spPr bwMode="auto">
          <a:xfrm>
            <a:off x="5657130" y="1340768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 sz="2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  <a:lvl2pPr marL="742950" indent="-285750">
              <a:defRPr>
                <a:latin typeface="Arial" charset="0"/>
              </a:defRPr>
            </a:lvl2pPr>
            <a:lvl3pPr marL="1143000" indent="-228600">
              <a:defRPr>
                <a:latin typeface="Arial" charset="0"/>
              </a:defRPr>
            </a:lvl3pPr>
            <a:lvl4pPr marL="1600200" indent="-228600">
              <a:defRPr>
                <a:latin typeface="Arial" charset="0"/>
              </a:defRPr>
            </a:lvl4pPr>
            <a:lvl5pPr marL="2057400" indent="-22860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altLang="zh-CN" dirty="0" smtClean="0"/>
              <a:t>Q</a:t>
            </a:r>
            <a:endParaRPr lang="en-US" altLang="zh-CN" dirty="0"/>
          </a:p>
        </p:txBody>
      </p:sp>
      <p:sp>
        <p:nvSpPr>
          <p:cNvPr id="222" name="Text Box 14"/>
          <p:cNvSpPr txBox="1">
            <a:spLocks noChangeArrowheads="1"/>
          </p:cNvSpPr>
          <p:nvPr/>
        </p:nvSpPr>
        <p:spPr bwMode="auto">
          <a:xfrm>
            <a:off x="5698405" y="1653505"/>
            <a:ext cx="3857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 sz="2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  <a:lvl2pPr marL="742950" indent="-285750">
              <a:defRPr>
                <a:latin typeface="Arial" charset="0"/>
              </a:defRPr>
            </a:lvl2pPr>
            <a:lvl3pPr marL="1143000" indent="-228600">
              <a:defRPr>
                <a:latin typeface="Arial" charset="0"/>
              </a:defRPr>
            </a:lvl3pPr>
            <a:lvl4pPr marL="1600200" indent="-228600">
              <a:defRPr>
                <a:latin typeface="Arial" charset="0"/>
              </a:defRPr>
            </a:lvl4pPr>
            <a:lvl5pPr marL="2057400" indent="-22860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altLang="zh-CN" dirty="0" smtClean="0"/>
              <a:t>Q’ </a:t>
            </a:r>
            <a:endParaRPr lang="en-US" altLang="zh-CN" dirty="0"/>
          </a:p>
        </p:txBody>
      </p:sp>
      <p:sp>
        <p:nvSpPr>
          <p:cNvPr id="223" name="Text Box 13"/>
          <p:cNvSpPr txBox="1">
            <a:spLocks noChangeArrowheads="1"/>
          </p:cNvSpPr>
          <p:nvPr/>
        </p:nvSpPr>
        <p:spPr bwMode="auto">
          <a:xfrm>
            <a:off x="7169298" y="1340768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 sz="2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  <a:lvl2pPr marL="742950" indent="-285750">
              <a:defRPr>
                <a:latin typeface="Arial" charset="0"/>
              </a:defRPr>
            </a:lvl2pPr>
            <a:lvl3pPr marL="1143000" indent="-228600">
              <a:defRPr>
                <a:latin typeface="Arial" charset="0"/>
              </a:defRPr>
            </a:lvl3pPr>
            <a:lvl4pPr marL="1600200" indent="-228600">
              <a:defRPr>
                <a:latin typeface="Arial" charset="0"/>
              </a:defRPr>
            </a:lvl4pPr>
            <a:lvl5pPr marL="2057400" indent="-22860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altLang="zh-CN" dirty="0" smtClean="0"/>
              <a:t>Q</a:t>
            </a:r>
            <a:endParaRPr lang="en-US" altLang="zh-CN" dirty="0"/>
          </a:p>
        </p:txBody>
      </p:sp>
      <p:sp>
        <p:nvSpPr>
          <p:cNvPr id="224" name="Text Box 14"/>
          <p:cNvSpPr txBox="1">
            <a:spLocks noChangeArrowheads="1"/>
          </p:cNvSpPr>
          <p:nvPr/>
        </p:nvSpPr>
        <p:spPr bwMode="auto">
          <a:xfrm>
            <a:off x="7164288" y="1653505"/>
            <a:ext cx="3857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 sz="2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  <a:lvl2pPr marL="742950" indent="-285750">
              <a:defRPr>
                <a:latin typeface="Arial" charset="0"/>
              </a:defRPr>
            </a:lvl2pPr>
            <a:lvl3pPr marL="1143000" indent="-228600">
              <a:defRPr>
                <a:latin typeface="Arial" charset="0"/>
              </a:defRPr>
            </a:lvl3pPr>
            <a:lvl4pPr marL="1600200" indent="-228600">
              <a:defRPr>
                <a:latin typeface="Arial" charset="0"/>
              </a:defRPr>
            </a:lvl4pPr>
            <a:lvl5pPr marL="2057400" indent="-22860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altLang="zh-CN" dirty="0" smtClean="0"/>
              <a:t>Q’ </a:t>
            </a:r>
            <a:endParaRPr lang="en-US" altLang="zh-CN" dirty="0"/>
          </a:p>
        </p:txBody>
      </p:sp>
      <p:cxnSp>
        <p:nvCxnSpPr>
          <p:cNvPr id="203" name="直接箭头连接符 202"/>
          <p:cNvCxnSpPr/>
          <p:nvPr/>
        </p:nvCxnSpPr>
        <p:spPr bwMode="auto">
          <a:xfrm flipV="1">
            <a:off x="6516688" y="4273228"/>
            <a:ext cx="388937" cy="384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箭头连接符 205"/>
          <p:cNvCxnSpPr/>
          <p:nvPr/>
        </p:nvCxnSpPr>
        <p:spPr bwMode="auto">
          <a:xfrm flipV="1">
            <a:off x="6516216" y="4865316"/>
            <a:ext cx="388937" cy="384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箭头连接符 206"/>
          <p:cNvCxnSpPr/>
          <p:nvPr/>
        </p:nvCxnSpPr>
        <p:spPr bwMode="auto">
          <a:xfrm flipV="1">
            <a:off x="6487319" y="5445224"/>
            <a:ext cx="388937" cy="384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" name="直接箭头连接符 224"/>
          <p:cNvCxnSpPr/>
          <p:nvPr/>
        </p:nvCxnSpPr>
        <p:spPr bwMode="auto">
          <a:xfrm flipV="1">
            <a:off x="6516216" y="6017444"/>
            <a:ext cx="388937" cy="384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1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1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1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1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1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1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1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1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1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1" grpId="0" animBg="1"/>
      <p:bldP spid="215103" grpId="0" animBg="1"/>
      <p:bldP spid="215105" grpId="0" animBg="1"/>
      <p:bldP spid="215107" grpId="0"/>
      <p:bldP spid="215108" grpId="0"/>
      <p:bldP spid="215109" grpId="0"/>
      <p:bldP spid="215128" grpId="0" animBg="1"/>
      <p:bldP spid="215130" grpId="0"/>
      <p:bldP spid="2152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93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Picture 97"/>
          <p:cNvSpPr>
            <a:spLocks noChangeAspect="1" noChangeArrowheads="1"/>
          </p:cNvSpPr>
          <p:nvPr/>
        </p:nvSpPr>
        <p:spPr bwMode="auto">
          <a:xfrm>
            <a:off x="1908175" y="1557338"/>
            <a:ext cx="4826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392" name="Text Box 4"/>
          <p:cNvSpPr txBox="1">
            <a:spLocks noChangeArrowheads="1"/>
          </p:cNvSpPr>
          <p:nvPr/>
        </p:nvSpPr>
        <p:spPr bwMode="auto">
          <a:xfrm>
            <a:off x="0" y="232772"/>
            <a:ext cx="91440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3)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并行输入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/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并行输出（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PI / PO)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094" y="991102"/>
            <a:ext cx="6589812" cy="3733810"/>
          </a:xfrm>
          <a:prstGeom prst="rect">
            <a:avLst/>
          </a:prstGeom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29096" y="4909576"/>
            <a:ext cx="8261350" cy="1255728"/>
          </a:xfrm>
          <a:prstGeom prst="rect">
            <a:avLst/>
          </a:prstGeom>
          <a:solidFill>
            <a:srgbClr val="CCFFFF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800" dirty="0" err="1">
                <a:solidFill>
                  <a:schemeClr val="bg2"/>
                </a:solidFill>
                <a:latin typeface="Arial" panose="020B0604020202020204" pitchFamily="34" charset="0"/>
              </a:rPr>
              <a:t>Sh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</a:rPr>
              <a:t>=0, L=0:     </a:t>
            </a:r>
            <a:r>
              <a:rPr lang="zh-CN" altLang="en-US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保持；</a:t>
            </a:r>
            <a:endParaRPr lang="en-US" altLang="zh-CN" sz="2800" dirty="0" smtClean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800" dirty="0" err="1">
                <a:solidFill>
                  <a:schemeClr val="bg2"/>
                </a:solidFill>
                <a:latin typeface="Arial" panose="020B0604020202020204" pitchFamily="34" charset="0"/>
              </a:rPr>
              <a:t>Sh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</a:rPr>
              <a:t>=0, L=1:     D</a:t>
            </a:r>
            <a:r>
              <a:rPr lang="en-US" altLang="zh-CN" sz="28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3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</a:rPr>
              <a:t>~D</a:t>
            </a:r>
            <a:r>
              <a:rPr lang="en-US" altLang="zh-CN" sz="28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</a:rPr>
              <a:t>同时装入；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800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Sh</a:t>
            </a:r>
            <a:r>
              <a:rPr lang="en-US" altLang="zh-CN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=1, L=0/1:  SI </a:t>
            </a:r>
            <a:r>
              <a:rPr lang="zh-CN" altLang="en-US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进入</a:t>
            </a:r>
            <a:r>
              <a:rPr lang="en-US" altLang="zh-CN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r>
              <a:rPr lang="en-US" altLang="zh-CN" sz="2800" baseline="-25000" dirty="0" smtClean="0">
                <a:solidFill>
                  <a:schemeClr val="bg2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Q</a:t>
            </a:r>
            <a:r>
              <a:rPr lang="en-US" altLang="zh-CN" sz="2800" baseline="-25000" dirty="0" smtClean="0">
                <a:solidFill>
                  <a:schemeClr val="bg2"/>
                </a:solidFill>
                <a:latin typeface="Arial" panose="020B0604020202020204" pitchFamily="34" charset="0"/>
              </a:rPr>
              <a:t>3</a:t>
            </a:r>
            <a:r>
              <a:rPr lang="en-US" altLang="zh-CN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~Q</a:t>
            </a:r>
            <a:r>
              <a:rPr lang="en-US" altLang="zh-CN" sz="2800" baseline="-25000" dirty="0" smtClean="0">
                <a:solidFill>
                  <a:schemeClr val="bg2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依次右移。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0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93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Picture 97"/>
          <p:cNvSpPr>
            <a:spLocks noChangeAspect="1" noChangeArrowheads="1"/>
          </p:cNvSpPr>
          <p:nvPr/>
        </p:nvSpPr>
        <p:spPr bwMode="auto">
          <a:xfrm>
            <a:off x="1908175" y="1557338"/>
            <a:ext cx="4826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390" name="Text Box 99"/>
          <p:cNvSpPr txBox="1">
            <a:spLocks noChangeArrowheads="1"/>
          </p:cNvSpPr>
          <p:nvPr/>
        </p:nvSpPr>
        <p:spPr bwMode="auto">
          <a:xfrm>
            <a:off x="899592" y="908720"/>
            <a:ext cx="79203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(3)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并行输入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 /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并行输出（</a:t>
            </a:r>
            <a:r>
              <a:rPr lang="en-US" altLang="zh-CN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PI 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/ </a:t>
            </a:r>
            <a:r>
              <a:rPr lang="en-US" altLang="zh-CN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PO)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392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移位寄存器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1" y="1606867"/>
            <a:ext cx="8890037" cy="3262293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157751"/>
              </p:ext>
            </p:extLst>
          </p:nvPr>
        </p:nvGraphicFramePr>
        <p:xfrm>
          <a:off x="5580112" y="77317"/>
          <a:ext cx="3410335" cy="174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61"/>
                <a:gridCol w="654869"/>
                <a:gridCol w="654869"/>
                <a:gridCol w="658548"/>
                <a:gridCol w="568888"/>
              </a:tblGrid>
              <a:tr h="5537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bg2"/>
                          </a:solidFill>
                          <a:effectLst/>
                        </a:rPr>
                        <a:t>Sh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  L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3</a:t>
                      </a:r>
                      <a:r>
                        <a:rPr lang="en-US" sz="2000" kern="100" baseline="30000" dirty="0">
                          <a:solidFill>
                            <a:schemeClr val="bg2"/>
                          </a:solidFill>
                          <a:effectLst/>
                        </a:rPr>
                        <a:t>+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2</a:t>
                      </a:r>
                      <a:r>
                        <a:rPr lang="en-US" sz="2000" kern="100" baseline="30000" dirty="0">
                          <a:solidFill>
                            <a:schemeClr val="bg2"/>
                          </a:solidFill>
                          <a:effectLst/>
                        </a:rPr>
                        <a:t>+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r>
                        <a:rPr lang="en-US" sz="2000" kern="100" baseline="30000" dirty="0">
                          <a:solidFill>
                            <a:schemeClr val="bg2"/>
                          </a:solidFill>
                          <a:effectLst/>
                        </a:rPr>
                        <a:t>+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r>
                        <a:rPr lang="en-US" sz="2000" kern="100" baseline="30000" dirty="0">
                          <a:solidFill>
                            <a:schemeClr val="bg2"/>
                          </a:solidFill>
                          <a:effectLst/>
                        </a:rPr>
                        <a:t>+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4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effectLst/>
                        </a:rPr>
                        <a:t>0   0</a:t>
                      </a:r>
                      <a:endParaRPr lang="zh-CN" sz="2000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>
                          <a:solidFill>
                            <a:schemeClr val="bg2"/>
                          </a:solidFill>
                          <a:effectLst/>
                        </a:rPr>
                        <a:t>3</a:t>
                      </a:r>
                      <a:endParaRPr lang="zh-CN" sz="2000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2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4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effectLst/>
                        </a:rPr>
                        <a:t>0   1</a:t>
                      </a:r>
                      <a:endParaRPr lang="zh-CN" sz="2000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effectLst/>
                        </a:rPr>
                        <a:t>D</a:t>
                      </a:r>
                      <a:r>
                        <a:rPr lang="en-US" sz="2000" kern="100" baseline="-25000">
                          <a:solidFill>
                            <a:schemeClr val="bg2"/>
                          </a:solidFill>
                          <a:effectLst/>
                        </a:rPr>
                        <a:t>3</a:t>
                      </a:r>
                      <a:endParaRPr lang="zh-CN" sz="2000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D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2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D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D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4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effectLst/>
                        </a:rPr>
                        <a:t>1   X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effectLst/>
                        </a:rPr>
                        <a:t>SI</a:t>
                      </a:r>
                      <a:endParaRPr lang="zh-CN" sz="2000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>
                          <a:solidFill>
                            <a:schemeClr val="bg2"/>
                          </a:solidFill>
                          <a:effectLst/>
                        </a:rPr>
                        <a:t>3</a:t>
                      </a:r>
                      <a:endParaRPr lang="zh-CN" sz="2000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>
                          <a:solidFill>
                            <a:schemeClr val="bg2"/>
                          </a:solidFill>
                          <a:effectLst/>
                        </a:rPr>
                        <a:t>2</a:t>
                      </a:r>
                      <a:endParaRPr lang="zh-CN" sz="2000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729096" y="4909576"/>
            <a:ext cx="8261350" cy="1255728"/>
          </a:xfrm>
          <a:prstGeom prst="rect">
            <a:avLst/>
          </a:prstGeom>
          <a:solidFill>
            <a:srgbClr val="CCFFFF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800" dirty="0" err="1">
                <a:solidFill>
                  <a:schemeClr val="bg2"/>
                </a:solidFill>
                <a:latin typeface="Arial" panose="020B0604020202020204" pitchFamily="34" charset="0"/>
              </a:rPr>
              <a:t>Sh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</a:rPr>
              <a:t>=0, L=0:     </a:t>
            </a:r>
            <a:r>
              <a:rPr lang="zh-CN" altLang="en-US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保持；</a:t>
            </a:r>
            <a:endParaRPr lang="en-US" altLang="zh-CN" sz="2800" dirty="0" smtClean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800" dirty="0" err="1">
                <a:solidFill>
                  <a:schemeClr val="bg2"/>
                </a:solidFill>
                <a:latin typeface="Arial" panose="020B0604020202020204" pitchFamily="34" charset="0"/>
              </a:rPr>
              <a:t>Sh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</a:rPr>
              <a:t>=0, L=1:     D</a:t>
            </a:r>
            <a:r>
              <a:rPr lang="en-US" altLang="zh-CN" sz="28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3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</a:rPr>
              <a:t>~D</a:t>
            </a:r>
            <a:r>
              <a:rPr lang="en-US" altLang="zh-CN" sz="28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</a:rPr>
              <a:t>同时装入；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800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Sh</a:t>
            </a:r>
            <a:r>
              <a:rPr lang="en-US" altLang="zh-CN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=1, L=0/1:  SI </a:t>
            </a:r>
            <a:r>
              <a:rPr lang="zh-CN" altLang="en-US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进入</a:t>
            </a:r>
            <a:r>
              <a:rPr lang="en-US" altLang="zh-CN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r>
              <a:rPr lang="en-US" altLang="zh-CN" sz="2800" baseline="-25000" dirty="0" smtClean="0">
                <a:solidFill>
                  <a:schemeClr val="bg2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Q</a:t>
            </a:r>
            <a:r>
              <a:rPr lang="en-US" altLang="zh-CN" sz="2800" baseline="-25000" dirty="0" smtClean="0">
                <a:solidFill>
                  <a:schemeClr val="bg2"/>
                </a:solidFill>
                <a:latin typeface="Arial" panose="020B0604020202020204" pitchFamily="34" charset="0"/>
              </a:rPr>
              <a:t>3</a:t>
            </a:r>
            <a:r>
              <a:rPr lang="en-US" altLang="zh-CN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~Q</a:t>
            </a:r>
            <a:r>
              <a:rPr lang="en-US" altLang="zh-CN" sz="2800" baseline="-25000" dirty="0" smtClean="0">
                <a:solidFill>
                  <a:schemeClr val="bg2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依次右移。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5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36712"/>
            <a:ext cx="8821243" cy="5410118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 bwMode="auto">
          <a:xfrm>
            <a:off x="2555776" y="764704"/>
            <a:ext cx="0" cy="57606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连接符 6"/>
          <p:cNvCxnSpPr/>
          <p:nvPr/>
        </p:nvCxnSpPr>
        <p:spPr bwMode="auto">
          <a:xfrm flipH="1">
            <a:off x="3604765" y="807299"/>
            <a:ext cx="31131" cy="57180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连接符 8"/>
          <p:cNvCxnSpPr/>
          <p:nvPr/>
        </p:nvCxnSpPr>
        <p:spPr bwMode="auto">
          <a:xfrm flipH="1">
            <a:off x="4684885" y="764704"/>
            <a:ext cx="31131" cy="57180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/>
          <p:cNvCxnSpPr/>
          <p:nvPr/>
        </p:nvCxnSpPr>
        <p:spPr bwMode="auto">
          <a:xfrm flipH="1">
            <a:off x="5724128" y="764704"/>
            <a:ext cx="31131" cy="57180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/>
          <p:cNvCxnSpPr/>
          <p:nvPr/>
        </p:nvCxnSpPr>
        <p:spPr bwMode="auto">
          <a:xfrm flipH="1">
            <a:off x="6804248" y="764704"/>
            <a:ext cx="31131" cy="57180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标注 12"/>
          <p:cNvSpPr/>
          <p:nvPr/>
        </p:nvSpPr>
        <p:spPr bwMode="auto">
          <a:xfrm>
            <a:off x="3316732" y="2636912"/>
            <a:ext cx="1259877" cy="432048"/>
          </a:xfrm>
          <a:prstGeom prst="wedgeRectCallout">
            <a:avLst>
              <a:gd name="adj1" fmla="val -97504"/>
              <a:gd name="adj2" fmla="val 15044"/>
            </a:avLst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1011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78535" y="226633"/>
            <a:ext cx="324036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典型应用：并转串</a:t>
            </a:r>
            <a:r>
              <a:rPr lang="en-US" altLang="zh-CN" sz="28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355004"/>
              </p:ext>
            </p:extLst>
          </p:nvPr>
        </p:nvGraphicFramePr>
        <p:xfrm>
          <a:off x="5580112" y="77317"/>
          <a:ext cx="3410335" cy="174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61"/>
                <a:gridCol w="654869"/>
                <a:gridCol w="654869"/>
                <a:gridCol w="658548"/>
                <a:gridCol w="568888"/>
              </a:tblGrid>
              <a:tr h="5537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bg2"/>
                          </a:solidFill>
                          <a:effectLst/>
                        </a:rPr>
                        <a:t>Sh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  L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3</a:t>
                      </a:r>
                      <a:r>
                        <a:rPr lang="en-US" sz="2000" kern="100" baseline="30000" dirty="0">
                          <a:solidFill>
                            <a:schemeClr val="bg2"/>
                          </a:solidFill>
                          <a:effectLst/>
                        </a:rPr>
                        <a:t>+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2</a:t>
                      </a:r>
                      <a:r>
                        <a:rPr lang="en-US" sz="2000" kern="100" baseline="30000" dirty="0">
                          <a:solidFill>
                            <a:schemeClr val="bg2"/>
                          </a:solidFill>
                          <a:effectLst/>
                        </a:rPr>
                        <a:t>+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r>
                        <a:rPr lang="en-US" sz="2000" kern="100" baseline="30000" dirty="0">
                          <a:solidFill>
                            <a:schemeClr val="bg2"/>
                          </a:solidFill>
                          <a:effectLst/>
                        </a:rPr>
                        <a:t>+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r>
                        <a:rPr lang="en-US" sz="2000" kern="100" baseline="30000" dirty="0">
                          <a:solidFill>
                            <a:schemeClr val="bg2"/>
                          </a:solidFill>
                          <a:effectLst/>
                        </a:rPr>
                        <a:t>+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4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effectLst/>
                        </a:rPr>
                        <a:t>0   0</a:t>
                      </a:r>
                      <a:endParaRPr lang="zh-CN" sz="2000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>
                          <a:solidFill>
                            <a:schemeClr val="bg2"/>
                          </a:solidFill>
                          <a:effectLst/>
                        </a:rPr>
                        <a:t>3</a:t>
                      </a:r>
                      <a:endParaRPr lang="zh-CN" sz="2000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2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4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effectLst/>
                        </a:rPr>
                        <a:t>0   1</a:t>
                      </a:r>
                      <a:endParaRPr lang="zh-CN" sz="2000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effectLst/>
                        </a:rPr>
                        <a:t>D</a:t>
                      </a:r>
                      <a:r>
                        <a:rPr lang="en-US" sz="2000" kern="100" baseline="-25000">
                          <a:solidFill>
                            <a:schemeClr val="bg2"/>
                          </a:solidFill>
                          <a:effectLst/>
                        </a:rPr>
                        <a:t>3</a:t>
                      </a:r>
                      <a:endParaRPr lang="zh-CN" sz="2000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D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2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D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D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4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effectLst/>
                        </a:rPr>
                        <a:t>1   X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effectLst/>
                        </a:rPr>
                        <a:t>SI</a:t>
                      </a:r>
                      <a:endParaRPr lang="zh-CN" sz="2000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>
                          <a:solidFill>
                            <a:schemeClr val="bg2"/>
                          </a:solidFill>
                          <a:effectLst/>
                        </a:rPr>
                        <a:t>3</a:t>
                      </a:r>
                      <a:endParaRPr lang="zh-CN" sz="2000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>
                          <a:solidFill>
                            <a:schemeClr val="bg2"/>
                          </a:solidFill>
                          <a:effectLst/>
                        </a:rPr>
                        <a:t>2</a:t>
                      </a:r>
                      <a:endParaRPr lang="zh-CN" sz="2000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1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02" y="827087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6" name="Group 21"/>
          <p:cNvGrpSpPr>
            <a:grpSpLocks/>
          </p:cNvGrpSpPr>
          <p:nvPr/>
        </p:nvGrpSpPr>
        <p:grpSpPr bwMode="auto">
          <a:xfrm>
            <a:off x="-540568" y="1087760"/>
            <a:ext cx="7227888" cy="1981200"/>
            <a:chOff x="528" y="528"/>
            <a:chExt cx="4553" cy="1248"/>
          </a:xfrm>
        </p:grpSpPr>
        <p:sp>
          <p:nvSpPr>
            <p:cNvPr id="17425" name="Line 22"/>
            <p:cNvSpPr>
              <a:spLocks noChangeShapeType="1"/>
            </p:cNvSpPr>
            <p:nvPr/>
          </p:nvSpPr>
          <p:spPr bwMode="auto">
            <a:xfrm flipV="1">
              <a:off x="2208" y="684"/>
              <a:ext cx="0" cy="41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23" name="Text Box 23"/>
            <p:cNvSpPr txBox="1">
              <a:spLocks noChangeArrowheads="1"/>
            </p:cNvSpPr>
            <p:nvPr/>
          </p:nvSpPr>
          <p:spPr bwMode="auto">
            <a:xfrm>
              <a:off x="864" y="1488"/>
              <a:ext cx="43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CP</a:t>
              </a:r>
            </a:p>
          </p:txBody>
        </p:sp>
        <p:sp>
          <p:nvSpPr>
            <p:cNvPr id="179224" name="Text Box 24"/>
            <p:cNvSpPr txBox="1">
              <a:spLocks noChangeArrowheads="1"/>
            </p:cNvSpPr>
            <p:nvPr/>
          </p:nvSpPr>
          <p:spPr bwMode="auto">
            <a:xfrm>
              <a:off x="2791" y="528"/>
              <a:ext cx="377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9225" name="Text Box 25"/>
            <p:cNvSpPr txBox="1">
              <a:spLocks noChangeArrowheads="1"/>
            </p:cNvSpPr>
            <p:nvPr/>
          </p:nvSpPr>
          <p:spPr bwMode="auto">
            <a:xfrm>
              <a:off x="1824" y="528"/>
              <a:ext cx="33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9" name="Oval 26"/>
            <p:cNvSpPr>
              <a:spLocks noChangeArrowheads="1"/>
            </p:cNvSpPr>
            <p:nvPr/>
          </p:nvSpPr>
          <p:spPr bwMode="auto">
            <a:xfrm>
              <a:off x="2172" y="1080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7430" name="Oval 27"/>
            <p:cNvSpPr>
              <a:spLocks noChangeArrowheads="1"/>
            </p:cNvSpPr>
            <p:nvPr/>
          </p:nvSpPr>
          <p:spPr bwMode="auto">
            <a:xfrm>
              <a:off x="3600" y="1596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7431" name="Oval 28"/>
            <p:cNvSpPr>
              <a:spLocks noChangeArrowheads="1"/>
            </p:cNvSpPr>
            <p:nvPr/>
          </p:nvSpPr>
          <p:spPr bwMode="auto">
            <a:xfrm>
              <a:off x="2652" y="1596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7432" name="Oval 29"/>
            <p:cNvSpPr>
              <a:spLocks noChangeArrowheads="1"/>
            </p:cNvSpPr>
            <p:nvPr/>
          </p:nvSpPr>
          <p:spPr bwMode="auto">
            <a:xfrm>
              <a:off x="1704" y="1608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7433" name="Rectangle 30"/>
            <p:cNvSpPr>
              <a:spLocks noChangeArrowheads="1"/>
            </p:cNvSpPr>
            <p:nvPr/>
          </p:nvSpPr>
          <p:spPr bwMode="auto">
            <a:xfrm>
              <a:off x="1416" y="989"/>
              <a:ext cx="646" cy="415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79231" name="Text Box 31"/>
            <p:cNvSpPr txBox="1">
              <a:spLocks noChangeArrowheads="1"/>
            </p:cNvSpPr>
            <p:nvPr/>
          </p:nvSpPr>
          <p:spPr bwMode="auto">
            <a:xfrm>
              <a:off x="1457" y="989"/>
              <a:ext cx="31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</a:t>
              </a:r>
            </a:p>
          </p:txBody>
        </p:sp>
        <p:sp>
          <p:nvSpPr>
            <p:cNvPr id="179232" name="Text Box 32"/>
            <p:cNvSpPr txBox="1">
              <a:spLocks noChangeArrowheads="1"/>
            </p:cNvSpPr>
            <p:nvPr/>
          </p:nvSpPr>
          <p:spPr bwMode="auto">
            <a:xfrm>
              <a:off x="1794" y="989"/>
              <a:ext cx="24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79233" name="Text Box 33"/>
            <p:cNvSpPr txBox="1">
              <a:spLocks noChangeArrowheads="1"/>
            </p:cNvSpPr>
            <p:nvPr/>
          </p:nvSpPr>
          <p:spPr bwMode="auto">
            <a:xfrm>
              <a:off x="1820" y="1186"/>
              <a:ext cx="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</a:t>
              </a:r>
            </a:p>
          </p:txBody>
        </p:sp>
        <p:sp>
          <p:nvSpPr>
            <p:cNvPr id="17437" name="Line 34"/>
            <p:cNvSpPr>
              <a:spLocks noChangeShapeType="1"/>
            </p:cNvSpPr>
            <p:nvPr/>
          </p:nvSpPr>
          <p:spPr bwMode="auto">
            <a:xfrm flipV="1">
              <a:off x="1739" y="1404"/>
              <a:ext cx="0" cy="1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7438" name="Group 35"/>
            <p:cNvGrpSpPr>
              <a:grpSpLocks/>
            </p:cNvGrpSpPr>
            <p:nvPr/>
          </p:nvGrpSpPr>
          <p:grpSpPr bwMode="auto">
            <a:xfrm>
              <a:off x="1699" y="1321"/>
              <a:ext cx="81" cy="83"/>
              <a:chOff x="3120" y="3744"/>
              <a:chExt cx="96" cy="96"/>
            </a:xfrm>
          </p:grpSpPr>
          <p:sp>
            <p:nvSpPr>
              <p:cNvPr id="17481" name="Line 36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82" name="Line 37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439" name="Rectangle 38"/>
            <p:cNvSpPr>
              <a:spLocks noChangeArrowheads="1"/>
            </p:cNvSpPr>
            <p:nvPr/>
          </p:nvSpPr>
          <p:spPr bwMode="auto">
            <a:xfrm>
              <a:off x="2364" y="997"/>
              <a:ext cx="646" cy="415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79239" name="Text Box 39"/>
            <p:cNvSpPr txBox="1">
              <a:spLocks noChangeArrowheads="1"/>
            </p:cNvSpPr>
            <p:nvPr/>
          </p:nvSpPr>
          <p:spPr bwMode="auto">
            <a:xfrm>
              <a:off x="2405" y="997"/>
              <a:ext cx="331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0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</a:p>
          </p:txBody>
        </p:sp>
        <p:sp>
          <p:nvSpPr>
            <p:cNvPr id="179240" name="Text Box 40"/>
            <p:cNvSpPr txBox="1">
              <a:spLocks noChangeArrowheads="1"/>
            </p:cNvSpPr>
            <p:nvPr/>
          </p:nvSpPr>
          <p:spPr bwMode="auto">
            <a:xfrm>
              <a:off x="2742" y="997"/>
              <a:ext cx="24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79241" name="Text Box 41"/>
            <p:cNvSpPr txBox="1">
              <a:spLocks noChangeArrowheads="1"/>
            </p:cNvSpPr>
            <p:nvPr/>
          </p:nvSpPr>
          <p:spPr bwMode="auto">
            <a:xfrm>
              <a:off x="2768" y="1194"/>
              <a:ext cx="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7443" name="Line 42"/>
            <p:cNvSpPr>
              <a:spLocks noChangeShapeType="1"/>
            </p:cNvSpPr>
            <p:nvPr/>
          </p:nvSpPr>
          <p:spPr bwMode="auto">
            <a:xfrm flipV="1">
              <a:off x="2687" y="1412"/>
              <a:ext cx="0" cy="1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7444" name="Group 43"/>
            <p:cNvGrpSpPr>
              <a:grpSpLocks/>
            </p:cNvGrpSpPr>
            <p:nvPr/>
          </p:nvGrpSpPr>
          <p:grpSpPr bwMode="auto">
            <a:xfrm>
              <a:off x="2647" y="1329"/>
              <a:ext cx="81" cy="83"/>
              <a:chOff x="3120" y="3744"/>
              <a:chExt cx="96" cy="96"/>
            </a:xfrm>
          </p:grpSpPr>
          <p:sp>
            <p:nvSpPr>
              <p:cNvPr id="17479" name="Line 44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80" name="Line 45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445" name="Rectangle 46"/>
            <p:cNvSpPr>
              <a:spLocks noChangeArrowheads="1"/>
            </p:cNvSpPr>
            <p:nvPr/>
          </p:nvSpPr>
          <p:spPr bwMode="auto">
            <a:xfrm>
              <a:off x="3312" y="989"/>
              <a:ext cx="646" cy="415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79247" name="Text Box 47"/>
            <p:cNvSpPr txBox="1">
              <a:spLocks noChangeArrowheads="1"/>
            </p:cNvSpPr>
            <p:nvPr/>
          </p:nvSpPr>
          <p:spPr bwMode="auto">
            <a:xfrm>
              <a:off x="3353" y="989"/>
              <a:ext cx="391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179248" name="Text Box 48"/>
            <p:cNvSpPr txBox="1">
              <a:spLocks noChangeArrowheads="1"/>
            </p:cNvSpPr>
            <p:nvPr/>
          </p:nvSpPr>
          <p:spPr bwMode="auto">
            <a:xfrm>
              <a:off x="3690" y="989"/>
              <a:ext cx="24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79249" name="Text Box 49"/>
            <p:cNvSpPr txBox="1">
              <a:spLocks noChangeArrowheads="1"/>
            </p:cNvSpPr>
            <p:nvPr/>
          </p:nvSpPr>
          <p:spPr bwMode="auto">
            <a:xfrm>
              <a:off x="3716" y="1186"/>
              <a:ext cx="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</a:t>
              </a:r>
            </a:p>
          </p:txBody>
        </p:sp>
        <p:sp>
          <p:nvSpPr>
            <p:cNvPr id="17449" name="Line 50"/>
            <p:cNvSpPr>
              <a:spLocks noChangeShapeType="1"/>
            </p:cNvSpPr>
            <p:nvPr/>
          </p:nvSpPr>
          <p:spPr bwMode="auto">
            <a:xfrm flipV="1">
              <a:off x="3635" y="1404"/>
              <a:ext cx="0" cy="1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7450" name="Group 51"/>
            <p:cNvGrpSpPr>
              <a:grpSpLocks/>
            </p:cNvGrpSpPr>
            <p:nvPr/>
          </p:nvGrpSpPr>
          <p:grpSpPr bwMode="auto">
            <a:xfrm>
              <a:off x="3595" y="1321"/>
              <a:ext cx="81" cy="83"/>
              <a:chOff x="3120" y="3744"/>
              <a:chExt cx="96" cy="96"/>
            </a:xfrm>
          </p:grpSpPr>
          <p:sp>
            <p:nvSpPr>
              <p:cNvPr id="17477" name="Line 52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8" name="Line 53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451" name="Rectangle 54"/>
            <p:cNvSpPr>
              <a:spLocks noChangeArrowheads="1"/>
            </p:cNvSpPr>
            <p:nvPr/>
          </p:nvSpPr>
          <p:spPr bwMode="auto">
            <a:xfrm>
              <a:off x="4249" y="989"/>
              <a:ext cx="646" cy="415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79255" name="Text Box 55"/>
            <p:cNvSpPr txBox="1">
              <a:spLocks noChangeArrowheads="1"/>
            </p:cNvSpPr>
            <p:nvPr/>
          </p:nvSpPr>
          <p:spPr bwMode="auto">
            <a:xfrm>
              <a:off x="4290" y="989"/>
              <a:ext cx="31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179256" name="Text Box 56"/>
            <p:cNvSpPr txBox="1">
              <a:spLocks noChangeArrowheads="1"/>
            </p:cNvSpPr>
            <p:nvPr/>
          </p:nvSpPr>
          <p:spPr bwMode="auto">
            <a:xfrm>
              <a:off x="4627" y="989"/>
              <a:ext cx="24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79257" name="Text Box 57"/>
            <p:cNvSpPr txBox="1">
              <a:spLocks noChangeArrowheads="1"/>
            </p:cNvSpPr>
            <p:nvPr/>
          </p:nvSpPr>
          <p:spPr bwMode="auto">
            <a:xfrm>
              <a:off x="4653" y="1186"/>
              <a:ext cx="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7455" name="Line 58"/>
            <p:cNvSpPr>
              <a:spLocks noChangeShapeType="1"/>
            </p:cNvSpPr>
            <p:nvPr/>
          </p:nvSpPr>
          <p:spPr bwMode="auto">
            <a:xfrm flipV="1">
              <a:off x="4572" y="1402"/>
              <a:ext cx="0" cy="1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7456" name="Group 59"/>
            <p:cNvGrpSpPr>
              <a:grpSpLocks/>
            </p:cNvGrpSpPr>
            <p:nvPr/>
          </p:nvGrpSpPr>
          <p:grpSpPr bwMode="auto">
            <a:xfrm>
              <a:off x="4532" y="1321"/>
              <a:ext cx="81" cy="83"/>
              <a:chOff x="3120" y="3744"/>
              <a:chExt cx="96" cy="96"/>
            </a:xfrm>
          </p:grpSpPr>
          <p:sp>
            <p:nvSpPr>
              <p:cNvPr id="17475" name="Line 60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6" name="Line 61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9262" name="Text Box 62"/>
            <p:cNvSpPr txBox="1">
              <a:spLocks noChangeArrowheads="1"/>
            </p:cNvSpPr>
            <p:nvPr/>
          </p:nvSpPr>
          <p:spPr bwMode="auto">
            <a:xfrm>
              <a:off x="3744" y="528"/>
              <a:ext cx="377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9263" name="Text Box 63"/>
            <p:cNvSpPr txBox="1">
              <a:spLocks noChangeArrowheads="1"/>
            </p:cNvSpPr>
            <p:nvPr/>
          </p:nvSpPr>
          <p:spPr bwMode="auto">
            <a:xfrm>
              <a:off x="4704" y="528"/>
              <a:ext cx="377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9" name="Line 64"/>
            <p:cNvSpPr>
              <a:spLocks noChangeShapeType="1"/>
            </p:cNvSpPr>
            <p:nvPr/>
          </p:nvSpPr>
          <p:spPr bwMode="auto">
            <a:xfrm>
              <a:off x="4572" y="1488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0" name="Line 65"/>
            <p:cNvSpPr>
              <a:spLocks noChangeShapeType="1"/>
            </p:cNvSpPr>
            <p:nvPr/>
          </p:nvSpPr>
          <p:spPr bwMode="auto">
            <a:xfrm>
              <a:off x="3636" y="1488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1" name="Line 66"/>
            <p:cNvSpPr>
              <a:spLocks noChangeShapeType="1"/>
            </p:cNvSpPr>
            <p:nvPr/>
          </p:nvSpPr>
          <p:spPr bwMode="auto">
            <a:xfrm>
              <a:off x="2688" y="1500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2" name="Line 67"/>
            <p:cNvSpPr>
              <a:spLocks noChangeShapeType="1"/>
            </p:cNvSpPr>
            <p:nvPr/>
          </p:nvSpPr>
          <p:spPr bwMode="auto">
            <a:xfrm>
              <a:off x="1740" y="1512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3" name="Line 68"/>
            <p:cNvSpPr>
              <a:spLocks noChangeShapeType="1"/>
            </p:cNvSpPr>
            <p:nvPr/>
          </p:nvSpPr>
          <p:spPr bwMode="auto">
            <a:xfrm flipH="1">
              <a:off x="1322" y="1617"/>
              <a:ext cx="326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4" name="Line 69"/>
            <p:cNvSpPr>
              <a:spLocks noChangeShapeType="1"/>
            </p:cNvSpPr>
            <p:nvPr/>
          </p:nvSpPr>
          <p:spPr bwMode="auto">
            <a:xfrm>
              <a:off x="2076" y="1104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5" name="Line 70"/>
            <p:cNvSpPr>
              <a:spLocks noChangeShapeType="1"/>
            </p:cNvSpPr>
            <p:nvPr/>
          </p:nvSpPr>
          <p:spPr bwMode="auto">
            <a:xfrm flipV="1">
              <a:off x="3144" y="684"/>
              <a:ext cx="0" cy="41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6" name="Oval 71"/>
            <p:cNvSpPr>
              <a:spLocks noChangeArrowheads="1"/>
            </p:cNvSpPr>
            <p:nvPr/>
          </p:nvSpPr>
          <p:spPr bwMode="auto">
            <a:xfrm>
              <a:off x="3108" y="1080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7467" name="Line 72"/>
            <p:cNvSpPr>
              <a:spLocks noChangeShapeType="1"/>
            </p:cNvSpPr>
            <p:nvPr/>
          </p:nvSpPr>
          <p:spPr bwMode="auto">
            <a:xfrm>
              <a:off x="3012" y="1104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8" name="Line 73"/>
            <p:cNvSpPr>
              <a:spLocks noChangeShapeType="1"/>
            </p:cNvSpPr>
            <p:nvPr/>
          </p:nvSpPr>
          <p:spPr bwMode="auto">
            <a:xfrm flipV="1">
              <a:off x="4080" y="684"/>
              <a:ext cx="0" cy="41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9" name="Oval 74"/>
            <p:cNvSpPr>
              <a:spLocks noChangeArrowheads="1"/>
            </p:cNvSpPr>
            <p:nvPr/>
          </p:nvSpPr>
          <p:spPr bwMode="auto">
            <a:xfrm>
              <a:off x="4044" y="1080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7470" name="Line 75"/>
            <p:cNvSpPr>
              <a:spLocks noChangeShapeType="1"/>
            </p:cNvSpPr>
            <p:nvPr/>
          </p:nvSpPr>
          <p:spPr bwMode="auto">
            <a:xfrm>
              <a:off x="3948" y="1104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1" name="Line 76"/>
            <p:cNvSpPr>
              <a:spLocks noChangeShapeType="1"/>
            </p:cNvSpPr>
            <p:nvPr/>
          </p:nvSpPr>
          <p:spPr bwMode="auto">
            <a:xfrm>
              <a:off x="1118" y="1163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2" name="Line 77"/>
            <p:cNvSpPr>
              <a:spLocks noChangeShapeType="1"/>
            </p:cNvSpPr>
            <p:nvPr/>
          </p:nvSpPr>
          <p:spPr bwMode="auto">
            <a:xfrm>
              <a:off x="4896" y="1104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3" name="Line 78"/>
            <p:cNvSpPr>
              <a:spLocks noChangeShapeType="1"/>
            </p:cNvSpPr>
            <p:nvPr/>
          </p:nvSpPr>
          <p:spPr bwMode="auto">
            <a:xfrm flipV="1">
              <a:off x="5040" y="720"/>
              <a:ext cx="0" cy="38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79" name="Text Box 79"/>
            <p:cNvSpPr txBox="1">
              <a:spLocks noChangeArrowheads="1"/>
            </p:cNvSpPr>
            <p:nvPr/>
          </p:nvSpPr>
          <p:spPr bwMode="auto">
            <a:xfrm>
              <a:off x="528" y="1008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179280" name="Line 80"/>
          <p:cNvSpPr>
            <a:spLocks noChangeShapeType="1"/>
          </p:cNvSpPr>
          <p:nvPr/>
        </p:nvSpPr>
        <p:spPr bwMode="auto">
          <a:xfrm flipH="1">
            <a:off x="411832" y="1663824"/>
            <a:ext cx="62484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81" name="Line 81"/>
          <p:cNvSpPr>
            <a:spLocks noChangeShapeType="1"/>
          </p:cNvSpPr>
          <p:nvPr/>
        </p:nvSpPr>
        <p:spPr bwMode="auto">
          <a:xfrm>
            <a:off x="411832" y="1663824"/>
            <a:ext cx="0" cy="4572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82" name="Oval 82"/>
          <p:cNvSpPr>
            <a:spLocks noChangeArrowheads="1"/>
          </p:cNvSpPr>
          <p:nvPr/>
        </p:nvSpPr>
        <p:spPr bwMode="auto">
          <a:xfrm>
            <a:off x="6584032" y="1591816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7424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2. </a:t>
            </a: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移位寄存器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的</a:t>
            </a: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应用</a:t>
            </a:r>
            <a:r>
              <a:rPr lang="en-US" altLang="zh-CN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——(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扭</a:t>
            </a:r>
            <a:r>
              <a:rPr lang="en-US" altLang="zh-CN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)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环形计数器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6" name="Text Box 20"/>
          <p:cNvSpPr txBox="1">
            <a:spLocks noChangeArrowheads="1"/>
          </p:cNvSpPr>
          <p:nvPr/>
        </p:nvSpPr>
        <p:spPr bwMode="auto">
          <a:xfrm>
            <a:off x="1620019" y="5756815"/>
            <a:ext cx="3268461" cy="8309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计数器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: 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一个按照</a:t>
            </a:r>
            <a:r>
              <a:rPr lang="zh-CN" altLang="en-US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固定</a:t>
            </a:r>
            <a:endParaRPr lang="en-US" altLang="zh-CN" sz="2400" dirty="0" smtClean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状态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序列循环的</a:t>
            </a:r>
            <a:r>
              <a:rPr lang="zh-CN" altLang="en-US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电路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7" name="Text Box 20"/>
          <p:cNvSpPr txBox="1">
            <a:spLocks noChangeArrowheads="1"/>
          </p:cNvSpPr>
          <p:nvPr/>
        </p:nvSpPr>
        <p:spPr bwMode="auto">
          <a:xfrm>
            <a:off x="6707074" y="5622339"/>
            <a:ext cx="25454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扭环形计数器</a:t>
            </a:r>
            <a:endParaRPr lang="en-US" altLang="zh-CN" sz="24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（约翰逊计数器）</a:t>
            </a:r>
            <a:endParaRPr lang="en-US" altLang="zh-CN" sz="24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8" name="Text Box 20"/>
          <p:cNvSpPr txBox="1">
            <a:spLocks noChangeArrowheads="1"/>
          </p:cNvSpPr>
          <p:nvPr/>
        </p:nvSpPr>
        <p:spPr bwMode="auto">
          <a:xfrm>
            <a:off x="7192942" y="2197274"/>
            <a:ext cx="1600086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正相反馈！</a:t>
            </a:r>
            <a:endParaRPr lang="en-US" altLang="zh-CN" sz="2400" dirty="0" smtClean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119" name="Group 194"/>
          <p:cNvGrpSpPr>
            <a:grpSpLocks/>
          </p:cNvGrpSpPr>
          <p:nvPr/>
        </p:nvGrpSpPr>
        <p:grpSpPr bwMode="auto">
          <a:xfrm>
            <a:off x="-527720" y="3608040"/>
            <a:ext cx="7227887" cy="1981200"/>
            <a:chOff x="528" y="528"/>
            <a:chExt cx="4553" cy="1248"/>
          </a:xfrm>
        </p:grpSpPr>
        <p:sp>
          <p:nvSpPr>
            <p:cNvPr id="120" name="Line 195"/>
            <p:cNvSpPr>
              <a:spLocks noChangeShapeType="1"/>
            </p:cNvSpPr>
            <p:nvPr/>
          </p:nvSpPr>
          <p:spPr bwMode="auto">
            <a:xfrm flipV="1">
              <a:off x="2208" y="684"/>
              <a:ext cx="0" cy="41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1" name="Text Box 196"/>
            <p:cNvSpPr txBox="1">
              <a:spLocks noChangeArrowheads="1"/>
            </p:cNvSpPr>
            <p:nvPr/>
          </p:nvSpPr>
          <p:spPr bwMode="auto">
            <a:xfrm>
              <a:off x="864" y="1488"/>
              <a:ext cx="43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CP</a:t>
              </a:r>
            </a:p>
          </p:txBody>
        </p:sp>
        <p:sp>
          <p:nvSpPr>
            <p:cNvPr id="122" name="Text Box 197"/>
            <p:cNvSpPr txBox="1">
              <a:spLocks noChangeArrowheads="1"/>
            </p:cNvSpPr>
            <p:nvPr/>
          </p:nvSpPr>
          <p:spPr bwMode="auto">
            <a:xfrm>
              <a:off x="2791" y="528"/>
              <a:ext cx="377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23" name="Text Box 198"/>
            <p:cNvSpPr txBox="1">
              <a:spLocks noChangeArrowheads="1"/>
            </p:cNvSpPr>
            <p:nvPr/>
          </p:nvSpPr>
          <p:spPr bwMode="auto">
            <a:xfrm>
              <a:off x="1824" y="528"/>
              <a:ext cx="33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24" name="Oval 199"/>
            <p:cNvSpPr>
              <a:spLocks noChangeArrowheads="1"/>
            </p:cNvSpPr>
            <p:nvPr/>
          </p:nvSpPr>
          <p:spPr bwMode="auto">
            <a:xfrm>
              <a:off x="2172" y="1080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25" name="Oval 200"/>
            <p:cNvSpPr>
              <a:spLocks noChangeArrowheads="1"/>
            </p:cNvSpPr>
            <p:nvPr/>
          </p:nvSpPr>
          <p:spPr bwMode="auto">
            <a:xfrm>
              <a:off x="3600" y="1596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26" name="Oval 201"/>
            <p:cNvSpPr>
              <a:spLocks noChangeArrowheads="1"/>
            </p:cNvSpPr>
            <p:nvPr/>
          </p:nvSpPr>
          <p:spPr bwMode="auto">
            <a:xfrm>
              <a:off x="2652" y="1596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27" name="Oval 202"/>
            <p:cNvSpPr>
              <a:spLocks noChangeArrowheads="1"/>
            </p:cNvSpPr>
            <p:nvPr/>
          </p:nvSpPr>
          <p:spPr bwMode="auto">
            <a:xfrm>
              <a:off x="1704" y="1608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28" name="Rectangle 203"/>
            <p:cNvSpPr>
              <a:spLocks noChangeArrowheads="1"/>
            </p:cNvSpPr>
            <p:nvPr/>
          </p:nvSpPr>
          <p:spPr bwMode="auto">
            <a:xfrm>
              <a:off x="1416" y="989"/>
              <a:ext cx="646" cy="415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29" name="Text Box 204"/>
            <p:cNvSpPr txBox="1">
              <a:spLocks noChangeArrowheads="1"/>
            </p:cNvSpPr>
            <p:nvPr/>
          </p:nvSpPr>
          <p:spPr bwMode="auto">
            <a:xfrm>
              <a:off x="1457" y="989"/>
              <a:ext cx="31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</a:t>
              </a:r>
            </a:p>
          </p:txBody>
        </p:sp>
        <p:sp>
          <p:nvSpPr>
            <p:cNvPr id="130" name="Text Box 205"/>
            <p:cNvSpPr txBox="1">
              <a:spLocks noChangeArrowheads="1"/>
            </p:cNvSpPr>
            <p:nvPr/>
          </p:nvSpPr>
          <p:spPr bwMode="auto">
            <a:xfrm>
              <a:off x="1794" y="989"/>
              <a:ext cx="24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1" name="Text Box 206"/>
            <p:cNvSpPr txBox="1">
              <a:spLocks noChangeArrowheads="1"/>
            </p:cNvSpPr>
            <p:nvPr/>
          </p:nvSpPr>
          <p:spPr bwMode="auto">
            <a:xfrm>
              <a:off x="1820" y="1186"/>
              <a:ext cx="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</a:t>
              </a:r>
            </a:p>
          </p:txBody>
        </p:sp>
        <p:sp>
          <p:nvSpPr>
            <p:cNvPr id="132" name="Line 207"/>
            <p:cNvSpPr>
              <a:spLocks noChangeShapeType="1"/>
            </p:cNvSpPr>
            <p:nvPr/>
          </p:nvSpPr>
          <p:spPr bwMode="auto">
            <a:xfrm flipV="1">
              <a:off x="1739" y="1404"/>
              <a:ext cx="0" cy="1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33" name="Group 208"/>
            <p:cNvGrpSpPr>
              <a:grpSpLocks/>
            </p:cNvGrpSpPr>
            <p:nvPr/>
          </p:nvGrpSpPr>
          <p:grpSpPr bwMode="auto">
            <a:xfrm>
              <a:off x="1699" y="1321"/>
              <a:ext cx="81" cy="83"/>
              <a:chOff x="3120" y="3744"/>
              <a:chExt cx="96" cy="96"/>
            </a:xfrm>
          </p:grpSpPr>
          <p:sp>
            <p:nvSpPr>
              <p:cNvPr id="176" name="Line 209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7" name="Line 210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4" name="Rectangle 211"/>
            <p:cNvSpPr>
              <a:spLocks noChangeArrowheads="1"/>
            </p:cNvSpPr>
            <p:nvPr/>
          </p:nvSpPr>
          <p:spPr bwMode="auto">
            <a:xfrm>
              <a:off x="2364" y="997"/>
              <a:ext cx="646" cy="415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35" name="Text Box 212"/>
            <p:cNvSpPr txBox="1">
              <a:spLocks noChangeArrowheads="1"/>
            </p:cNvSpPr>
            <p:nvPr/>
          </p:nvSpPr>
          <p:spPr bwMode="auto">
            <a:xfrm>
              <a:off x="2405" y="997"/>
              <a:ext cx="331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</a:p>
          </p:txBody>
        </p:sp>
        <p:sp>
          <p:nvSpPr>
            <p:cNvPr id="136" name="Text Box 213"/>
            <p:cNvSpPr txBox="1">
              <a:spLocks noChangeArrowheads="1"/>
            </p:cNvSpPr>
            <p:nvPr/>
          </p:nvSpPr>
          <p:spPr bwMode="auto">
            <a:xfrm>
              <a:off x="2742" y="997"/>
              <a:ext cx="24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7" name="Text Box 214"/>
            <p:cNvSpPr txBox="1">
              <a:spLocks noChangeArrowheads="1"/>
            </p:cNvSpPr>
            <p:nvPr/>
          </p:nvSpPr>
          <p:spPr bwMode="auto">
            <a:xfrm>
              <a:off x="2768" y="1194"/>
              <a:ext cx="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8" name="Line 215"/>
            <p:cNvSpPr>
              <a:spLocks noChangeShapeType="1"/>
            </p:cNvSpPr>
            <p:nvPr/>
          </p:nvSpPr>
          <p:spPr bwMode="auto">
            <a:xfrm flipV="1">
              <a:off x="2687" y="1412"/>
              <a:ext cx="0" cy="1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39" name="Group 216"/>
            <p:cNvGrpSpPr>
              <a:grpSpLocks/>
            </p:cNvGrpSpPr>
            <p:nvPr/>
          </p:nvGrpSpPr>
          <p:grpSpPr bwMode="auto">
            <a:xfrm>
              <a:off x="2647" y="1329"/>
              <a:ext cx="81" cy="83"/>
              <a:chOff x="3120" y="3744"/>
              <a:chExt cx="96" cy="96"/>
            </a:xfrm>
          </p:grpSpPr>
          <p:sp>
            <p:nvSpPr>
              <p:cNvPr id="174" name="Line 217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" name="Line 218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40" name="Rectangle 219"/>
            <p:cNvSpPr>
              <a:spLocks noChangeArrowheads="1"/>
            </p:cNvSpPr>
            <p:nvPr/>
          </p:nvSpPr>
          <p:spPr bwMode="auto">
            <a:xfrm>
              <a:off x="3312" y="989"/>
              <a:ext cx="646" cy="415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41" name="Text Box 220"/>
            <p:cNvSpPr txBox="1">
              <a:spLocks noChangeArrowheads="1"/>
            </p:cNvSpPr>
            <p:nvPr/>
          </p:nvSpPr>
          <p:spPr bwMode="auto">
            <a:xfrm>
              <a:off x="3353" y="989"/>
              <a:ext cx="391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142" name="Text Box 221"/>
            <p:cNvSpPr txBox="1">
              <a:spLocks noChangeArrowheads="1"/>
            </p:cNvSpPr>
            <p:nvPr/>
          </p:nvSpPr>
          <p:spPr bwMode="auto">
            <a:xfrm>
              <a:off x="3690" y="989"/>
              <a:ext cx="24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3" name="Text Box 222"/>
            <p:cNvSpPr txBox="1">
              <a:spLocks noChangeArrowheads="1"/>
            </p:cNvSpPr>
            <p:nvPr/>
          </p:nvSpPr>
          <p:spPr bwMode="auto">
            <a:xfrm>
              <a:off x="3716" y="1186"/>
              <a:ext cx="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</a:t>
              </a:r>
            </a:p>
          </p:txBody>
        </p:sp>
        <p:sp>
          <p:nvSpPr>
            <p:cNvPr id="144" name="Line 223"/>
            <p:cNvSpPr>
              <a:spLocks noChangeShapeType="1"/>
            </p:cNvSpPr>
            <p:nvPr/>
          </p:nvSpPr>
          <p:spPr bwMode="auto">
            <a:xfrm flipV="1">
              <a:off x="3635" y="1404"/>
              <a:ext cx="0" cy="1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45" name="Group 224"/>
            <p:cNvGrpSpPr>
              <a:grpSpLocks/>
            </p:cNvGrpSpPr>
            <p:nvPr/>
          </p:nvGrpSpPr>
          <p:grpSpPr bwMode="auto">
            <a:xfrm>
              <a:off x="3595" y="1321"/>
              <a:ext cx="81" cy="83"/>
              <a:chOff x="3120" y="3744"/>
              <a:chExt cx="96" cy="96"/>
            </a:xfrm>
          </p:grpSpPr>
          <p:sp>
            <p:nvSpPr>
              <p:cNvPr id="172" name="Line 225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3" name="Line 226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46" name="Rectangle 227"/>
            <p:cNvSpPr>
              <a:spLocks noChangeArrowheads="1"/>
            </p:cNvSpPr>
            <p:nvPr/>
          </p:nvSpPr>
          <p:spPr bwMode="auto">
            <a:xfrm>
              <a:off x="4249" y="989"/>
              <a:ext cx="646" cy="415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47" name="Text Box 228"/>
            <p:cNvSpPr txBox="1">
              <a:spLocks noChangeArrowheads="1"/>
            </p:cNvSpPr>
            <p:nvPr/>
          </p:nvSpPr>
          <p:spPr bwMode="auto">
            <a:xfrm>
              <a:off x="4290" y="989"/>
              <a:ext cx="31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148" name="Text Box 229"/>
            <p:cNvSpPr txBox="1">
              <a:spLocks noChangeArrowheads="1"/>
            </p:cNvSpPr>
            <p:nvPr/>
          </p:nvSpPr>
          <p:spPr bwMode="auto">
            <a:xfrm>
              <a:off x="4627" y="989"/>
              <a:ext cx="24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9" name="Text Box 230"/>
            <p:cNvSpPr txBox="1">
              <a:spLocks noChangeArrowheads="1"/>
            </p:cNvSpPr>
            <p:nvPr/>
          </p:nvSpPr>
          <p:spPr bwMode="auto">
            <a:xfrm>
              <a:off x="4653" y="1186"/>
              <a:ext cx="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0" name="Line 231"/>
            <p:cNvSpPr>
              <a:spLocks noChangeShapeType="1"/>
            </p:cNvSpPr>
            <p:nvPr/>
          </p:nvSpPr>
          <p:spPr bwMode="auto">
            <a:xfrm flipV="1">
              <a:off x="4572" y="1404"/>
              <a:ext cx="0" cy="1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51" name="Group 232"/>
            <p:cNvGrpSpPr>
              <a:grpSpLocks/>
            </p:cNvGrpSpPr>
            <p:nvPr/>
          </p:nvGrpSpPr>
          <p:grpSpPr bwMode="auto">
            <a:xfrm>
              <a:off x="4532" y="1321"/>
              <a:ext cx="81" cy="83"/>
              <a:chOff x="3120" y="3744"/>
              <a:chExt cx="96" cy="96"/>
            </a:xfrm>
          </p:grpSpPr>
          <p:sp>
            <p:nvSpPr>
              <p:cNvPr id="170" name="Line 233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" name="Line 234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52" name="Text Box 235"/>
            <p:cNvSpPr txBox="1">
              <a:spLocks noChangeArrowheads="1"/>
            </p:cNvSpPr>
            <p:nvPr/>
          </p:nvSpPr>
          <p:spPr bwMode="auto">
            <a:xfrm>
              <a:off x="3744" y="528"/>
              <a:ext cx="377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3" name="Text Box 236"/>
            <p:cNvSpPr txBox="1">
              <a:spLocks noChangeArrowheads="1"/>
            </p:cNvSpPr>
            <p:nvPr/>
          </p:nvSpPr>
          <p:spPr bwMode="auto">
            <a:xfrm>
              <a:off x="4704" y="528"/>
              <a:ext cx="377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4" name="Line 237"/>
            <p:cNvSpPr>
              <a:spLocks noChangeShapeType="1"/>
            </p:cNvSpPr>
            <p:nvPr/>
          </p:nvSpPr>
          <p:spPr bwMode="auto">
            <a:xfrm>
              <a:off x="4572" y="1488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" name="Line 238"/>
            <p:cNvSpPr>
              <a:spLocks noChangeShapeType="1"/>
            </p:cNvSpPr>
            <p:nvPr/>
          </p:nvSpPr>
          <p:spPr bwMode="auto">
            <a:xfrm>
              <a:off x="3636" y="1488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" name="Line 239"/>
            <p:cNvSpPr>
              <a:spLocks noChangeShapeType="1"/>
            </p:cNvSpPr>
            <p:nvPr/>
          </p:nvSpPr>
          <p:spPr bwMode="auto">
            <a:xfrm>
              <a:off x="2688" y="1500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7" name="Line 240"/>
            <p:cNvSpPr>
              <a:spLocks noChangeShapeType="1"/>
            </p:cNvSpPr>
            <p:nvPr/>
          </p:nvSpPr>
          <p:spPr bwMode="auto">
            <a:xfrm>
              <a:off x="1740" y="1512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8" name="Line 241"/>
            <p:cNvSpPr>
              <a:spLocks noChangeShapeType="1"/>
            </p:cNvSpPr>
            <p:nvPr/>
          </p:nvSpPr>
          <p:spPr bwMode="auto">
            <a:xfrm flipH="1">
              <a:off x="1308" y="1632"/>
              <a:ext cx="326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9" name="Line 242"/>
            <p:cNvSpPr>
              <a:spLocks noChangeShapeType="1"/>
            </p:cNvSpPr>
            <p:nvPr/>
          </p:nvSpPr>
          <p:spPr bwMode="auto">
            <a:xfrm>
              <a:off x="2076" y="1104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0" name="Line 243"/>
            <p:cNvSpPr>
              <a:spLocks noChangeShapeType="1"/>
            </p:cNvSpPr>
            <p:nvPr/>
          </p:nvSpPr>
          <p:spPr bwMode="auto">
            <a:xfrm flipV="1">
              <a:off x="3144" y="684"/>
              <a:ext cx="0" cy="41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" name="Oval 244"/>
            <p:cNvSpPr>
              <a:spLocks noChangeArrowheads="1"/>
            </p:cNvSpPr>
            <p:nvPr/>
          </p:nvSpPr>
          <p:spPr bwMode="auto">
            <a:xfrm>
              <a:off x="3108" y="1080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62" name="Line 245"/>
            <p:cNvSpPr>
              <a:spLocks noChangeShapeType="1"/>
            </p:cNvSpPr>
            <p:nvPr/>
          </p:nvSpPr>
          <p:spPr bwMode="auto">
            <a:xfrm>
              <a:off x="3012" y="1104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" name="Line 246"/>
            <p:cNvSpPr>
              <a:spLocks noChangeShapeType="1"/>
            </p:cNvSpPr>
            <p:nvPr/>
          </p:nvSpPr>
          <p:spPr bwMode="auto">
            <a:xfrm flipV="1">
              <a:off x="4080" y="684"/>
              <a:ext cx="0" cy="41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" name="Oval 247"/>
            <p:cNvSpPr>
              <a:spLocks noChangeArrowheads="1"/>
            </p:cNvSpPr>
            <p:nvPr/>
          </p:nvSpPr>
          <p:spPr bwMode="auto">
            <a:xfrm>
              <a:off x="4044" y="1080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65" name="Line 248"/>
            <p:cNvSpPr>
              <a:spLocks noChangeShapeType="1"/>
            </p:cNvSpPr>
            <p:nvPr/>
          </p:nvSpPr>
          <p:spPr bwMode="auto">
            <a:xfrm>
              <a:off x="3948" y="1104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6" name="Line 249"/>
            <p:cNvSpPr>
              <a:spLocks noChangeShapeType="1"/>
            </p:cNvSpPr>
            <p:nvPr/>
          </p:nvSpPr>
          <p:spPr bwMode="auto">
            <a:xfrm>
              <a:off x="1104" y="1152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" name="Line 250"/>
            <p:cNvSpPr>
              <a:spLocks noChangeShapeType="1"/>
            </p:cNvSpPr>
            <p:nvPr/>
          </p:nvSpPr>
          <p:spPr bwMode="auto">
            <a:xfrm>
              <a:off x="4896" y="1104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" name="Line 251"/>
            <p:cNvSpPr>
              <a:spLocks noChangeShapeType="1"/>
            </p:cNvSpPr>
            <p:nvPr/>
          </p:nvSpPr>
          <p:spPr bwMode="auto">
            <a:xfrm flipV="1">
              <a:off x="5040" y="720"/>
              <a:ext cx="0" cy="38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9" name="Text Box 252"/>
            <p:cNvSpPr txBox="1">
              <a:spLocks noChangeArrowheads="1"/>
            </p:cNvSpPr>
            <p:nvPr/>
          </p:nvSpPr>
          <p:spPr bwMode="auto">
            <a:xfrm>
              <a:off x="528" y="1008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178" name="Line 253"/>
          <p:cNvSpPr>
            <a:spLocks noChangeShapeType="1"/>
          </p:cNvSpPr>
          <p:nvPr/>
        </p:nvSpPr>
        <p:spPr bwMode="auto">
          <a:xfrm flipH="1">
            <a:off x="386680" y="4141440"/>
            <a:ext cx="67056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" name="Line 254"/>
          <p:cNvSpPr>
            <a:spLocks noChangeShapeType="1"/>
          </p:cNvSpPr>
          <p:nvPr/>
        </p:nvSpPr>
        <p:spPr bwMode="auto">
          <a:xfrm>
            <a:off x="386680" y="4141440"/>
            <a:ext cx="0" cy="4572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" name="Line 255"/>
          <p:cNvSpPr>
            <a:spLocks noChangeShapeType="1"/>
          </p:cNvSpPr>
          <p:nvPr/>
        </p:nvSpPr>
        <p:spPr bwMode="auto">
          <a:xfrm>
            <a:off x="6406480" y="4827240"/>
            <a:ext cx="6858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1" name="Line 256"/>
          <p:cNvSpPr>
            <a:spLocks noChangeShapeType="1"/>
          </p:cNvSpPr>
          <p:nvPr/>
        </p:nvSpPr>
        <p:spPr bwMode="auto">
          <a:xfrm flipV="1">
            <a:off x="7092280" y="4141440"/>
            <a:ext cx="0" cy="6858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2" name="Oval 258"/>
          <p:cNvSpPr>
            <a:spLocks noChangeArrowheads="1"/>
          </p:cNvSpPr>
          <p:nvPr/>
        </p:nvSpPr>
        <p:spPr bwMode="auto">
          <a:xfrm>
            <a:off x="1366167" y="5019327"/>
            <a:ext cx="71438" cy="71438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83" name="Oval 259"/>
          <p:cNvSpPr>
            <a:spLocks noChangeArrowheads="1"/>
          </p:cNvSpPr>
          <p:nvPr/>
        </p:nvSpPr>
        <p:spPr bwMode="auto">
          <a:xfrm>
            <a:off x="2864767" y="4989165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84" name="Oval 260"/>
          <p:cNvSpPr>
            <a:spLocks noChangeArrowheads="1"/>
          </p:cNvSpPr>
          <p:nvPr/>
        </p:nvSpPr>
        <p:spPr bwMode="auto">
          <a:xfrm>
            <a:off x="4372892" y="4989165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85" name="Oval 261"/>
          <p:cNvSpPr>
            <a:spLocks noChangeArrowheads="1"/>
          </p:cNvSpPr>
          <p:nvPr/>
        </p:nvSpPr>
        <p:spPr bwMode="auto">
          <a:xfrm>
            <a:off x="5868317" y="4989165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 bwMode="auto">
          <a:xfrm flipV="1">
            <a:off x="0" y="3300685"/>
            <a:ext cx="9144000" cy="635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061464" y="2679303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chemeClr val="bg1"/>
                </a:solidFill>
              </a:rPr>
              <a:t>环形计数器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258653" y="5187463"/>
            <a:ext cx="1489811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dirty="0"/>
              <a:t>反相反馈！</a:t>
            </a:r>
            <a:endParaRPr lang="en-US" altLang="zh-CN" dirty="0"/>
          </a:p>
        </p:txBody>
      </p:sp>
      <p:sp>
        <p:nvSpPr>
          <p:cNvPr id="186" name="Oval 84"/>
          <p:cNvSpPr>
            <a:spLocks noChangeArrowheads="1"/>
          </p:cNvSpPr>
          <p:nvPr/>
        </p:nvSpPr>
        <p:spPr bwMode="auto">
          <a:xfrm>
            <a:off x="1331640" y="2493467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87" name="Oval 84"/>
          <p:cNvSpPr>
            <a:spLocks noChangeArrowheads="1"/>
          </p:cNvSpPr>
          <p:nvPr/>
        </p:nvSpPr>
        <p:spPr bwMode="auto">
          <a:xfrm>
            <a:off x="2843808" y="2493467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88" name="Oval 84"/>
          <p:cNvSpPr>
            <a:spLocks noChangeArrowheads="1"/>
          </p:cNvSpPr>
          <p:nvPr/>
        </p:nvSpPr>
        <p:spPr bwMode="auto">
          <a:xfrm>
            <a:off x="4356546" y="2493467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89" name="Oval 84"/>
          <p:cNvSpPr>
            <a:spLocks noChangeArrowheads="1"/>
          </p:cNvSpPr>
          <p:nvPr/>
        </p:nvSpPr>
        <p:spPr bwMode="auto">
          <a:xfrm>
            <a:off x="5853049" y="2483173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92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80" grpId="0" animBg="1"/>
      <p:bldP spid="179281" grpId="0" animBg="1"/>
      <p:bldP spid="179282" grpId="0" animBg="1" autoUpdateAnimBg="0"/>
      <p:bldP spid="116" grpId="0" animBg="1"/>
      <p:bldP spid="117" grpId="0"/>
      <p:bldP spid="118" grpId="0" animBg="1"/>
      <p:bldP spid="178" grpId="0" animBg="1"/>
      <p:bldP spid="179" grpId="0" animBg="1"/>
      <p:bldP spid="180" grpId="0" animBg="1"/>
      <p:bldP spid="181" grpId="0" animBg="1"/>
      <p:bldP spid="4" grpId="0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02" y="827087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4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</a:rPr>
              <a:t>2. 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移位寄存器的应用</a:t>
            </a:r>
            <a:r>
              <a:rPr lang="en-US" altLang="zh-CN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环形计数器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186" name="Group 4"/>
          <p:cNvGrpSpPr>
            <a:grpSpLocks/>
          </p:cNvGrpSpPr>
          <p:nvPr/>
        </p:nvGrpSpPr>
        <p:grpSpPr bwMode="auto">
          <a:xfrm>
            <a:off x="2340100" y="2925961"/>
            <a:ext cx="2895600" cy="1549400"/>
            <a:chOff x="528" y="451"/>
            <a:chExt cx="1776" cy="1132"/>
          </a:xfrm>
        </p:grpSpPr>
        <p:sp>
          <p:nvSpPr>
            <p:cNvPr id="187" name="Oval 5"/>
            <p:cNvSpPr>
              <a:spLocks noChangeArrowheads="1"/>
            </p:cNvSpPr>
            <p:nvPr/>
          </p:nvSpPr>
          <p:spPr bwMode="auto">
            <a:xfrm>
              <a:off x="528" y="451"/>
              <a:ext cx="672" cy="409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1000</a:t>
              </a:r>
            </a:p>
          </p:txBody>
        </p:sp>
        <p:sp>
          <p:nvSpPr>
            <p:cNvPr id="188" name="Oval 6"/>
            <p:cNvSpPr>
              <a:spLocks noChangeArrowheads="1"/>
            </p:cNvSpPr>
            <p:nvPr/>
          </p:nvSpPr>
          <p:spPr bwMode="auto">
            <a:xfrm>
              <a:off x="1585" y="452"/>
              <a:ext cx="684" cy="411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0100</a:t>
              </a:r>
            </a:p>
          </p:txBody>
        </p:sp>
        <p:sp>
          <p:nvSpPr>
            <p:cNvPr id="189" name="Oval 7"/>
            <p:cNvSpPr>
              <a:spLocks noChangeArrowheads="1"/>
            </p:cNvSpPr>
            <p:nvPr/>
          </p:nvSpPr>
          <p:spPr bwMode="auto">
            <a:xfrm>
              <a:off x="1632" y="1124"/>
              <a:ext cx="672" cy="412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0010</a:t>
              </a:r>
            </a:p>
          </p:txBody>
        </p:sp>
        <p:sp>
          <p:nvSpPr>
            <p:cNvPr id="190" name="Oval 8"/>
            <p:cNvSpPr>
              <a:spLocks noChangeArrowheads="1"/>
            </p:cNvSpPr>
            <p:nvPr/>
          </p:nvSpPr>
          <p:spPr bwMode="auto">
            <a:xfrm>
              <a:off x="577" y="1172"/>
              <a:ext cx="721" cy="411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0001</a:t>
              </a:r>
            </a:p>
          </p:txBody>
        </p:sp>
        <p:sp>
          <p:nvSpPr>
            <p:cNvPr id="191" name="Line 9"/>
            <p:cNvSpPr>
              <a:spLocks noChangeShapeType="1"/>
            </p:cNvSpPr>
            <p:nvPr/>
          </p:nvSpPr>
          <p:spPr bwMode="auto">
            <a:xfrm>
              <a:off x="1200" y="624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2" name="Line 10"/>
            <p:cNvSpPr>
              <a:spLocks noChangeShapeType="1"/>
            </p:cNvSpPr>
            <p:nvPr/>
          </p:nvSpPr>
          <p:spPr bwMode="auto">
            <a:xfrm>
              <a:off x="1985" y="851"/>
              <a:ext cx="0" cy="28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3" name="Line 11"/>
            <p:cNvSpPr>
              <a:spLocks noChangeShapeType="1"/>
            </p:cNvSpPr>
            <p:nvPr/>
          </p:nvSpPr>
          <p:spPr bwMode="auto">
            <a:xfrm flipH="1">
              <a:off x="1296" y="1344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" name="Line 12"/>
            <p:cNvSpPr>
              <a:spLocks noChangeShapeType="1"/>
            </p:cNvSpPr>
            <p:nvPr/>
          </p:nvSpPr>
          <p:spPr bwMode="auto">
            <a:xfrm flipV="1">
              <a:off x="864" y="864"/>
              <a:ext cx="0" cy="3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5" name="Text Box 13"/>
          <p:cNvSpPr txBox="1">
            <a:spLocks noChangeArrowheads="1"/>
          </p:cNvSpPr>
          <p:nvPr/>
        </p:nvSpPr>
        <p:spPr bwMode="auto">
          <a:xfrm>
            <a:off x="234255" y="3529756"/>
            <a:ext cx="223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BF"/>
                </a:solidFill>
              </a:rPr>
              <a:t>常用状态图</a:t>
            </a:r>
          </a:p>
        </p:txBody>
      </p:sp>
      <p:sp>
        <p:nvSpPr>
          <p:cNvPr id="196" name="Text Box 14"/>
          <p:cNvSpPr txBox="1">
            <a:spLocks noChangeArrowheads="1"/>
          </p:cNvSpPr>
          <p:nvPr/>
        </p:nvSpPr>
        <p:spPr bwMode="auto">
          <a:xfrm>
            <a:off x="241473" y="5170066"/>
            <a:ext cx="230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BF"/>
                </a:solidFill>
              </a:rPr>
              <a:t>不常用状态图</a:t>
            </a:r>
          </a:p>
        </p:txBody>
      </p:sp>
      <p:grpSp>
        <p:nvGrpSpPr>
          <p:cNvPr id="197" name="Group 15"/>
          <p:cNvGrpSpPr>
            <a:grpSpLocks/>
          </p:cNvGrpSpPr>
          <p:nvPr/>
        </p:nvGrpSpPr>
        <p:grpSpPr bwMode="auto">
          <a:xfrm>
            <a:off x="5641032" y="4762699"/>
            <a:ext cx="2819400" cy="1531937"/>
            <a:chOff x="528" y="449"/>
            <a:chExt cx="1776" cy="1137"/>
          </a:xfrm>
        </p:grpSpPr>
        <p:sp>
          <p:nvSpPr>
            <p:cNvPr id="198" name="Oval 16"/>
            <p:cNvSpPr>
              <a:spLocks noChangeArrowheads="1"/>
            </p:cNvSpPr>
            <p:nvPr/>
          </p:nvSpPr>
          <p:spPr bwMode="auto">
            <a:xfrm>
              <a:off x="528" y="449"/>
              <a:ext cx="672" cy="417"/>
            </a:xfrm>
            <a:prstGeom prst="ellipse">
              <a:avLst/>
            </a:prstGeom>
            <a:solidFill>
              <a:schemeClr val="folHlink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sz="2000" b="1"/>
                <a:t>1100</a:t>
              </a:r>
            </a:p>
          </p:txBody>
        </p:sp>
        <p:sp>
          <p:nvSpPr>
            <p:cNvPr id="199" name="Oval 17"/>
            <p:cNvSpPr>
              <a:spLocks noChangeArrowheads="1"/>
            </p:cNvSpPr>
            <p:nvPr/>
          </p:nvSpPr>
          <p:spPr bwMode="auto">
            <a:xfrm>
              <a:off x="1584" y="449"/>
              <a:ext cx="689" cy="417"/>
            </a:xfrm>
            <a:prstGeom prst="ellipse">
              <a:avLst/>
            </a:prstGeom>
            <a:solidFill>
              <a:schemeClr val="folHlink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sz="2000" b="1"/>
                <a:t>0110</a:t>
              </a:r>
            </a:p>
          </p:txBody>
        </p:sp>
        <p:sp>
          <p:nvSpPr>
            <p:cNvPr id="200" name="Oval 18"/>
            <p:cNvSpPr>
              <a:spLocks noChangeArrowheads="1"/>
            </p:cNvSpPr>
            <p:nvPr/>
          </p:nvSpPr>
          <p:spPr bwMode="auto">
            <a:xfrm>
              <a:off x="1632" y="1121"/>
              <a:ext cx="672" cy="417"/>
            </a:xfrm>
            <a:prstGeom prst="ellipse">
              <a:avLst/>
            </a:prstGeom>
            <a:solidFill>
              <a:schemeClr val="folHlink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sz="2000" b="1"/>
                <a:t>0011</a:t>
              </a:r>
            </a:p>
          </p:txBody>
        </p:sp>
        <p:sp>
          <p:nvSpPr>
            <p:cNvPr id="201" name="Oval 19"/>
            <p:cNvSpPr>
              <a:spLocks noChangeArrowheads="1"/>
            </p:cNvSpPr>
            <p:nvPr/>
          </p:nvSpPr>
          <p:spPr bwMode="auto">
            <a:xfrm>
              <a:off x="576" y="1169"/>
              <a:ext cx="720" cy="417"/>
            </a:xfrm>
            <a:prstGeom prst="ellipse">
              <a:avLst/>
            </a:prstGeom>
            <a:solidFill>
              <a:schemeClr val="folHlink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sz="2000" b="1"/>
                <a:t>1001</a:t>
              </a:r>
            </a:p>
          </p:txBody>
        </p:sp>
        <p:sp>
          <p:nvSpPr>
            <p:cNvPr id="202" name="Line 20"/>
            <p:cNvSpPr>
              <a:spLocks noChangeShapeType="1"/>
            </p:cNvSpPr>
            <p:nvPr/>
          </p:nvSpPr>
          <p:spPr bwMode="auto">
            <a:xfrm>
              <a:off x="1200" y="624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3" name="Line 21"/>
            <p:cNvSpPr>
              <a:spLocks noChangeShapeType="1"/>
            </p:cNvSpPr>
            <p:nvPr/>
          </p:nvSpPr>
          <p:spPr bwMode="auto">
            <a:xfrm>
              <a:off x="1935" y="877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" name="Line 22"/>
            <p:cNvSpPr>
              <a:spLocks noChangeShapeType="1"/>
            </p:cNvSpPr>
            <p:nvPr/>
          </p:nvSpPr>
          <p:spPr bwMode="auto">
            <a:xfrm flipH="1">
              <a:off x="1296" y="1344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" name="Line 23"/>
            <p:cNvSpPr>
              <a:spLocks noChangeShapeType="1"/>
            </p:cNvSpPr>
            <p:nvPr/>
          </p:nvSpPr>
          <p:spPr bwMode="auto">
            <a:xfrm flipV="1">
              <a:off x="864" y="864"/>
              <a:ext cx="0" cy="3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6" name="Group 24"/>
          <p:cNvGrpSpPr>
            <a:grpSpLocks/>
          </p:cNvGrpSpPr>
          <p:nvPr/>
        </p:nvGrpSpPr>
        <p:grpSpPr bwMode="auto">
          <a:xfrm>
            <a:off x="5651625" y="2852936"/>
            <a:ext cx="2740025" cy="1531938"/>
            <a:chOff x="529" y="449"/>
            <a:chExt cx="1774" cy="1137"/>
          </a:xfrm>
        </p:grpSpPr>
        <p:sp>
          <p:nvSpPr>
            <p:cNvPr id="207" name="Oval 25"/>
            <p:cNvSpPr>
              <a:spLocks noChangeArrowheads="1"/>
            </p:cNvSpPr>
            <p:nvPr/>
          </p:nvSpPr>
          <p:spPr bwMode="auto">
            <a:xfrm>
              <a:off x="529" y="449"/>
              <a:ext cx="699" cy="417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1101</a:t>
              </a:r>
            </a:p>
          </p:txBody>
        </p:sp>
        <p:sp>
          <p:nvSpPr>
            <p:cNvPr id="208" name="Oval 26"/>
            <p:cNvSpPr>
              <a:spLocks noChangeArrowheads="1"/>
            </p:cNvSpPr>
            <p:nvPr/>
          </p:nvSpPr>
          <p:spPr bwMode="auto">
            <a:xfrm>
              <a:off x="1584" y="449"/>
              <a:ext cx="698" cy="417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1110</a:t>
              </a:r>
            </a:p>
          </p:txBody>
        </p:sp>
        <p:sp>
          <p:nvSpPr>
            <p:cNvPr id="209" name="Oval 27"/>
            <p:cNvSpPr>
              <a:spLocks noChangeArrowheads="1"/>
            </p:cNvSpPr>
            <p:nvPr/>
          </p:nvSpPr>
          <p:spPr bwMode="auto">
            <a:xfrm>
              <a:off x="1633" y="1121"/>
              <a:ext cx="670" cy="417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0111</a:t>
              </a:r>
            </a:p>
          </p:txBody>
        </p:sp>
        <p:sp>
          <p:nvSpPr>
            <p:cNvPr id="210" name="Oval 28"/>
            <p:cNvSpPr>
              <a:spLocks noChangeArrowheads="1"/>
            </p:cNvSpPr>
            <p:nvPr/>
          </p:nvSpPr>
          <p:spPr bwMode="auto">
            <a:xfrm>
              <a:off x="577" y="1169"/>
              <a:ext cx="709" cy="417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1011</a:t>
              </a:r>
            </a:p>
          </p:txBody>
        </p:sp>
        <p:sp>
          <p:nvSpPr>
            <p:cNvPr id="211" name="Line 29"/>
            <p:cNvSpPr>
              <a:spLocks noChangeShapeType="1"/>
            </p:cNvSpPr>
            <p:nvPr/>
          </p:nvSpPr>
          <p:spPr bwMode="auto">
            <a:xfrm>
              <a:off x="1200" y="624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2" name="Line 30"/>
            <p:cNvSpPr>
              <a:spLocks noChangeShapeType="1"/>
            </p:cNvSpPr>
            <p:nvPr/>
          </p:nvSpPr>
          <p:spPr bwMode="auto">
            <a:xfrm>
              <a:off x="1920" y="850"/>
              <a:ext cx="0" cy="29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" name="Line 31"/>
            <p:cNvSpPr>
              <a:spLocks noChangeShapeType="1"/>
            </p:cNvSpPr>
            <p:nvPr/>
          </p:nvSpPr>
          <p:spPr bwMode="auto">
            <a:xfrm flipH="1">
              <a:off x="1296" y="1344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4" name="Line 32"/>
            <p:cNvSpPr>
              <a:spLocks noChangeShapeType="1"/>
            </p:cNvSpPr>
            <p:nvPr/>
          </p:nvSpPr>
          <p:spPr bwMode="auto">
            <a:xfrm flipV="1">
              <a:off x="864" y="864"/>
              <a:ext cx="0" cy="3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5" name="Group 33"/>
          <p:cNvGrpSpPr>
            <a:grpSpLocks/>
          </p:cNvGrpSpPr>
          <p:nvPr/>
        </p:nvGrpSpPr>
        <p:grpSpPr bwMode="auto">
          <a:xfrm>
            <a:off x="2339752" y="4475361"/>
            <a:ext cx="1370013" cy="847725"/>
            <a:chOff x="4064" y="3070"/>
            <a:chExt cx="848" cy="528"/>
          </a:xfrm>
        </p:grpSpPr>
        <p:sp>
          <p:nvSpPr>
            <p:cNvPr id="216" name="Oval 34"/>
            <p:cNvSpPr>
              <a:spLocks noChangeArrowheads="1"/>
            </p:cNvSpPr>
            <p:nvPr/>
          </p:nvSpPr>
          <p:spPr bwMode="auto">
            <a:xfrm>
              <a:off x="4225" y="3248"/>
              <a:ext cx="687" cy="350"/>
            </a:xfrm>
            <a:prstGeom prst="ellipse">
              <a:avLst/>
            </a:prstGeom>
            <a:solidFill>
              <a:schemeClr val="folHlink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sz="2000" b="1"/>
                <a:t>0000</a:t>
              </a:r>
            </a:p>
          </p:txBody>
        </p:sp>
        <p:sp>
          <p:nvSpPr>
            <p:cNvPr id="217" name="Freeform 35"/>
            <p:cNvSpPr>
              <a:spLocks/>
            </p:cNvSpPr>
            <p:nvPr/>
          </p:nvSpPr>
          <p:spPr bwMode="auto">
            <a:xfrm>
              <a:off x="4064" y="3070"/>
              <a:ext cx="400" cy="432"/>
            </a:xfrm>
            <a:custGeom>
              <a:avLst/>
              <a:gdLst>
                <a:gd name="T0" fmla="*/ 400 w 400"/>
                <a:gd name="T1" fmla="*/ 176 h 432"/>
                <a:gd name="T2" fmla="*/ 64 w 400"/>
                <a:gd name="T3" fmla="*/ 32 h 432"/>
                <a:gd name="T4" fmla="*/ 16 w 400"/>
                <a:gd name="T5" fmla="*/ 368 h 432"/>
                <a:gd name="T6" fmla="*/ 160 w 400"/>
                <a:gd name="T7" fmla="*/ 416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0"/>
                <a:gd name="T13" fmla="*/ 0 h 432"/>
                <a:gd name="T14" fmla="*/ 400 w 40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0" h="432">
                  <a:moveTo>
                    <a:pt x="400" y="176"/>
                  </a:moveTo>
                  <a:cubicBezTo>
                    <a:pt x="264" y="88"/>
                    <a:pt x="128" y="0"/>
                    <a:pt x="64" y="32"/>
                  </a:cubicBezTo>
                  <a:cubicBezTo>
                    <a:pt x="0" y="64"/>
                    <a:pt x="0" y="304"/>
                    <a:pt x="16" y="368"/>
                  </a:cubicBezTo>
                  <a:cubicBezTo>
                    <a:pt x="32" y="432"/>
                    <a:pt x="136" y="416"/>
                    <a:pt x="160" y="416"/>
                  </a:cubicBezTo>
                </a:path>
              </a:pathLst>
            </a:cu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8" name="Group 36"/>
          <p:cNvGrpSpPr>
            <a:grpSpLocks/>
          </p:cNvGrpSpPr>
          <p:nvPr/>
        </p:nvGrpSpPr>
        <p:grpSpPr bwMode="auto">
          <a:xfrm>
            <a:off x="3852640" y="4691261"/>
            <a:ext cx="1295400" cy="723900"/>
            <a:chOff x="4128" y="2328"/>
            <a:chExt cx="816" cy="456"/>
          </a:xfrm>
        </p:grpSpPr>
        <p:sp>
          <p:nvSpPr>
            <p:cNvPr id="219" name="Oval 37"/>
            <p:cNvSpPr>
              <a:spLocks noChangeArrowheads="1"/>
            </p:cNvSpPr>
            <p:nvPr/>
          </p:nvSpPr>
          <p:spPr bwMode="auto">
            <a:xfrm>
              <a:off x="4272" y="2328"/>
              <a:ext cx="672" cy="354"/>
            </a:xfrm>
            <a:prstGeom prst="ellipse">
              <a:avLst/>
            </a:prstGeom>
            <a:solidFill>
              <a:schemeClr val="folHlink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sz="2000" b="1"/>
                <a:t>1111</a:t>
              </a:r>
            </a:p>
          </p:txBody>
        </p:sp>
        <p:sp>
          <p:nvSpPr>
            <p:cNvPr id="220" name="Freeform 38"/>
            <p:cNvSpPr>
              <a:spLocks/>
            </p:cNvSpPr>
            <p:nvPr/>
          </p:nvSpPr>
          <p:spPr bwMode="auto">
            <a:xfrm>
              <a:off x="4128" y="2424"/>
              <a:ext cx="336" cy="360"/>
            </a:xfrm>
            <a:custGeom>
              <a:avLst/>
              <a:gdLst>
                <a:gd name="T0" fmla="*/ 144 w 336"/>
                <a:gd name="T1" fmla="*/ 0 h 360"/>
                <a:gd name="T2" fmla="*/ 0 w 336"/>
                <a:gd name="T3" fmla="*/ 144 h 360"/>
                <a:gd name="T4" fmla="*/ 144 w 336"/>
                <a:gd name="T5" fmla="*/ 336 h 360"/>
                <a:gd name="T6" fmla="*/ 336 w 336"/>
                <a:gd name="T7" fmla="*/ 288 h 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360"/>
                <a:gd name="T14" fmla="*/ 336 w 336"/>
                <a:gd name="T15" fmla="*/ 360 h 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360">
                  <a:moveTo>
                    <a:pt x="144" y="0"/>
                  </a:moveTo>
                  <a:cubicBezTo>
                    <a:pt x="72" y="44"/>
                    <a:pt x="0" y="88"/>
                    <a:pt x="0" y="144"/>
                  </a:cubicBezTo>
                  <a:cubicBezTo>
                    <a:pt x="0" y="200"/>
                    <a:pt x="88" y="312"/>
                    <a:pt x="144" y="336"/>
                  </a:cubicBezTo>
                  <a:cubicBezTo>
                    <a:pt x="200" y="360"/>
                    <a:pt x="268" y="324"/>
                    <a:pt x="336" y="288"/>
                  </a:cubicBezTo>
                </a:path>
              </a:pathLst>
            </a:cu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1" name="Group 40"/>
          <p:cNvGrpSpPr>
            <a:grpSpLocks/>
          </p:cNvGrpSpPr>
          <p:nvPr/>
        </p:nvGrpSpPr>
        <p:grpSpPr bwMode="auto">
          <a:xfrm>
            <a:off x="2484215" y="5699324"/>
            <a:ext cx="2590800" cy="561975"/>
            <a:chOff x="1584" y="2592"/>
            <a:chExt cx="1632" cy="354"/>
          </a:xfrm>
        </p:grpSpPr>
        <p:sp>
          <p:nvSpPr>
            <p:cNvPr id="222" name="Oval 41"/>
            <p:cNvSpPr>
              <a:spLocks noChangeArrowheads="1"/>
            </p:cNvSpPr>
            <p:nvPr/>
          </p:nvSpPr>
          <p:spPr bwMode="auto">
            <a:xfrm>
              <a:off x="1584" y="2592"/>
              <a:ext cx="672" cy="354"/>
            </a:xfrm>
            <a:prstGeom prst="ellipse">
              <a:avLst/>
            </a:prstGeom>
            <a:solidFill>
              <a:schemeClr val="folHlink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sz="2000" b="1"/>
                <a:t>0101</a:t>
              </a:r>
            </a:p>
          </p:txBody>
        </p:sp>
        <p:sp>
          <p:nvSpPr>
            <p:cNvPr id="223" name="Oval 42"/>
            <p:cNvSpPr>
              <a:spLocks noChangeArrowheads="1"/>
            </p:cNvSpPr>
            <p:nvPr/>
          </p:nvSpPr>
          <p:spPr bwMode="auto">
            <a:xfrm>
              <a:off x="2544" y="2592"/>
              <a:ext cx="672" cy="354"/>
            </a:xfrm>
            <a:prstGeom prst="ellipse">
              <a:avLst/>
            </a:prstGeom>
            <a:solidFill>
              <a:schemeClr val="folHlink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sz="2000" b="1"/>
                <a:t>1010</a:t>
              </a:r>
            </a:p>
          </p:txBody>
        </p:sp>
        <p:sp>
          <p:nvSpPr>
            <p:cNvPr id="224" name="Line 43"/>
            <p:cNvSpPr>
              <a:spLocks noChangeShapeType="1"/>
            </p:cNvSpPr>
            <p:nvPr/>
          </p:nvSpPr>
          <p:spPr bwMode="auto">
            <a:xfrm>
              <a:off x="2256" y="268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" name="Line 44"/>
            <p:cNvSpPr>
              <a:spLocks noChangeShapeType="1"/>
            </p:cNvSpPr>
            <p:nvPr/>
          </p:nvSpPr>
          <p:spPr bwMode="auto">
            <a:xfrm flipH="1">
              <a:off x="2256" y="2784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6" name="Group 21"/>
          <p:cNvGrpSpPr>
            <a:grpSpLocks/>
          </p:cNvGrpSpPr>
          <p:nvPr/>
        </p:nvGrpSpPr>
        <p:grpSpPr bwMode="auto">
          <a:xfrm>
            <a:off x="467544" y="799728"/>
            <a:ext cx="7227888" cy="1981200"/>
            <a:chOff x="528" y="528"/>
            <a:chExt cx="4553" cy="1248"/>
          </a:xfrm>
        </p:grpSpPr>
        <p:sp>
          <p:nvSpPr>
            <p:cNvPr id="107" name="Line 22"/>
            <p:cNvSpPr>
              <a:spLocks noChangeShapeType="1"/>
            </p:cNvSpPr>
            <p:nvPr/>
          </p:nvSpPr>
          <p:spPr bwMode="auto">
            <a:xfrm flipV="1">
              <a:off x="2208" y="684"/>
              <a:ext cx="0" cy="41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" name="Text Box 23"/>
            <p:cNvSpPr txBox="1">
              <a:spLocks noChangeArrowheads="1"/>
            </p:cNvSpPr>
            <p:nvPr/>
          </p:nvSpPr>
          <p:spPr bwMode="auto">
            <a:xfrm>
              <a:off x="864" y="1488"/>
              <a:ext cx="43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CP</a:t>
              </a:r>
            </a:p>
          </p:txBody>
        </p:sp>
        <p:sp>
          <p:nvSpPr>
            <p:cNvPr id="109" name="Text Box 24"/>
            <p:cNvSpPr txBox="1">
              <a:spLocks noChangeArrowheads="1"/>
            </p:cNvSpPr>
            <p:nvPr/>
          </p:nvSpPr>
          <p:spPr bwMode="auto">
            <a:xfrm>
              <a:off x="2791" y="528"/>
              <a:ext cx="377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10" name="Text Box 25"/>
            <p:cNvSpPr txBox="1">
              <a:spLocks noChangeArrowheads="1"/>
            </p:cNvSpPr>
            <p:nvPr/>
          </p:nvSpPr>
          <p:spPr bwMode="auto">
            <a:xfrm>
              <a:off x="1824" y="528"/>
              <a:ext cx="33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11" name="Oval 26"/>
            <p:cNvSpPr>
              <a:spLocks noChangeArrowheads="1"/>
            </p:cNvSpPr>
            <p:nvPr/>
          </p:nvSpPr>
          <p:spPr bwMode="auto">
            <a:xfrm>
              <a:off x="2172" y="1080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12" name="Oval 27"/>
            <p:cNvSpPr>
              <a:spLocks noChangeArrowheads="1"/>
            </p:cNvSpPr>
            <p:nvPr/>
          </p:nvSpPr>
          <p:spPr bwMode="auto">
            <a:xfrm>
              <a:off x="3600" y="1596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13" name="Oval 28"/>
            <p:cNvSpPr>
              <a:spLocks noChangeArrowheads="1"/>
            </p:cNvSpPr>
            <p:nvPr/>
          </p:nvSpPr>
          <p:spPr bwMode="auto">
            <a:xfrm>
              <a:off x="2652" y="1596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14" name="Oval 29"/>
            <p:cNvSpPr>
              <a:spLocks noChangeArrowheads="1"/>
            </p:cNvSpPr>
            <p:nvPr/>
          </p:nvSpPr>
          <p:spPr bwMode="auto">
            <a:xfrm>
              <a:off x="1704" y="1608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15" name="Rectangle 30"/>
            <p:cNvSpPr>
              <a:spLocks noChangeArrowheads="1"/>
            </p:cNvSpPr>
            <p:nvPr/>
          </p:nvSpPr>
          <p:spPr bwMode="auto">
            <a:xfrm>
              <a:off x="1416" y="989"/>
              <a:ext cx="646" cy="415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16" name="Text Box 31"/>
            <p:cNvSpPr txBox="1">
              <a:spLocks noChangeArrowheads="1"/>
            </p:cNvSpPr>
            <p:nvPr/>
          </p:nvSpPr>
          <p:spPr bwMode="auto">
            <a:xfrm>
              <a:off x="1457" y="989"/>
              <a:ext cx="31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</a:t>
              </a:r>
            </a:p>
          </p:txBody>
        </p:sp>
        <p:sp>
          <p:nvSpPr>
            <p:cNvPr id="117" name="Text Box 32"/>
            <p:cNvSpPr txBox="1">
              <a:spLocks noChangeArrowheads="1"/>
            </p:cNvSpPr>
            <p:nvPr/>
          </p:nvSpPr>
          <p:spPr bwMode="auto">
            <a:xfrm>
              <a:off x="1794" y="989"/>
              <a:ext cx="24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8" name="Text Box 33"/>
            <p:cNvSpPr txBox="1">
              <a:spLocks noChangeArrowheads="1"/>
            </p:cNvSpPr>
            <p:nvPr/>
          </p:nvSpPr>
          <p:spPr bwMode="auto">
            <a:xfrm>
              <a:off x="1820" y="1186"/>
              <a:ext cx="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</a:t>
              </a:r>
            </a:p>
          </p:txBody>
        </p:sp>
        <p:sp>
          <p:nvSpPr>
            <p:cNvPr id="119" name="Line 34"/>
            <p:cNvSpPr>
              <a:spLocks noChangeShapeType="1"/>
            </p:cNvSpPr>
            <p:nvPr/>
          </p:nvSpPr>
          <p:spPr bwMode="auto">
            <a:xfrm flipV="1">
              <a:off x="1739" y="1404"/>
              <a:ext cx="0" cy="1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20" name="Group 35"/>
            <p:cNvGrpSpPr>
              <a:grpSpLocks/>
            </p:cNvGrpSpPr>
            <p:nvPr/>
          </p:nvGrpSpPr>
          <p:grpSpPr bwMode="auto">
            <a:xfrm>
              <a:off x="1699" y="1321"/>
              <a:ext cx="81" cy="83"/>
              <a:chOff x="3120" y="3744"/>
              <a:chExt cx="96" cy="96"/>
            </a:xfrm>
          </p:grpSpPr>
          <p:sp>
            <p:nvSpPr>
              <p:cNvPr id="163" name="Line 36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" name="Line 37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21" name="Rectangle 38"/>
            <p:cNvSpPr>
              <a:spLocks noChangeArrowheads="1"/>
            </p:cNvSpPr>
            <p:nvPr/>
          </p:nvSpPr>
          <p:spPr bwMode="auto">
            <a:xfrm>
              <a:off x="2364" y="997"/>
              <a:ext cx="646" cy="415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22" name="Text Box 39"/>
            <p:cNvSpPr txBox="1">
              <a:spLocks noChangeArrowheads="1"/>
            </p:cNvSpPr>
            <p:nvPr/>
          </p:nvSpPr>
          <p:spPr bwMode="auto">
            <a:xfrm>
              <a:off x="2405" y="997"/>
              <a:ext cx="331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0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</a:p>
          </p:txBody>
        </p:sp>
        <p:sp>
          <p:nvSpPr>
            <p:cNvPr id="123" name="Text Box 40"/>
            <p:cNvSpPr txBox="1">
              <a:spLocks noChangeArrowheads="1"/>
            </p:cNvSpPr>
            <p:nvPr/>
          </p:nvSpPr>
          <p:spPr bwMode="auto">
            <a:xfrm>
              <a:off x="2742" y="997"/>
              <a:ext cx="24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4" name="Text Box 41"/>
            <p:cNvSpPr txBox="1">
              <a:spLocks noChangeArrowheads="1"/>
            </p:cNvSpPr>
            <p:nvPr/>
          </p:nvSpPr>
          <p:spPr bwMode="auto">
            <a:xfrm>
              <a:off x="2768" y="1194"/>
              <a:ext cx="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5" name="Line 42"/>
            <p:cNvSpPr>
              <a:spLocks noChangeShapeType="1"/>
            </p:cNvSpPr>
            <p:nvPr/>
          </p:nvSpPr>
          <p:spPr bwMode="auto">
            <a:xfrm flipH="1" flipV="1">
              <a:off x="2687" y="1412"/>
              <a:ext cx="5" cy="18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26" name="Group 43"/>
            <p:cNvGrpSpPr>
              <a:grpSpLocks/>
            </p:cNvGrpSpPr>
            <p:nvPr/>
          </p:nvGrpSpPr>
          <p:grpSpPr bwMode="auto">
            <a:xfrm>
              <a:off x="2647" y="1329"/>
              <a:ext cx="81" cy="83"/>
              <a:chOff x="3120" y="3744"/>
              <a:chExt cx="96" cy="96"/>
            </a:xfrm>
          </p:grpSpPr>
          <p:sp>
            <p:nvSpPr>
              <p:cNvPr id="161" name="Line 44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" name="Line 45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27" name="Rectangle 46"/>
            <p:cNvSpPr>
              <a:spLocks noChangeArrowheads="1"/>
            </p:cNvSpPr>
            <p:nvPr/>
          </p:nvSpPr>
          <p:spPr bwMode="auto">
            <a:xfrm>
              <a:off x="3312" y="989"/>
              <a:ext cx="646" cy="415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28" name="Text Box 47"/>
            <p:cNvSpPr txBox="1">
              <a:spLocks noChangeArrowheads="1"/>
            </p:cNvSpPr>
            <p:nvPr/>
          </p:nvSpPr>
          <p:spPr bwMode="auto">
            <a:xfrm>
              <a:off x="3353" y="989"/>
              <a:ext cx="391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129" name="Text Box 48"/>
            <p:cNvSpPr txBox="1">
              <a:spLocks noChangeArrowheads="1"/>
            </p:cNvSpPr>
            <p:nvPr/>
          </p:nvSpPr>
          <p:spPr bwMode="auto">
            <a:xfrm>
              <a:off x="3690" y="989"/>
              <a:ext cx="24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0" name="Text Box 49"/>
            <p:cNvSpPr txBox="1">
              <a:spLocks noChangeArrowheads="1"/>
            </p:cNvSpPr>
            <p:nvPr/>
          </p:nvSpPr>
          <p:spPr bwMode="auto">
            <a:xfrm>
              <a:off x="3716" y="1186"/>
              <a:ext cx="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</a:t>
              </a:r>
            </a:p>
          </p:txBody>
        </p:sp>
        <p:sp>
          <p:nvSpPr>
            <p:cNvPr id="131" name="Line 50"/>
            <p:cNvSpPr>
              <a:spLocks noChangeShapeType="1"/>
            </p:cNvSpPr>
            <p:nvPr/>
          </p:nvSpPr>
          <p:spPr bwMode="auto">
            <a:xfrm flipH="1" flipV="1">
              <a:off x="3635" y="1404"/>
              <a:ext cx="5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32" name="Group 51"/>
            <p:cNvGrpSpPr>
              <a:grpSpLocks/>
            </p:cNvGrpSpPr>
            <p:nvPr/>
          </p:nvGrpSpPr>
          <p:grpSpPr bwMode="auto">
            <a:xfrm>
              <a:off x="3595" y="1321"/>
              <a:ext cx="81" cy="83"/>
              <a:chOff x="3120" y="3744"/>
              <a:chExt cx="96" cy="96"/>
            </a:xfrm>
          </p:grpSpPr>
          <p:sp>
            <p:nvSpPr>
              <p:cNvPr id="159" name="Line 52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" name="Line 53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3" name="Rectangle 54"/>
            <p:cNvSpPr>
              <a:spLocks noChangeArrowheads="1"/>
            </p:cNvSpPr>
            <p:nvPr/>
          </p:nvSpPr>
          <p:spPr bwMode="auto">
            <a:xfrm>
              <a:off x="4249" y="989"/>
              <a:ext cx="646" cy="415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34" name="Text Box 55"/>
            <p:cNvSpPr txBox="1">
              <a:spLocks noChangeArrowheads="1"/>
            </p:cNvSpPr>
            <p:nvPr/>
          </p:nvSpPr>
          <p:spPr bwMode="auto">
            <a:xfrm>
              <a:off x="4290" y="989"/>
              <a:ext cx="31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135" name="Text Box 56"/>
            <p:cNvSpPr txBox="1">
              <a:spLocks noChangeArrowheads="1"/>
            </p:cNvSpPr>
            <p:nvPr/>
          </p:nvSpPr>
          <p:spPr bwMode="auto">
            <a:xfrm>
              <a:off x="4627" y="989"/>
              <a:ext cx="24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6" name="Text Box 57"/>
            <p:cNvSpPr txBox="1">
              <a:spLocks noChangeArrowheads="1"/>
            </p:cNvSpPr>
            <p:nvPr/>
          </p:nvSpPr>
          <p:spPr bwMode="auto">
            <a:xfrm>
              <a:off x="4653" y="1186"/>
              <a:ext cx="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7" name="Line 58"/>
            <p:cNvSpPr>
              <a:spLocks noChangeShapeType="1"/>
            </p:cNvSpPr>
            <p:nvPr/>
          </p:nvSpPr>
          <p:spPr bwMode="auto">
            <a:xfrm flipV="1">
              <a:off x="4572" y="1402"/>
              <a:ext cx="0" cy="1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38" name="Group 59"/>
            <p:cNvGrpSpPr>
              <a:grpSpLocks/>
            </p:cNvGrpSpPr>
            <p:nvPr/>
          </p:nvGrpSpPr>
          <p:grpSpPr bwMode="auto">
            <a:xfrm>
              <a:off x="4532" y="1321"/>
              <a:ext cx="81" cy="83"/>
              <a:chOff x="3120" y="3744"/>
              <a:chExt cx="96" cy="96"/>
            </a:xfrm>
          </p:grpSpPr>
          <p:sp>
            <p:nvSpPr>
              <p:cNvPr id="157" name="Line 60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" name="Line 61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9" name="Text Box 62"/>
            <p:cNvSpPr txBox="1">
              <a:spLocks noChangeArrowheads="1"/>
            </p:cNvSpPr>
            <p:nvPr/>
          </p:nvSpPr>
          <p:spPr bwMode="auto">
            <a:xfrm>
              <a:off x="3744" y="528"/>
              <a:ext cx="377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0" name="Text Box 63"/>
            <p:cNvSpPr txBox="1">
              <a:spLocks noChangeArrowheads="1"/>
            </p:cNvSpPr>
            <p:nvPr/>
          </p:nvSpPr>
          <p:spPr bwMode="auto">
            <a:xfrm>
              <a:off x="4704" y="528"/>
              <a:ext cx="377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1" name="Line 64"/>
            <p:cNvSpPr>
              <a:spLocks noChangeShapeType="1"/>
            </p:cNvSpPr>
            <p:nvPr/>
          </p:nvSpPr>
          <p:spPr bwMode="auto">
            <a:xfrm>
              <a:off x="4572" y="1488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" name="Line 67"/>
            <p:cNvSpPr>
              <a:spLocks noChangeShapeType="1"/>
            </p:cNvSpPr>
            <p:nvPr/>
          </p:nvSpPr>
          <p:spPr bwMode="auto">
            <a:xfrm>
              <a:off x="1740" y="1512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" name="Line 68"/>
            <p:cNvSpPr>
              <a:spLocks noChangeShapeType="1"/>
            </p:cNvSpPr>
            <p:nvPr/>
          </p:nvSpPr>
          <p:spPr bwMode="auto">
            <a:xfrm flipH="1">
              <a:off x="1322" y="1617"/>
              <a:ext cx="326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" name="Line 69"/>
            <p:cNvSpPr>
              <a:spLocks noChangeShapeType="1"/>
            </p:cNvSpPr>
            <p:nvPr/>
          </p:nvSpPr>
          <p:spPr bwMode="auto">
            <a:xfrm>
              <a:off x="2076" y="1104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7" name="Line 70"/>
            <p:cNvSpPr>
              <a:spLocks noChangeShapeType="1"/>
            </p:cNvSpPr>
            <p:nvPr/>
          </p:nvSpPr>
          <p:spPr bwMode="auto">
            <a:xfrm flipV="1">
              <a:off x="3144" y="684"/>
              <a:ext cx="0" cy="41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" name="Oval 71"/>
            <p:cNvSpPr>
              <a:spLocks noChangeArrowheads="1"/>
            </p:cNvSpPr>
            <p:nvPr/>
          </p:nvSpPr>
          <p:spPr bwMode="auto">
            <a:xfrm>
              <a:off x="3108" y="1080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49" name="Line 72"/>
            <p:cNvSpPr>
              <a:spLocks noChangeShapeType="1"/>
            </p:cNvSpPr>
            <p:nvPr/>
          </p:nvSpPr>
          <p:spPr bwMode="auto">
            <a:xfrm>
              <a:off x="3012" y="1104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" name="Line 73"/>
            <p:cNvSpPr>
              <a:spLocks noChangeShapeType="1"/>
            </p:cNvSpPr>
            <p:nvPr/>
          </p:nvSpPr>
          <p:spPr bwMode="auto">
            <a:xfrm flipV="1">
              <a:off x="4080" y="684"/>
              <a:ext cx="0" cy="41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" name="Oval 74"/>
            <p:cNvSpPr>
              <a:spLocks noChangeArrowheads="1"/>
            </p:cNvSpPr>
            <p:nvPr/>
          </p:nvSpPr>
          <p:spPr bwMode="auto">
            <a:xfrm>
              <a:off x="4044" y="1080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52" name="Line 75"/>
            <p:cNvSpPr>
              <a:spLocks noChangeShapeType="1"/>
            </p:cNvSpPr>
            <p:nvPr/>
          </p:nvSpPr>
          <p:spPr bwMode="auto">
            <a:xfrm>
              <a:off x="3948" y="1104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" name="Line 76"/>
            <p:cNvSpPr>
              <a:spLocks noChangeShapeType="1"/>
            </p:cNvSpPr>
            <p:nvPr/>
          </p:nvSpPr>
          <p:spPr bwMode="auto">
            <a:xfrm>
              <a:off x="1118" y="1163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" name="Line 77"/>
            <p:cNvSpPr>
              <a:spLocks noChangeShapeType="1"/>
            </p:cNvSpPr>
            <p:nvPr/>
          </p:nvSpPr>
          <p:spPr bwMode="auto">
            <a:xfrm>
              <a:off x="4896" y="1104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" name="Line 78"/>
            <p:cNvSpPr>
              <a:spLocks noChangeShapeType="1"/>
            </p:cNvSpPr>
            <p:nvPr/>
          </p:nvSpPr>
          <p:spPr bwMode="auto">
            <a:xfrm flipV="1">
              <a:off x="5040" y="720"/>
              <a:ext cx="0" cy="38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" name="Text Box 79"/>
            <p:cNvSpPr txBox="1">
              <a:spLocks noChangeArrowheads="1"/>
            </p:cNvSpPr>
            <p:nvPr/>
          </p:nvSpPr>
          <p:spPr bwMode="auto">
            <a:xfrm>
              <a:off x="528" y="1008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165" name="Line 80"/>
          <p:cNvSpPr>
            <a:spLocks noChangeShapeType="1"/>
          </p:cNvSpPr>
          <p:nvPr/>
        </p:nvSpPr>
        <p:spPr bwMode="auto">
          <a:xfrm flipH="1">
            <a:off x="1419944" y="1375792"/>
            <a:ext cx="62484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6" name="Line 81"/>
          <p:cNvSpPr>
            <a:spLocks noChangeShapeType="1"/>
          </p:cNvSpPr>
          <p:nvPr/>
        </p:nvSpPr>
        <p:spPr bwMode="auto">
          <a:xfrm>
            <a:off x="1419944" y="1375792"/>
            <a:ext cx="0" cy="4572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" name="Oval 82"/>
          <p:cNvSpPr>
            <a:spLocks noChangeArrowheads="1"/>
          </p:cNvSpPr>
          <p:nvPr/>
        </p:nvSpPr>
        <p:spPr bwMode="auto">
          <a:xfrm>
            <a:off x="7592144" y="1303784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68" name="Oval 84"/>
          <p:cNvSpPr>
            <a:spLocks noChangeArrowheads="1"/>
          </p:cNvSpPr>
          <p:nvPr/>
        </p:nvSpPr>
        <p:spPr bwMode="auto">
          <a:xfrm>
            <a:off x="2339752" y="2205435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69" name="Oval 84"/>
          <p:cNvSpPr>
            <a:spLocks noChangeArrowheads="1"/>
          </p:cNvSpPr>
          <p:nvPr/>
        </p:nvSpPr>
        <p:spPr bwMode="auto">
          <a:xfrm>
            <a:off x="3851920" y="2205435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70" name="Oval 84"/>
          <p:cNvSpPr>
            <a:spLocks noChangeArrowheads="1"/>
          </p:cNvSpPr>
          <p:nvPr/>
        </p:nvSpPr>
        <p:spPr bwMode="auto">
          <a:xfrm>
            <a:off x="5364658" y="2205435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71" name="Oval 84"/>
          <p:cNvSpPr>
            <a:spLocks noChangeArrowheads="1"/>
          </p:cNvSpPr>
          <p:nvPr/>
        </p:nvSpPr>
        <p:spPr bwMode="auto">
          <a:xfrm>
            <a:off x="6861161" y="2195141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22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  <p:bldP spid="196" grpId="0"/>
      <p:bldP spid="165" grpId="0" animBg="1"/>
      <p:bldP spid="166" grpId="0" animBg="1"/>
      <p:bldP spid="167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4"/>
          <p:cNvSpPr>
            <a:spLocks noChangeShapeType="1"/>
          </p:cNvSpPr>
          <p:nvPr/>
        </p:nvSpPr>
        <p:spPr bwMode="auto">
          <a:xfrm>
            <a:off x="4071938" y="1554163"/>
            <a:ext cx="0" cy="296862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3555" name="Group 5"/>
          <p:cNvGrpSpPr>
            <a:grpSpLocks/>
          </p:cNvGrpSpPr>
          <p:nvPr/>
        </p:nvGrpSpPr>
        <p:grpSpPr bwMode="auto">
          <a:xfrm>
            <a:off x="1023938" y="1249363"/>
            <a:ext cx="4191000" cy="381000"/>
            <a:chOff x="1008" y="288"/>
            <a:chExt cx="2640" cy="240"/>
          </a:xfrm>
        </p:grpSpPr>
        <p:sp>
          <p:nvSpPr>
            <p:cNvPr id="23654" name="Line 6"/>
            <p:cNvSpPr>
              <a:spLocks noChangeShapeType="1"/>
            </p:cNvSpPr>
            <p:nvPr/>
          </p:nvSpPr>
          <p:spPr bwMode="auto">
            <a:xfrm>
              <a:off x="124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55" name="Line 7"/>
            <p:cNvSpPr>
              <a:spLocks noChangeShapeType="1"/>
            </p:cNvSpPr>
            <p:nvPr/>
          </p:nvSpPr>
          <p:spPr bwMode="auto">
            <a:xfrm>
              <a:off x="148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56" name="Line 8"/>
            <p:cNvSpPr>
              <a:spLocks noChangeShapeType="1"/>
            </p:cNvSpPr>
            <p:nvPr/>
          </p:nvSpPr>
          <p:spPr bwMode="auto">
            <a:xfrm>
              <a:off x="124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57" name="Line 9"/>
            <p:cNvSpPr>
              <a:spLocks noChangeShapeType="1"/>
            </p:cNvSpPr>
            <p:nvPr/>
          </p:nvSpPr>
          <p:spPr bwMode="auto">
            <a:xfrm>
              <a:off x="148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58" name="Line 10"/>
            <p:cNvSpPr>
              <a:spLocks noChangeShapeType="1"/>
            </p:cNvSpPr>
            <p:nvPr/>
          </p:nvSpPr>
          <p:spPr bwMode="auto">
            <a:xfrm>
              <a:off x="172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59" name="Line 11"/>
            <p:cNvSpPr>
              <a:spLocks noChangeShapeType="1"/>
            </p:cNvSpPr>
            <p:nvPr/>
          </p:nvSpPr>
          <p:spPr bwMode="auto">
            <a:xfrm>
              <a:off x="196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60" name="Line 12"/>
            <p:cNvSpPr>
              <a:spLocks noChangeShapeType="1"/>
            </p:cNvSpPr>
            <p:nvPr/>
          </p:nvSpPr>
          <p:spPr bwMode="auto">
            <a:xfrm>
              <a:off x="172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61" name="Line 13"/>
            <p:cNvSpPr>
              <a:spLocks noChangeShapeType="1"/>
            </p:cNvSpPr>
            <p:nvPr/>
          </p:nvSpPr>
          <p:spPr bwMode="auto">
            <a:xfrm>
              <a:off x="196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62" name="Line 14"/>
            <p:cNvSpPr>
              <a:spLocks noChangeShapeType="1"/>
            </p:cNvSpPr>
            <p:nvPr/>
          </p:nvSpPr>
          <p:spPr bwMode="auto">
            <a:xfrm>
              <a:off x="220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63" name="Line 15"/>
            <p:cNvSpPr>
              <a:spLocks noChangeShapeType="1"/>
            </p:cNvSpPr>
            <p:nvPr/>
          </p:nvSpPr>
          <p:spPr bwMode="auto">
            <a:xfrm>
              <a:off x="244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64" name="Line 16"/>
            <p:cNvSpPr>
              <a:spLocks noChangeShapeType="1"/>
            </p:cNvSpPr>
            <p:nvPr/>
          </p:nvSpPr>
          <p:spPr bwMode="auto">
            <a:xfrm>
              <a:off x="220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65" name="Line 17"/>
            <p:cNvSpPr>
              <a:spLocks noChangeShapeType="1"/>
            </p:cNvSpPr>
            <p:nvPr/>
          </p:nvSpPr>
          <p:spPr bwMode="auto">
            <a:xfrm>
              <a:off x="244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66" name="Line 18"/>
            <p:cNvSpPr>
              <a:spLocks noChangeShapeType="1"/>
            </p:cNvSpPr>
            <p:nvPr/>
          </p:nvSpPr>
          <p:spPr bwMode="auto">
            <a:xfrm>
              <a:off x="268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67" name="Line 19"/>
            <p:cNvSpPr>
              <a:spLocks noChangeShapeType="1"/>
            </p:cNvSpPr>
            <p:nvPr/>
          </p:nvSpPr>
          <p:spPr bwMode="auto">
            <a:xfrm>
              <a:off x="292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68" name="Line 20"/>
            <p:cNvSpPr>
              <a:spLocks noChangeShapeType="1"/>
            </p:cNvSpPr>
            <p:nvPr/>
          </p:nvSpPr>
          <p:spPr bwMode="auto">
            <a:xfrm>
              <a:off x="268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69" name="Line 21"/>
            <p:cNvSpPr>
              <a:spLocks noChangeShapeType="1"/>
            </p:cNvSpPr>
            <p:nvPr/>
          </p:nvSpPr>
          <p:spPr bwMode="auto">
            <a:xfrm>
              <a:off x="292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70" name="Line 22"/>
            <p:cNvSpPr>
              <a:spLocks noChangeShapeType="1"/>
            </p:cNvSpPr>
            <p:nvPr/>
          </p:nvSpPr>
          <p:spPr bwMode="auto">
            <a:xfrm>
              <a:off x="100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71" name="Line 23"/>
            <p:cNvSpPr>
              <a:spLocks noChangeShapeType="1"/>
            </p:cNvSpPr>
            <p:nvPr/>
          </p:nvSpPr>
          <p:spPr bwMode="auto">
            <a:xfrm>
              <a:off x="316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72" name="Line 24"/>
            <p:cNvSpPr>
              <a:spLocks noChangeShapeType="1"/>
            </p:cNvSpPr>
            <p:nvPr/>
          </p:nvSpPr>
          <p:spPr bwMode="auto">
            <a:xfrm>
              <a:off x="340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73" name="Line 25"/>
            <p:cNvSpPr>
              <a:spLocks noChangeShapeType="1"/>
            </p:cNvSpPr>
            <p:nvPr/>
          </p:nvSpPr>
          <p:spPr bwMode="auto">
            <a:xfrm>
              <a:off x="316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74" name="Line 26"/>
            <p:cNvSpPr>
              <a:spLocks noChangeShapeType="1"/>
            </p:cNvSpPr>
            <p:nvPr/>
          </p:nvSpPr>
          <p:spPr bwMode="auto">
            <a:xfrm>
              <a:off x="340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75" name="Line 27"/>
            <p:cNvSpPr>
              <a:spLocks noChangeShapeType="1"/>
            </p:cNvSpPr>
            <p:nvPr/>
          </p:nvSpPr>
          <p:spPr bwMode="auto">
            <a:xfrm>
              <a:off x="292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556" name="Line 28"/>
          <p:cNvSpPr>
            <a:spLocks noChangeShapeType="1"/>
          </p:cNvSpPr>
          <p:nvPr/>
        </p:nvSpPr>
        <p:spPr bwMode="auto">
          <a:xfrm>
            <a:off x="1785938" y="1630363"/>
            <a:ext cx="0" cy="3005137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7" name="Line 29"/>
          <p:cNvSpPr>
            <a:spLocks noChangeShapeType="1"/>
          </p:cNvSpPr>
          <p:nvPr/>
        </p:nvSpPr>
        <p:spPr bwMode="auto">
          <a:xfrm>
            <a:off x="2547938" y="1628775"/>
            <a:ext cx="0" cy="3005138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8" name="Line 30"/>
          <p:cNvSpPr>
            <a:spLocks noChangeShapeType="1"/>
          </p:cNvSpPr>
          <p:nvPr/>
        </p:nvSpPr>
        <p:spPr bwMode="auto">
          <a:xfrm>
            <a:off x="3309938" y="1673225"/>
            <a:ext cx="0" cy="296862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9" name="Line 31"/>
          <p:cNvSpPr>
            <a:spLocks noChangeShapeType="1"/>
          </p:cNvSpPr>
          <p:nvPr/>
        </p:nvSpPr>
        <p:spPr bwMode="auto">
          <a:xfrm>
            <a:off x="4833938" y="1628775"/>
            <a:ext cx="0" cy="296862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6096" name="Text Box 32"/>
          <p:cNvSpPr txBox="1">
            <a:spLocks noChangeArrowheads="1"/>
          </p:cNvSpPr>
          <p:nvPr/>
        </p:nvSpPr>
        <p:spPr bwMode="auto">
          <a:xfrm>
            <a:off x="185738" y="13239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</a:t>
            </a:r>
            <a:endParaRPr kumimoji="0"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16097" name="Text Box 33"/>
          <p:cNvSpPr txBox="1">
            <a:spLocks noChangeArrowheads="1"/>
          </p:cNvSpPr>
          <p:nvPr/>
        </p:nvSpPr>
        <p:spPr bwMode="auto">
          <a:xfrm>
            <a:off x="309563" y="1989138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</a:p>
        </p:txBody>
      </p:sp>
      <p:sp>
        <p:nvSpPr>
          <p:cNvPr id="216098" name="Text Box 34"/>
          <p:cNvSpPr txBox="1">
            <a:spLocks noChangeArrowheads="1"/>
          </p:cNvSpPr>
          <p:nvPr/>
        </p:nvSpPr>
        <p:spPr bwMode="auto">
          <a:xfrm>
            <a:off x="309563" y="2903538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sp>
        <p:nvSpPr>
          <p:cNvPr id="216099" name="Text Box 35"/>
          <p:cNvSpPr txBox="1">
            <a:spLocks noChangeArrowheads="1"/>
          </p:cNvSpPr>
          <p:nvPr/>
        </p:nvSpPr>
        <p:spPr bwMode="auto">
          <a:xfrm>
            <a:off x="309563" y="3589338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216100" name="Text Box 36"/>
          <p:cNvSpPr txBox="1">
            <a:spLocks noChangeArrowheads="1"/>
          </p:cNvSpPr>
          <p:nvPr/>
        </p:nvSpPr>
        <p:spPr bwMode="auto">
          <a:xfrm>
            <a:off x="309563" y="4198938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grpSp>
        <p:nvGrpSpPr>
          <p:cNvPr id="23565" name="Group 37"/>
          <p:cNvGrpSpPr>
            <a:grpSpLocks/>
          </p:cNvGrpSpPr>
          <p:nvPr/>
        </p:nvGrpSpPr>
        <p:grpSpPr bwMode="auto">
          <a:xfrm>
            <a:off x="971550" y="2133600"/>
            <a:ext cx="4624388" cy="2260600"/>
            <a:chOff x="1574" y="749"/>
            <a:chExt cx="2913" cy="1424"/>
          </a:xfrm>
        </p:grpSpPr>
        <p:grpSp>
          <p:nvGrpSpPr>
            <p:cNvPr id="23624" name="Group 38"/>
            <p:cNvGrpSpPr>
              <a:grpSpLocks/>
            </p:cNvGrpSpPr>
            <p:nvPr/>
          </p:nvGrpSpPr>
          <p:grpSpPr bwMode="auto">
            <a:xfrm>
              <a:off x="1655" y="754"/>
              <a:ext cx="2832" cy="240"/>
              <a:chOff x="1056" y="2016"/>
              <a:chExt cx="2832" cy="240"/>
            </a:xfrm>
          </p:grpSpPr>
          <p:sp>
            <p:nvSpPr>
              <p:cNvPr id="23647" name="Line 39"/>
              <p:cNvSpPr>
                <a:spLocks noChangeShapeType="1"/>
              </p:cNvSpPr>
              <p:nvPr/>
            </p:nvSpPr>
            <p:spPr bwMode="auto">
              <a:xfrm>
                <a:off x="1056" y="2016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648" name="Line 40"/>
              <p:cNvSpPr>
                <a:spLocks noChangeShapeType="1"/>
              </p:cNvSpPr>
              <p:nvPr/>
            </p:nvSpPr>
            <p:spPr bwMode="auto">
              <a:xfrm>
                <a:off x="1488" y="20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649" name="Line 41"/>
              <p:cNvSpPr>
                <a:spLocks noChangeShapeType="1"/>
              </p:cNvSpPr>
              <p:nvPr/>
            </p:nvSpPr>
            <p:spPr bwMode="auto">
              <a:xfrm>
                <a:off x="1488" y="2256"/>
                <a:ext cx="144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650" name="Line 42"/>
              <p:cNvSpPr>
                <a:spLocks noChangeShapeType="1"/>
              </p:cNvSpPr>
              <p:nvPr/>
            </p:nvSpPr>
            <p:spPr bwMode="auto">
              <a:xfrm flipV="1">
                <a:off x="2928" y="20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651" name="Line 43"/>
              <p:cNvSpPr>
                <a:spLocks noChangeShapeType="1"/>
              </p:cNvSpPr>
              <p:nvPr/>
            </p:nvSpPr>
            <p:spPr bwMode="auto">
              <a:xfrm>
                <a:off x="2928" y="2016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652" name="Line 44"/>
              <p:cNvSpPr>
                <a:spLocks noChangeShapeType="1"/>
              </p:cNvSpPr>
              <p:nvPr/>
            </p:nvSpPr>
            <p:spPr bwMode="auto">
              <a:xfrm>
                <a:off x="3408" y="20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653" name="Line 45"/>
              <p:cNvSpPr>
                <a:spLocks noChangeShapeType="1"/>
              </p:cNvSpPr>
              <p:nvPr/>
            </p:nvSpPr>
            <p:spPr bwMode="auto">
              <a:xfrm>
                <a:off x="3408" y="2256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625" name="Group 46"/>
            <p:cNvGrpSpPr>
              <a:grpSpLocks/>
            </p:cNvGrpSpPr>
            <p:nvPr/>
          </p:nvGrpSpPr>
          <p:grpSpPr bwMode="auto">
            <a:xfrm>
              <a:off x="1655" y="1162"/>
              <a:ext cx="2832" cy="240"/>
              <a:chOff x="1056" y="2256"/>
              <a:chExt cx="2832" cy="240"/>
            </a:xfrm>
          </p:grpSpPr>
          <p:sp>
            <p:nvSpPr>
              <p:cNvPr id="23640" name="Line 47"/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641" name="Line 48"/>
              <p:cNvSpPr>
                <a:spLocks noChangeShapeType="1"/>
              </p:cNvSpPr>
              <p:nvPr/>
            </p:nvSpPr>
            <p:spPr bwMode="auto">
              <a:xfrm flipV="1">
                <a:off x="1488" y="225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642" name="Line 49"/>
              <p:cNvSpPr>
                <a:spLocks noChangeShapeType="1"/>
              </p:cNvSpPr>
              <p:nvPr/>
            </p:nvSpPr>
            <p:spPr bwMode="auto">
              <a:xfrm>
                <a:off x="1488" y="2256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643" name="Line 50"/>
              <p:cNvSpPr>
                <a:spLocks noChangeShapeType="1"/>
              </p:cNvSpPr>
              <p:nvPr/>
            </p:nvSpPr>
            <p:spPr bwMode="auto">
              <a:xfrm>
                <a:off x="1968" y="225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644" name="Line 51"/>
              <p:cNvSpPr>
                <a:spLocks noChangeShapeType="1"/>
              </p:cNvSpPr>
              <p:nvPr/>
            </p:nvSpPr>
            <p:spPr bwMode="auto">
              <a:xfrm>
                <a:off x="1968" y="2496"/>
                <a:ext cx="144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645" name="Line 52"/>
              <p:cNvSpPr>
                <a:spLocks noChangeShapeType="1"/>
              </p:cNvSpPr>
              <p:nvPr/>
            </p:nvSpPr>
            <p:spPr bwMode="auto">
              <a:xfrm flipV="1">
                <a:off x="3408" y="225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646" name="Line 53"/>
              <p:cNvSpPr>
                <a:spLocks noChangeShapeType="1"/>
              </p:cNvSpPr>
              <p:nvPr/>
            </p:nvSpPr>
            <p:spPr bwMode="auto">
              <a:xfrm>
                <a:off x="3408" y="2256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626" name="Group 54"/>
            <p:cNvGrpSpPr>
              <a:grpSpLocks/>
            </p:cNvGrpSpPr>
            <p:nvPr/>
          </p:nvGrpSpPr>
          <p:grpSpPr bwMode="auto">
            <a:xfrm>
              <a:off x="1655" y="1570"/>
              <a:ext cx="2832" cy="240"/>
              <a:chOff x="1056" y="2784"/>
              <a:chExt cx="2832" cy="288"/>
            </a:xfrm>
          </p:grpSpPr>
          <p:sp>
            <p:nvSpPr>
              <p:cNvPr id="23635" name="Line 55"/>
              <p:cNvSpPr>
                <a:spLocks noChangeShapeType="1"/>
              </p:cNvSpPr>
              <p:nvPr/>
            </p:nvSpPr>
            <p:spPr bwMode="auto">
              <a:xfrm>
                <a:off x="1056" y="3072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636" name="Line 56"/>
              <p:cNvSpPr>
                <a:spLocks noChangeShapeType="1"/>
              </p:cNvSpPr>
              <p:nvPr/>
            </p:nvSpPr>
            <p:spPr bwMode="auto">
              <a:xfrm flipV="1">
                <a:off x="1968" y="278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637" name="Line 57"/>
              <p:cNvSpPr>
                <a:spLocks noChangeShapeType="1"/>
              </p:cNvSpPr>
              <p:nvPr/>
            </p:nvSpPr>
            <p:spPr bwMode="auto">
              <a:xfrm>
                <a:off x="1968" y="2784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638" name="Line 58"/>
              <p:cNvSpPr>
                <a:spLocks noChangeShapeType="1"/>
              </p:cNvSpPr>
              <p:nvPr/>
            </p:nvSpPr>
            <p:spPr bwMode="auto">
              <a:xfrm>
                <a:off x="2448" y="278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639" name="Line 59"/>
              <p:cNvSpPr>
                <a:spLocks noChangeShapeType="1"/>
              </p:cNvSpPr>
              <p:nvPr/>
            </p:nvSpPr>
            <p:spPr bwMode="auto">
              <a:xfrm>
                <a:off x="2448" y="3072"/>
                <a:ext cx="144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627" name="Group 60"/>
            <p:cNvGrpSpPr>
              <a:grpSpLocks/>
            </p:cNvGrpSpPr>
            <p:nvPr/>
          </p:nvGrpSpPr>
          <p:grpSpPr bwMode="auto">
            <a:xfrm>
              <a:off x="1655" y="1933"/>
              <a:ext cx="2784" cy="240"/>
              <a:chOff x="1056" y="3072"/>
              <a:chExt cx="2784" cy="240"/>
            </a:xfrm>
          </p:grpSpPr>
          <p:sp>
            <p:nvSpPr>
              <p:cNvPr id="23630" name="Line 61"/>
              <p:cNvSpPr>
                <a:spLocks noChangeShapeType="1"/>
              </p:cNvSpPr>
              <p:nvPr/>
            </p:nvSpPr>
            <p:spPr bwMode="auto">
              <a:xfrm>
                <a:off x="1056" y="3312"/>
                <a:ext cx="139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631" name="Line 62"/>
              <p:cNvSpPr>
                <a:spLocks noChangeShapeType="1"/>
              </p:cNvSpPr>
              <p:nvPr/>
            </p:nvSpPr>
            <p:spPr bwMode="auto">
              <a:xfrm flipV="1">
                <a:off x="2448" y="307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632" name="Line 63"/>
              <p:cNvSpPr>
                <a:spLocks noChangeShapeType="1"/>
              </p:cNvSpPr>
              <p:nvPr/>
            </p:nvSpPr>
            <p:spPr bwMode="auto">
              <a:xfrm>
                <a:off x="2448" y="3072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633" name="Line 64"/>
              <p:cNvSpPr>
                <a:spLocks noChangeShapeType="1"/>
              </p:cNvSpPr>
              <p:nvPr/>
            </p:nvSpPr>
            <p:spPr bwMode="auto">
              <a:xfrm>
                <a:off x="2928" y="307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634" name="Line 65"/>
              <p:cNvSpPr>
                <a:spLocks noChangeShapeType="1"/>
              </p:cNvSpPr>
              <p:nvPr/>
            </p:nvSpPr>
            <p:spPr bwMode="auto">
              <a:xfrm>
                <a:off x="2928" y="3312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3628" name="Line 66"/>
            <p:cNvSpPr>
              <a:spLocks noChangeShapeType="1"/>
            </p:cNvSpPr>
            <p:nvPr/>
          </p:nvSpPr>
          <p:spPr bwMode="auto">
            <a:xfrm>
              <a:off x="1665" y="749"/>
              <a:ext cx="0" cy="2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29" name="Line 67"/>
            <p:cNvSpPr>
              <a:spLocks noChangeShapeType="1"/>
            </p:cNvSpPr>
            <p:nvPr/>
          </p:nvSpPr>
          <p:spPr bwMode="auto">
            <a:xfrm flipH="1">
              <a:off x="1574" y="1021"/>
              <a:ext cx="9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3566" name="Group 68"/>
          <p:cNvGrpSpPr>
            <a:grpSpLocks/>
          </p:cNvGrpSpPr>
          <p:nvPr/>
        </p:nvGrpSpPr>
        <p:grpSpPr bwMode="auto">
          <a:xfrm>
            <a:off x="4830763" y="1249363"/>
            <a:ext cx="4191000" cy="381000"/>
            <a:chOff x="1008" y="288"/>
            <a:chExt cx="2640" cy="240"/>
          </a:xfrm>
        </p:grpSpPr>
        <p:sp>
          <p:nvSpPr>
            <p:cNvPr id="23602" name="Line 69"/>
            <p:cNvSpPr>
              <a:spLocks noChangeShapeType="1"/>
            </p:cNvSpPr>
            <p:nvPr/>
          </p:nvSpPr>
          <p:spPr bwMode="auto">
            <a:xfrm>
              <a:off x="124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03" name="Line 70"/>
            <p:cNvSpPr>
              <a:spLocks noChangeShapeType="1"/>
            </p:cNvSpPr>
            <p:nvPr/>
          </p:nvSpPr>
          <p:spPr bwMode="auto">
            <a:xfrm>
              <a:off x="148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04" name="Line 71"/>
            <p:cNvSpPr>
              <a:spLocks noChangeShapeType="1"/>
            </p:cNvSpPr>
            <p:nvPr/>
          </p:nvSpPr>
          <p:spPr bwMode="auto">
            <a:xfrm>
              <a:off x="124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05" name="Line 72"/>
            <p:cNvSpPr>
              <a:spLocks noChangeShapeType="1"/>
            </p:cNvSpPr>
            <p:nvPr/>
          </p:nvSpPr>
          <p:spPr bwMode="auto">
            <a:xfrm>
              <a:off x="148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06" name="Line 73"/>
            <p:cNvSpPr>
              <a:spLocks noChangeShapeType="1"/>
            </p:cNvSpPr>
            <p:nvPr/>
          </p:nvSpPr>
          <p:spPr bwMode="auto">
            <a:xfrm>
              <a:off x="172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07" name="Line 74"/>
            <p:cNvSpPr>
              <a:spLocks noChangeShapeType="1"/>
            </p:cNvSpPr>
            <p:nvPr/>
          </p:nvSpPr>
          <p:spPr bwMode="auto">
            <a:xfrm>
              <a:off x="196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08" name="Line 75"/>
            <p:cNvSpPr>
              <a:spLocks noChangeShapeType="1"/>
            </p:cNvSpPr>
            <p:nvPr/>
          </p:nvSpPr>
          <p:spPr bwMode="auto">
            <a:xfrm>
              <a:off x="172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09" name="Line 76"/>
            <p:cNvSpPr>
              <a:spLocks noChangeShapeType="1"/>
            </p:cNvSpPr>
            <p:nvPr/>
          </p:nvSpPr>
          <p:spPr bwMode="auto">
            <a:xfrm>
              <a:off x="196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0" name="Line 77"/>
            <p:cNvSpPr>
              <a:spLocks noChangeShapeType="1"/>
            </p:cNvSpPr>
            <p:nvPr/>
          </p:nvSpPr>
          <p:spPr bwMode="auto">
            <a:xfrm>
              <a:off x="220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1" name="Line 78"/>
            <p:cNvSpPr>
              <a:spLocks noChangeShapeType="1"/>
            </p:cNvSpPr>
            <p:nvPr/>
          </p:nvSpPr>
          <p:spPr bwMode="auto">
            <a:xfrm>
              <a:off x="244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2" name="Line 79"/>
            <p:cNvSpPr>
              <a:spLocks noChangeShapeType="1"/>
            </p:cNvSpPr>
            <p:nvPr/>
          </p:nvSpPr>
          <p:spPr bwMode="auto">
            <a:xfrm>
              <a:off x="220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3" name="Line 80"/>
            <p:cNvSpPr>
              <a:spLocks noChangeShapeType="1"/>
            </p:cNvSpPr>
            <p:nvPr/>
          </p:nvSpPr>
          <p:spPr bwMode="auto">
            <a:xfrm>
              <a:off x="244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4" name="Line 81"/>
            <p:cNvSpPr>
              <a:spLocks noChangeShapeType="1"/>
            </p:cNvSpPr>
            <p:nvPr/>
          </p:nvSpPr>
          <p:spPr bwMode="auto">
            <a:xfrm>
              <a:off x="268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5" name="Line 82"/>
            <p:cNvSpPr>
              <a:spLocks noChangeShapeType="1"/>
            </p:cNvSpPr>
            <p:nvPr/>
          </p:nvSpPr>
          <p:spPr bwMode="auto">
            <a:xfrm>
              <a:off x="292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6" name="Line 83"/>
            <p:cNvSpPr>
              <a:spLocks noChangeShapeType="1"/>
            </p:cNvSpPr>
            <p:nvPr/>
          </p:nvSpPr>
          <p:spPr bwMode="auto">
            <a:xfrm>
              <a:off x="268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7" name="Line 84"/>
            <p:cNvSpPr>
              <a:spLocks noChangeShapeType="1"/>
            </p:cNvSpPr>
            <p:nvPr/>
          </p:nvSpPr>
          <p:spPr bwMode="auto">
            <a:xfrm>
              <a:off x="292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8" name="Line 85"/>
            <p:cNvSpPr>
              <a:spLocks noChangeShapeType="1"/>
            </p:cNvSpPr>
            <p:nvPr/>
          </p:nvSpPr>
          <p:spPr bwMode="auto">
            <a:xfrm>
              <a:off x="100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9" name="Line 86"/>
            <p:cNvSpPr>
              <a:spLocks noChangeShapeType="1"/>
            </p:cNvSpPr>
            <p:nvPr/>
          </p:nvSpPr>
          <p:spPr bwMode="auto">
            <a:xfrm>
              <a:off x="316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20" name="Line 87"/>
            <p:cNvSpPr>
              <a:spLocks noChangeShapeType="1"/>
            </p:cNvSpPr>
            <p:nvPr/>
          </p:nvSpPr>
          <p:spPr bwMode="auto">
            <a:xfrm>
              <a:off x="340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21" name="Line 88"/>
            <p:cNvSpPr>
              <a:spLocks noChangeShapeType="1"/>
            </p:cNvSpPr>
            <p:nvPr/>
          </p:nvSpPr>
          <p:spPr bwMode="auto">
            <a:xfrm>
              <a:off x="316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22" name="Line 89"/>
            <p:cNvSpPr>
              <a:spLocks noChangeShapeType="1"/>
            </p:cNvSpPr>
            <p:nvPr/>
          </p:nvSpPr>
          <p:spPr bwMode="auto">
            <a:xfrm>
              <a:off x="340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23" name="Line 90"/>
            <p:cNvSpPr>
              <a:spLocks noChangeShapeType="1"/>
            </p:cNvSpPr>
            <p:nvPr/>
          </p:nvSpPr>
          <p:spPr bwMode="auto">
            <a:xfrm>
              <a:off x="292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3567" name="Group 91"/>
          <p:cNvGrpSpPr>
            <a:grpSpLocks/>
          </p:cNvGrpSpPr>
          <p:nvPr/>
        </p:nvGrpSpPr>
        <p:grpSpPr bwMode="auto">
          <a:xfrm>
            <a:off x="4125913" y="2141538"/>
            <a:ext cx="4495800" cy="381000"/>
            <a:chOff x="1056" y="2016"/>
            <a:chExt cx="2832" cy="240"/>
          </a:xfrm>
        </p:grpSpPr>
        <p:sp>
          <p:nvSpPr>
            <p:cNvPr id="23595" name="Line 92"/>
            <p:cNvSpPr>
              <a:spLocks noChangeShapeType="1"/>
            </p:cNvSpPr>
            <p:nvPr/>
          </p:nvSpPr>
          <p:spPr bwMode="auto">
            <a:xfrm>
              <a:off x="1056" y="2016"/>
              <a:ext cx="4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6" name="Line 93"/>
            <p:cNvSpPr>
              <a:spLocks noChangeShapeType="1"/>
            </p:cNvSpPr>
            <p:nvPr/>
          </p:nvSpPr>
          <p:spPr bwMode="auto">
            <a:xfrm>
              <a:off x="1488" y="2016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7" name="Line 94"/>
            <p:cNvSpPr>
              <a:spLocks noChangeShapeType="1"/>
            </p:cNvSpPr>
            <p:nvPr/>
          </p:nvSpPr>
          <p:spPr bwMode="auto">
            <a:xfrm>
              <a:off x="1488" y="2256"/>
              <a:ext cx="14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8" name="Line 95"/>
            <p:cNvSpPr>
              <a:spLocks noChangeShapeType="1"/>
            </p:cNvSpPr>
            <p:nvPr/>
          </p:nvSpPr>
          <p:spPr bwMode="auto">
            <a:xfrm flipV="1">
              <a:off x="2928" y="2016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9" name="Line 96"/>
            <p:cNvSpPr>
              <a:spLocks noChangeShapeType="1"/>
            </p:cNvSpPr>
            <p:nvPr/>
          </p:nvSpPr>
          <p:spPr bwMode="auto">
            <a:xfrm>
              <a:off x="2928" y="2016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00" name="Line 97"/>
            <p:cNvSpPr>
              <a:spLocks noChangeShapeType="1"/>
            </p:cNvSpPr>
            <p:nvPr/>
          </p:nvSpPr>
          <p:spPr bwMode="auto">
            <a:xfrm>
              <a:off x="3408" y="2016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01" name="Line 98"/>
            <p:cNvSpPr>
              <a:spLocks noChangeShapeType="1"/>
            </p:cNvSpPr>
            <p:nvPr/>
          </p:nvSpPr>
          <p:spPr bwMode="auto">
            <a:xfrm>
              <a:off x="3408" y="2256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3568" name="Group 99"/>
          <p:cNvGrpSpPr>
            <a:grpSpLocks/>
          </p:cNvGrpSpPr>
          <p:nvPr/>
        </p:nvGrpSpPr>
        <p:grpSpPr bwMode="auto">
          <a:xfrm>
            <a:off x="4154488" y="2789238"/>
            <a:ext cx="4495800" cy="381000"/>
            <a:chOff x="1056" y="2256"/>
            <a:chExt cx="2832" cy="240"/>
          </a:xfrm>
        </p:grpSpPr>
        <p:sp>
          <p:nvSpPr>
            <p:cNvPr id="23588" name="Line 100"/>
            <p:cNvSpPr>
              <a:spLocks noChangeShapeType="1"/>
            </p:cNvSpPr>
            <p:nvPr/>
          </p:nvSpPr>
          <p:spPr bwMode="auto">
            <a:xfrm>
              <a:off x="1056" y="2496"/>
              <a:ext cx="4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9" name="Line 101"/>
            <p:cNvSpPr>
              <a:spLocks noChangeShapeType="1"/>
            </p:cNvSpPr>
            <p:nvPr/>
          </p:nvSpPr>
          <p:spPr bwMode="auto">
            <a:xfrm flipV="1">
              <a:off x="1488" y="2256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0" name="Line 102"/>
            <p:cNvSpPr>
              <a:spLocks noChangeShapeType="1"/>
            </p:cNvSpPr>
            <p:nvPr/>
          </p:nvSpPr>
          <p:spPr bwMode="auto">
            <a:xfrm>
              <a:off x="1488" y="2256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1" name="Line 103"/>
            <p:cNvSpPr>
              <a:spLocks noChangeShapeType="1"/>
            </p:cNvSpPr>
            <p:nvPr/>
          </p:nvSpPr>
          <p:spPr bwMode="auto">
            <a:xfrm>
              <a:off x="1968" y="2256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2" name="Line 104"/>
            <p:cNvSpPr>
              <a:spLocks noChangeShapeType="1"/>
            </p:cNvSpPr>
            <p:nvPr/>
          </p:nvSpPr>
          <p:spPr bwMode="auto">
            <a:xfrm>
              <a:off x="1968" y="2496"/>
              <a:ext cx="14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3" name="Line 105"/>
            <p:cNvSpPr>
              <a:spLocks noChangeShapeType="1"/>
            </p:cNvSpPr>
            <p:nvPr/>
          </p:nvSpPr>
          <p:spPr bwMode="auto">
            <a:xfrm flipV="1">
              <a:off x="3408" y="2256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4" name="Line 106"/>
            <p:cNvSpPr>
              <a:spLocks noChangeShapeType="1"/>
            </p:cNvSpPr>
            <p:nvPr/>
          </p:nvSpPr>
          <p:spPr bwMode="auto">
            <a:xfrm>
              <a:off x="3408" y="2256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3569" name="Group 107"/>
          <p:cNvGrpSpPr>
            <a:grpSpLocks/>
          </p:cNvGrpSpPr>
          <p:nvPr/>
        </p:nvGrpSpPr>
        <p:grpSpPr bwMode="auto">
          <a:xfrm>
            <a:off x="4125913" y="3436938"/>
            <a:ext cx="4495800" cy="381000"/>
            <a:chOff x="1056" y="2784"/>
            <a:chExt cx="2832" cy="288"/>
          </a:xfrm>
        </p:grpSpPr>
        <p:sp>
          <p:nvSpPr>
            <p:cNvPr id="23583" name="Line 108"/>
            <p:cNvSpPr>
              <a:spLocks noChangeShapeType="1"/>
            </p:cNvSpPr>
            <p:nvPr/>
          </p:nvSpPr>
          <p:spPr bwMode="auto">
            <a:xfrm>
              <a:off x="1056" y="3072"/>
              <a:ext cx="91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4" name="Line 109"/>
            <p:cNvSpPr>
              <a:spLocks noChangeShapeType="1"/>
            </p:cNvSpPr>
            <p:nvPr/>
          </p:nvSpPr>
          <p:spPr bwMode="auto">
            <a:xfrm flipV="1">
              <a:off x="1968" y="2784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5" name="Line 110"/>
            <p:cNvSpPr>
              <a:spLocks noChangeShapeType="1"/>
            </p:cNvSpPr>
            <p:nvPr/>
          </p:nvSpPr>
          <p:spPr bwMode="auto">
            <a:xfrm>
              <a:off x="1968" y="2784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6" name="Line 111"/>
            <p:cNvSpPr>
              <a:spLocks noChangeShapeType="1"/>
            </p:cNvSpPr>
            <p:nvPr/>
          </p:nvSpPr>
          <p:spPr bwMode="auto">
            <a:xfrm>
              <a:off x="2448" y="2784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7" name="Line 112"/>
            <p:cNvSpPr>
              <a:spLocks noChangeShapeType="1"/>
            </p:cNvSpPr>
            <p:nvPr/>
          </p:nvSpPr>
          <p:spPr bwMode="auto">
            <a:xfrm>
              <a:off x="2448" y="3072"/>
              <a:ext cx="14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3570" name="Group 113"/>
          <p:cNvGrpSpPr>
            <a:grpSpLocks/>
          </p:cNvGrpSpPr>
          <p:nvPr/>
        </p:nvGrpSpPr>
        <p:grpSpPr bwMode="auto">
          <a:xfrm>
            <a:off x="4125913" y="4013200"/>
            <a:ext cx="4419600" cy="381000"/>
            <a:chOff x="1056" y="3072"/>
            <a:chExt cx="2784" cy="240"/>
          </a:xfrm>
        </p:grpSpPr>
        <p:sp>
          <p:nvSpPr>
            <p:cNvPr id="23578" name="Line 114"/>
            <p:cNvSpPr>
              <a:spLocks noChangeShapeType="1"/>
            </p:cNvSpPr>
            <p:nvPr/>
          </p:nvSpPr>
          <p:spPr bwMode="auto">
            <a:xfrm>
              <a:off x="1056" y="3312"/>
              <a:ext cx="139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9" name="Line 115"/>
            <p:cNvSpPr>
              <a:spLocks noChangeShapeType="1"/>
            </p:cNvSpPr>
            <p:nvPr/>
          </p:nvSpPr>
          <p:spPr bwMode="auto">
            <a:xfrm flipV="1">
              <a:off x="2448" y="307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0" name="Line 116"/>
            <p:cNvSpPr>
              <a:spLocks noChangeShapeType="1"/>
            </p:cNvSpPr>
            <p:nvPr/>
          </p:nvSpPr>
          <p:spPr bwMode="auto">
            <a:xfrm>
              <a:off x="2448" y="307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1" name="Line 117"/>
            <p:cNvSpPr>
              <a:spLocks noChangeShapeType="1"/>
            </p:cNvSpPr>
            <p:nvPr/>
          </p:nvSpPr>
          <p:spPr bwMode="auto">
            <a:xfrm>
              <a:off x="2928" y="307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2" name="Line 118"/>
            <p:cNvSpPr>
              <a:spLocks noChangeShapeType="1"/>
            </p:cNvSpPr>
            <p:nvPr/>
          </p:nvSpPr>
          <p:spPr bwMode="auto">
            <a:xfrm>
              <a:off x="2928" y="3312"/>
              <a:ext cx="91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571" name="Line 119"/>
          <p:cNvSpPr>
            <a:spLocks noChangeShapeType="1"/>
          </p:cNvSpPr>
          <p:nvPr/>
        </p:nvSpPr>
        <p:spPr bwMode="auto">
          <a:xfrm>
            <a:off x="5594350" y="1638300"/>
            <a:ext cx="0" cy="3005138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72" name="Line 120"/>
          <p:cNvSpPr>
            <a:spLocks noChangeShapeType="1"/>
          </p:cNvSpPr>
          <p:nvPr/>
        </p:nvSpPr>
        <p:spPr bwMode="auto">
          <a:xfrm>
            <a:off x="6356350" y="1636713"/>
            <a:ext cx="0" cy="3005137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73" name="Line 121"/>
          <p:cNvSpPr>
            <a:spLocks noChangeShapeType="1"/>
          </p:cNvSpPr>
          <p:nvPr/>
        </p:nvSpPr>
        <p:spPr bwMode="auto">
          <a:xfrm>
            <a:off x="7118350" y="1681163"/>
            <a:ext cx="0" cy="296862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124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02" y="827087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</a:rPr>
              <a:t>2. 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移位寄存器的应用</a:t>
            </a:r>
            <a:r>
              <a:rPr lang="en-US" altLang="zh-CN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环形计数器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126" name="Group 4"/>
          <p:cNvGrpSpPr>
            <a:grpSpLocks/>
          </p:cNvGrpSpPr>
          <p:nvPr/>
        </p:nvGrpSpPr>
        <p:grpSpPr bwMode="auto">
          <a:xfrm>
            <a:off x="2756520" y="4903936"/>
            <a:ext cx="2895600" cy="1549400"/>
            <a:chOff x="528" y="451"/>
            <a:chExt cx="1776" cy="1132"/>
          </a:xfrm>
        </p:grpSpPr>
        <p:sp>
          <p:nvSpPr>
            <p:cNvPr id="127" name="Oval 5"/>
            <p:cNvSpPr>
              <a:spLocks noChangeArrowheads="1"/>
            </p:cNvSpPr>
            <p:nvPr/>
          </p:nvSpPr>
          <p:spPr bwMode="auto">
            <a:xfrm>
              <a:off x="528" y="451"/>
              <a:ext cx="672" cy="409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1000</a:t>
              </a:r>
            </a:p>
          </p:txBody>
        </p:sp>
        <p:sp>
          <p:nvSpPr>
            <p:cNvPr id="128" name="Oval 6"/>
            <p:cNvSpPr>
              <a:spLocks noChangeArrowheads="1"/>
            </p:cNvSpPr>
            <p:nvPr/>
          </p:nvSpPr>
          <p:spPr bwMode="auto">
            <a:xfrm>
              <a:off x="1585" y="452"/>
              <a:ext cx="684" cy="411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0100</a:t>
              </a:r>
            </a:p>
          </p:txBody>
        </p:sp>
        <p:sp>
          <p:nvSpPr>
            <p:cNvPr id="129" name="Oval 7"/>
            <p:cNvSpPr>
              <a:spLocks noChangeArrowheads="1"/>
            </p:cNvSpPr>
            <p:nvPr/>
          </p:nvSpPr>
          <p:spPr bwMode="auto">
            <a:xfrm>
              <a:off x="1632" y="1124"/>
              <a:ext cx="672" cy="412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0010</a:t>
              </a:r>
            </a:p>
          </p:txBody>
        </p:sp>
        <p:sp>
          <p:nvSpPr>
            <p:cNvPr id="130" name="Oval 8"/>
            <p:cNvSpPr>
              <a:spLocks noChangeArrowheads="1"/>
            </p:cNvSpPr>
            <p:nvPr/>
          </p:nvSpPr>
          <p:spPr bwMode="auto">
            <a:xfrm>
              <a:off x="577" y="1172"/>
              <a:ext cx="721" cy="411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0001</a:t>
              </a:r>
            </a:p>
          </p:txBody>
        </p:sp>
        <p:sp>
          <p:nvSpPr>
            <p:cNvPr id="131" name="Line 9"/>
            <p:cNvSpPr>
              <a:spLocks noChangeShapeType="1"/>
            </p:cNvSpPr>
            <p:nvPr/>
          </p:nvSpPr>
          <p:spPr bwMode="auto">
            <a:xfrm>
              <a:off x="1200" y="624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" name="Line 10"/>
            <p:cNvSpPr>
              <a:spLocks noChangeShapeType="1"/>
            </p:cNvSpPr>
            <p:nvPr/>
          </p:nvSpPr>
          <p:spPr bwMode="auto">
            <a:xfrm>
              <a:off x="1985" y="851"/>
              <a:ext cx="0" cy="28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" name="Line 11"/>
            <p:cNvSpPr>
              <a:spLocks noChangeShapeType="1"/>
            </p:cNvSpPr>
            <p:nvPr/>
          </p:nvSpPr>
          <p:spPr bwMode="auto">
            <a:xfrm flipH="1">
              <a:off x="1296" y="1344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" name="Line 12"/>
            <p:cNvSpPr>
              <a:spLocks noChangeShapeType="1"/>
            </p:cNvSpPr>
            <p:nvPr/>
          </p:nvSpPr>
          <p:spPr bwMode="auto">
            <a:xfrm flipV="1">
              <a:off x="864" y="864"/>
              <a:ext cx="0" cy="3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cxnSp>
        <p:nvCxnSpPr>
          <p:cNvPr id="135" name="直接连接符 134"/>
          <p:cNvCxnSpPr/>
          <p:nvPr/>
        </p:nvCxnSpPr>
        <p:spPr bwMode="auto">
          <a:xfrm>
            <a:off x="4067944" y="977767"/>
            <a:ext cx="8758" cy="38358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接连接符 135"/>
          <p:cNvCxnSpPr/>
          <p:nvPr/>
        </p:nvCxnSpPr>
        <p:spPr bwMode="auto">
          <a:xfrm>
            <a:off x="7092280" y="961318"/>
            <a:ext cx="8758" cy="38358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2086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97" grpId="0"/>
      <p:bldP spid="216098" grpId="0"/>
      <p:bldP spid="216099" grpId="0"/>
      <p:bldP spid="216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WordArt 6"/>
          <p:cNvSpPr>
            <a:spLocks noChangeArrowheads="1" noChangeShapeType="1" noTextEdit="1"/>
          </p:cNvSpPr>
          <p:nvPr/>
        </p:nvSpPr>
        <p:spPr bwMode="auto">
          <a:xfrm>
            <a:off x="1763713" y="2349500"/>
            <a:ext cx="1152525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381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Unit 9</a:t>
            </a:r>
            <a:endParaRPr lang="zh-CN" altLang="en-US" sz="3600" kern="10"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348038" y="2287588"/>
            <a:ext cx="4248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寄存器和计数器</a:t>
            </a:r>
            <a:endParaRPr lang="en-US" altLang="zh-CN" sz="4000" b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828675" y="3919538"/>
            <a:ext cx="763111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chemeClr val="bg2"/>
                </a:solidFill>
                <a:ea typeface="楷体" panose="02010609060101010101" pitchFamily="49" charset="-122"/>
              </a:rPr>
              <a:t>李琼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1">
              <a:solidFill>
                <a:schemeClr val="bg2"/>
              </a:solidFill>
              <a:ea typeface="楷体_GB2312"/>
              <a:cs typeface="楷体_GB231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1"/>
                </a:solidFill>
                <a:ea typeface="楷体_GB2312"/>
                <a:cs typeface="楷体_GB2312"/>
              </a:rPr>
              <a:t>计算机科学与技术学院         信息对抗技术研究所</a:t>
            </a:r>
            <a:endParaRPr lang="en-US" altLang="zh-CN" sz="2000" b="1">
              <a:solidFill>
                <a:schemeClr val="bg1"/>
              </a:solidFill>
              <a:ea typeface="楷体_GB2312"/>
              <a:cs typeface="楷体_GB231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1">
              <a:solidFill>
                <a:schemeClr val="bg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哈尔滨工业大学</a:t>
            </a:r>
            <a:endParaRPr lang="en-US" altLang="zh-CN" sz="2000" b="1">
              <a:solidFill>
                <a:schemeClr val="bg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02" y="827087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4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</a:rPr>
              <a:t>2. 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移位寄存器的应用</a:t>
            </a:r>
            <a:r>
              <a:rPr lang="en-US" altLang="zh-CN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扭环形计数器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143" name="Group 19"/>
          <p:cNvGrpSpPr>
            <a:grpSpLocks/>
          </p:cNvGrpSpPr>
          <p:nvPr/>
        </p:nvGrpSpPr>
        <p:grpSpPr bwMode="auto">
          <a:xfrm>
            <a:off x="1763688" y="2924944"/>
            <a:ext cx="6324600" cy="1574800"/>
            <a:chOff x="576" y="752"/>
            <a:chExt cx="3984" cy="992"/>
          </a:xfrm>
        </p:grpSpPr>
        <p:sp>
          <p:nvSpPr>
            <p:cNvPr id="144" name="Oval 20"/>
            <p:cNvSpPr>
              <a:spLocks noChangeArrowheads="1"/>
            </p:cNvSpPr>
            <p:nvPr/>
          </p:nvSpPr>
          <p:spPr bwMode="auto">
            <a:xfrm>
              <a:off x="576" y="768"/>
              <a:ext cx="690" cy="353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0000</a:t>
              </a:r>
            </a:p>
          </p:txBody>
        </p:sp>
        <p:sp>
          <p:nvSpPr>
            <p:cNvPr id="145" name="Oval 21"/>
            <p:cNvSpPr>
              <a:spLocks noChangeArrowheads="1"/>
            </p:cNvSpPr>
            <p:nvPr/>
          </p:nvSpPr>
          <p:spPr bwMode="auto">
            <a:xfrm>
              <a:off x="1662" y="769"/>
              <a:ext cx="705" cy="354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1000</a:t>
              </a:r>
            </a:p>
          </p:txBody>
        </p:sp>
        <p:sp>
          <p:nvSpPr>
            <p:cNvPr id="146" name="Oval 22"/>
            <p:cNvSpPr>
              <a:spLocks noChangeArrowheads="1"/>
            </p:cNvSpPr>
            <p:nvPr/>
          </p:nvSpPr>
          <p:spPr bwMode="auto">
            <a:xfrm>
              <a:off x="1710" y="1348"/>
              <a:ext cx="690" cy="354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0011</a:t>
              </a:r>
            </a:p>
          </p:txBody>
        </p:sp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>
              <a:off x="626" y="1390"/>
              <a:ext cx="737" cy="354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0001</a:t>
              </a:r>
            </a:p>
          </p:txBody>
        </p:sp>
        <p:sp>
          <p:nvSpPr>
            <p:cNvPr id="148" name="Line 24"/>
            <p:cNvSpPr>
              <a:spLocks noChangeShapeType="1"/>
            </p:cNvSpPr>
            <p:nvPr/>
          </p:nvSpPr>
          <p:spPr bwMode="auto">
            <a:xfrm>
              <a:off x="1266" y="917"/>
              <a:ext cx="3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9" name="Line 25"/>
            <p:cNvSpPr>
              <a:spLocks noChangeShapeType="1"/>
            </p:cNvSpPr>
            <p:nvPr/>
          </p:nvSpPr>
          <p:spPr bwMode="auto">
            <a:xfrm flipH="1">
              <a:off x="1365" y="1538"/>
              <a:ext cx="34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" name="Line 26"/>
            <p:cNvSpPr>
              <a:spLocks noChangeShapeType="1"/>
            </p:cNvSpPr>
            <p:nvPr/>
          </p:nvSpPr>
          <p:spPr bwMode="auto">
            <a:xfrm flipV="1">
              <a:off x="921" y="1124"/>
              <a:ext cx="0" cy="29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" name="Oval 27"/>
            <p:cNvSpPr>
              <a:spLocks noChangeArrowheads="1"/>
            </p:cNvSpPr>
            <p:nvPr/>
          </p:nvSpPr>
          <p:spPr bwMode="auto">
            <a:xfrm>
              <a:off x="2736" y="752"/>
              <a:ext cx="690" cy="353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1100</a:t>
              </a:r>
            </a:p>
          </p:txBody>
        </p:sp>
        <p:sp>
          <p:nvSpPr>
            <p:cNvPr id="152" name="Oval 28"/>
            <p:cNvSpPr>
              <a:spLocks noChangeArrowheads="1"/>
            </p:cNvSpPr>
            <p:nvPr/>
          </p:nvSpPr>
          <p:spPr bwMode="auto">
            <a:xfrm>
              <a:off x="3822" y="753"/>
              <a:ext cx="705" cy="354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1110</a:t>
              </a:r>
            </a:p>
          </p:txBody>
        </p:sp>
        <p:sp>
          <p:nvSpPr>
            <p:cNvPr id="153" name="Oval 29"/>
            <p:cNvSpPr>
              <a:spLocks noChangeArrowheads="1"/>
            </p:cNvSpPr>
            <p:nvPr/>
          </p:nvSpPr>
          <p:spPr bwMode="auto">
            <a:xfrm>
              <a:off x="3870" y="1332"/>
              <a:ext cx="690" cy="354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1111</a:t>
              </a:r>
            </a:p>
          </p:txBody>
        </p:sp>
        <p:sp>
          <p:nvSpPr>
            <p:cNvPr id="154" name="Oval 30"/>
            <p:cNvSpPr>
              <a:spLocks noChangeArrowheads="1"/>
            </p:cNvSpPr>
            <p:nvPr/>
          </p:nvSpPr>
          <p:spPr bwMode="auto">
            <a:xfrm>
              <a:off x="2786" y="1374"/>
              <a:ext cx="737" cy="354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0111</a:t>
              </a:r>
            </a:p>
          </p:txBody>
        </p:sp>
        <p:sp>
          <p:nvSpPr>
            <p:cNvPr id="155" name="Line 31"/>
            <p:cNvSpPr>
              <a:spLocks noChangeShapeType="1"/>
            </p:cNvSpPr>
            <p:nvPr/>
          </p:nvSpPr>
          <p:spPr bwMode="auto">
            <a:xfrm>
              <a:off x="3426" y="901"/>
              <a:ext cx="3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" name="Line 32"/>
            <p:cNvSpPr>
              <a:spLocks noChangeShapeType="1"/>
            </p:cNvSpPr>
            <p:nvPr/>
          </p:nvSpPr>
          <p:spPr bwMode="auto">
            <a:xfrm>
              <a:off x="4166" y="1067"/>
              <a:ext cx="0" cy="28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7" name="Line 33"/>
            <p:cNvSpPr>
              <a:spLocks noChangeShapeType="1"/>
            </p:cNvSpPr>
            <p:nvPr/>
          </p:nvSpPr>
          <p:spPr bwMode="auto">
            <a:xfrm flipH="1">
              <a:off x="3525" y="1522"/>
              <a:ext cx="34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8" name="Line 34"/>
            <p:cNvSpPr>
              <a:spLocks noChangeShapeType="1"/>
            </p:cNvSpPr>
            <p:nvPr/>
          </p:nvSpPr>
          <p:spPr bwMode="auto">
            <a:xfrm>
              <a:off x="2352" y="912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9" name="Line 35"/>
            <p:cNvSpPr>
              <a:spLocks noChangeShapeType="1"/>
            </p:cNvSpPr>
            <p:nvPr/>
          </p:nvSpPr>
          <p:spPr bwMode="auto">
            <a:xfrm flipH="1">
              <a:off x="2448" y="1536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0" name="Group 36"/>
          <p:cNvGrpSpPr>
            <a:grpSpLocks/>
          </p:cNvGrpSpPr>
          <p:nvPr/>
        </p:nvGrpSpPr>
        <p:grpSpPr bwMode="auto">
          <a:xfrm>
            <a:off x="1775792" y="4878536"/>
            <a:ext cx="6324600" cy="1574800"/>
            <a:chOff x="576" y="752"/>
            <a:chExt cx="3984" cy="992"/>
          </a:xfrm>
        </p:grpSpPr>
        <p:sp>
          <p:nvSpPr>
            <p:cNvPr id="161" name="Oval 37"/>
            <p:cNvSpPr>
              <a:spLocks noChangeArrowheads="1"/>
            </p:cNvSpPr>
            <p:nvPr/>
          </p:nvSpPr>
          <p:spPr bwMode="auto">
            <a:xfrm>
              <a:off x="576" y="768"/>
              <a:ext cx="690" cy="353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0100</a:t>
              </a:r>
            </a:p>
          </p:txBody>
        </p:sp>
        <p:sp>
          <p:nvSpPr>
            <p:cNvPr id="162" name="Oval 38"/>
            <p:cNvSpPr>
              <a:spLocks noChangeArrowheads="1"/>
            </p:cNvSpPr>
            <p:nvPr/>
          </p:nvSpPr>
          <p:spPr bwMode="auto">
            <a:xfrm>
              <a:off x="1662" y="769"/>
              <a:ext cx="705" cy="354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1010</a:t>
              </a:r>
            </a:p>
          </p:txBody>
        </p:sp>
        <p:sp>
          <p:nvSpPr>
            <p:cNvPr id="163" name="Oval 39"/>
            <p:cNvSpPr>
              <a:spLocks noChangeArrowheads="1"/>
            </p:cNvSpPr>
            <p:nvPr/>
          </p:nvSpPr>
          <p:spPr bwMode="auto">
            <a:xfrm>
              <a:off x="1710" y="1348"/>
              <a:ext cx="690" cy="354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0010</a:t>
              </a:r>
            </a:p>
          </p:txBody>
        </p:sp>
        <p:sp>
          <p:nvSpPr>
            <p:cNvPr id="164" name="Oval 40"/>
            <p:cNvSpPr>
              <a:spLocks noChangeArrowheads="1"/>
            </p:cNvSpPr>
            <p:nvPr/>
          </p:nvSpPr>
          <p:spPr bwMode="auto">
            <a:xfrm>
              <a:off x="626" y="1390"/>
              <a:ext cx="737" cy="354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1001</a:t>
              </a:r>
            </a:p>
          </p:txBody>
        </p:sp>
        <p:sp>
          <p:nvSpPr>
            <p:cNvPr id="165" name="Line 41"/>
            <p:cNvSpPr>
              <a:spLocks noChangeShapeType="1"/>
            </p:cNvSpPr>
            <p:nvPr/>
          </p:nvSpPr>
          <p:spPr bwMode="auto">
            <a:xfrm>
              <a:off x="1266" y="917"/>
              <a:ext cx="3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6" name="Line 42"/>
            <p:cNvSpPr>
              <a:spLocks noChangeShapeType="1"/>
            </p:cNvSpPr>
            <p:nvPr/>
          </p:nvSpPr>
          <p:spPr bwMode="auto">
            <a:xfrm flipH="1">
              <a:off x="1365" y="1538"/>
              <a:ext cx="34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" name="Line 43"/>
            <p:cNvSpPr>
              <a:spLocks noChangeShapeType="1"/>
            </p:cNvSpPr>
            <p:nvPr/>
          </p:nvSpPr>
          <p:spPr bwMode="auto">
            <a:xfrm flipV="1">
              <a:off x="921" y="1124"/>
              <a:ext cx="0" cy="29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" name="Oval 44"/>
            <p:cNvSpPr>
              <a:spLocks noChangeArrowheads="1"/>
            </p:cNvSpPr>
            <p:nvPr/>
          </p:nvSpPr>
          <p:spPr bwMode="auto">
            <a:xfrm>
              <a:off x="2736" y="752"/>
              <a:ext cx="690" cy="353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1101</a:t>
              </a:r>
            </a:p>
          </p:txBody>
        </p:sp>
        <p:sp>
          <p:nvSpPr>
            <p:cNvPr id="169" name="Oval 45"/>
            <p:cNvSpPr>
              <a:spLocks noChangeArrowheads="1"/>
            </p:cNvSpPr>
            <p:nvPr/>
          </p:nvSpPr>
          <p:spPr bwMode="auto">
            <a:xfrm>
              <a:off x="3822" y="753"/>
              <a:ext cx="705" cy="354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0110</a:t>
              </a:r>
            </a:p>
          </p:txBody>
        </p:sp>
        <p:sp>
          <p:nvSpPr>
            <p:cNvPr id="170" name="Oval 46"/>
            <p:cNvSpPr>
              <a:spLocks noChangeArrowheads="1"/>
            </p:cNvSpPr>
            <p:nvPr/>
          </p:nvSpPr>
          <p:spPr bwMode="auto">
            <a:xfrm>
              <a:off x="3870" y="1332"/>
              <a:ext cx="690" cy="354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1011</a:t>
              </a:r>
            </a:p>
          </p:txBody>
        </p:sp>
        <p:sp>
          <p:nvSpPr>
            <p:cNvPr id="171" name="Oval 47"/>
            <p:cNvSpPr>
              <a:spLocks noChangeArrowheads="1"/>
            </p:cNvSpPr>
            <p:nvPr/>
          </p:nvSpPr>
          <p:spPr bwMode="auto">
            <a:xfrm>
              <a:off x="2786" y="1374"/>
              <a:ext cx="737" cy="354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0101</a:t>
              </a:r>
            </a:p>
          </p:txBody>
        </p:sp>
        <p:sp>
          <p:nvSpPr>
            <p:cNvPr id="172" name="Line 48"/>
            <p:cNvSpPr>
              <a:spLocks noChangeShapeType="1"/>
            </p:cNvSpPr>
            <p:nvPr/>
          </p:nvSpPr>
          <p:spPr bwMode="auto">
            <a:xfrm>
              <a:off x="3426" y="901"/>
              <a:ext cx="3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" name="Line 49"/>
            <p:cNvSpPr>
              <a:spLocks noChangeShapeType="1"/>
            </p:cNvSpPr>
            <p:nvPr/>
          </p:nvSpPr>
          <p:spPr bwMode="auto">
            <a:xfrm>
              <a:off x="4166" y="1067"/>
              <a:ext cx="0" cy="28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" name="Line 50"/>
            <p:cNvSpPr>
              <a:spLocks noChangeShapeType="1"/>
            </p:cNvSpPr>
            <p:nvPr/>
          </p:nvSpPr>
          <p:spPr bwMode="auto">
            <a:xfrm flipH="1">
              <a:off x="3525" y="1522"/>
              <a:ext cx="34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" name="Line 51"/>
            <p:cNvSpPr>
              <a:spLocks noChangeShapeType="1"/>
            </p:cNvSpPr>
            <p:nvPr/>
          </p:nvSpPr>
          <p:spPr bwMode="auto">
            <a:xfrm>
              <a:off x="2352" y="912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6" name="Line 52"/>
            <p:cNvSpPr>
              <a:spLocks noChangeShapeType="1"/>
            </p:cNvSpPr>
            <p:nvPr/>
          </p:nvSpPr>
          <p:spPr bwMode="auto">
            <a:xfrm flipH="1">
              <a:off x="2448" y="1536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7" name="Text Box 14"/>
          <p:cNvSpPr txBox="1">
            <a:spLocks noChangeArrowheads="1"/>
          </p:cNvSpPr>
          <p:nvPr/>
        </p:nvSpPr>
        <p:spPr bwMode="auto">
          <a:xfrm>
            <a:off x="239713" y="5230690"/>
            <a:ext cx="116393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BF"/>
                </a:solidFill>
              </a:rPr>
              <a:t>不</a:t>
            </a:r>
            <a:r>
              <a:rPr lang="zh-CN" altLang="en-US" sz="2400" b="1" dirty="0" smtClean="0">
                <a:solidFill>
                  <a:srgbClr val="0000BF"/>
                </a:solidFill>
              </a:rPr>
              <a:t>常用</a:t>
            </a:r>
            <a:endParaRPr lang="en-US" altLang="zh-CN" sz="2400" b="1" dirty="0" smtClean="0">
              <a:solidFill>
                <a:srgbClr val="0000BF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0000BF"/>
                </a:solidFill>
              </a:rPr>
              <a:t>状态图</a:t>
            </a:r>
            <a:endParaRPr lang="zh-CN" altLang="en-US" sz="2400" b="1" dirty="0">
              <a:solidFill>
                <a:srgbClr val="0000BF"/>
              </a:solidFill>
            </a:endParaRPr>
          </a:p>
        </p:txBody>
      </p:sp>
      <p:sp>
        <p:nvSpPr>
          <p:cNvPr id="178" name="Text Box 13"/>
          <p:cNvSpPr txBox="1">
            <a:spLocks noChangeArrowheads="1"/>
          </p:cNvSpPr>
          <p:nvPr/>
        </p:nvSpPr>
        <p:spPr bwMode="auto">
          <a:xfrm>
            <a:off x="287775" y="3258059"/>
            <a:ext cx="143164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0000BF"/>
                </a:solidFill>
              </a:rPr>
              <a:t>常用</a:t>
            </a:r>
            <a:endParaRPr lang="en-US" altLang="zh-CN" sz="2400" b="1" dirty="0" smtClean="0">
              <a:solidFill>
                <a:srgbClr val="0000BF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0000BF"/>
                </a:solidFill>
              </a:rPr>
              <a:t>状态图</a:t>
            </a:r>
            <a:endParaRPr lang="zh-CN" altLang="en-US" sz="2400" b="1" dirty="0">
              <a:solidFill>
                <a:srgbClr val="0000BF"/>
              </a:solidFill>
            </a:endParaRPr>
          </a:p>
        </p:txBody>
      </p:sp>
      <p:grpSp>
        <p:nvGrpSpPr>
          <p:cNvPr id="179" name="Group 194"/>
          <p:cNvGrpSpPr>
            <a:grpSpLocks/>
          </p:cNvGrpSpPr>
          <p:nvPr/>
        </p:nvGrpSpPr>
        <p:grpSpPr bwMode="auto">
          <a:xfrm>
            <a:off x="192360" y="871736"/>
            <a:ext cx="7227887" cy="1981200"/>
            <a:chOff x="528" y="528"/>
            <a:chExt cx="4553" cy="1248"/>
          </a:xfrm>
        </p:grpSpPr>
        <p:sp>
          <p:nvSpPr>
            <p:cNvPr id="180" name="Line 195"/>
            <p:cNvSpPr>
              <a:spLocks noChangeShapeType="1"/>
            </p:cNvSpPr>
            <p:nvPr/>
          </p:nvSpPr>
          <p:spPr bwMode="auto">
            <a:xfrm flipV="1">
              <a:off x="2208" y="684"/>
              <a:ext cx="0" cy="41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" name="Text Box 196"/>
            <p:cNvSpPr txBox="1">
              <a:spLocks noChangeArrowheads="1"/>
            </p:cNvSpPr>
            <p:nvPr/>
          </p:nvSpPr>
          <p:spPr bwMode="auto">
            <a:xfrm>
              <a:off x="864" y="1488"/>
              <a:ext cx="43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CP</a:t>
              </a:r>
            </a:p>
          </p:txBody>
        </p:sp>
        <p:sp>
          <p:nvSpPr>
            <p:cNvPr id="182" name="Text Box 197"/>
            <p:cNvSpPr txBox="1">
              <a:spLocks noChangeArrowheads="1"/>
            </p:cNvSpPr>
            <p:nvPr/>
          </p:nvSpPr>
          <p:spPr bwMode="auto">
            <a:xfrm>
              <a:off x="2791" y="528"/>
              <a:ext cx="377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83" name="Text Box 198"/>
            <p:cNvSpPr txBox="1">
              <a:spLocks noChangeArrowheads="1"/>
            </p:cNvSpPr>
            <p:nvPr/>
          </p:nvSpPr>
          <p:spPr bwMode="auto">
            <a:xfrm>
              <a:off x="1824" y="528"/>
              <a:ext cx="33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84" name="Oval 199"/>
            <p:cNvSpPr>
              <a:spLocks noChangeArrowheads="1"/>
            </p:cNvSpPr>
            <p:nvPr/>
          </p:nvSpPr>
          <p:spPr bwMode="auto">
            <a:xfrm>
              <a:off x="2172" y="1080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85" name="Oval 200"/>
            <p:cNvSpPr>
              <a:spLocks noChangeArrowheads="1"/>
            </p:cNvSpPr>
            <p:nvPr/>
          </p:nvSpPr>
          <p:spPr bwMode="auto">
            <a:xfrm>
              <a:off x="3600" y="1596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86" name="Oval 201"/>
            <p:cNvSpPr>
              <a:spLocks noChangeArrowheads="1"/>
            </p:cNvSpPr>
            <p:nvPr/>
          </p:nvSpPr>
          <p:spPr bwMode="auto">
            <a:xfrm>
              <a:off x="2652" y="1596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87" name="Oval 202"/>
            <p:cNvSpPr>
              <a:spLocks noChangeArrowheads="1"/>
            </p:cNvSpPr>
            <p:nvPr/>
          </p:nvSpPr>
          <p:spPr bwMode="auto">
            <a:xfrm>
              <a:off x="1704" y="1608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88" name="Rectangle 203"/>
            <p:cNvSpPr>
              <a:spLocks noChangeArrowheads="1"/>
            </p:cNvSpPr>
            <p:nvPr/>
          </p:nvSpPr>
          <p:spPr bwMode="auto">
            <a:xfrm>
              <a:off x="1416" y="989"/>
              <a:ext cx="646" cy="415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89" name="Text Box 204"/>
            <p:cNvSpPr txBox="1">
              <a:spLocks noChangeArrowheads="1"/>
            </p:cNvSpPr>
            <p:nvPr/>
          </p:nvSpPr>
          <p:spPr bwMode="auto">
            <a:xfrm>
              <a:off x="1457" y="989"/>
              <a:ext cx="31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</a:t>
              </a:r>
            </a:p>
          </p:txBody>
        </p:sp>
        <p:sp>
          <p:nvSpPr>
            <p:cNvPr id="190" name="Text Box 205"/>
            <p:cNvSpPr txBox="1">
              <a:spLocks noChangeArrowheads="1"/>
            </p:cNvSpPr>
            <p:nvPr/>
          </p:nvSpPr>
          <p:spPr bwMode="auto">
            <a:xfrm>
              <a:off x="1794" y="989"/>
              <a:ext cx="24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91" name="Text Box 206"/>
            <p:cNvSpPr txBox="1">
              <a:spLocks noChangeArrowheads="1"/>
            </p:cNvSpPr>
            <p:nvPr/>
          </p:nvSpPr>
          <p:spPr bwMode="auto">
            <a:xfrm>
              <a:off x="1820" y="1186"/>
              <a:ext cx="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</a:t>
              </a:r>
            </a:p>
          </p:txBody>
        </p:sp>
        <p:sp>
          <p:nvSpPr>
            <p:cNvPr id="192" name="Line 207"/>
            <p:cNvSpPr>
              <a:spLocks noChangeShapeType="1"/>
            </p:cNvSpPr>
            <p:nvPr/>
          </p:nvSpPr>
          <p:spPr bwMode="auto">
            <a:xfrm flipV="1">
              <a:off x="1739" y="1404"/>
              <a:ext cx="0" cy="1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93" name="Group 208"/>
            <p:cNvGrpSpPr>
              <a:grpSpLocks/>
            </p:cNvGrpSpPr>
            <p:nvPr/>
          </p:nvGrpSpPr>
          <p:grpSpPr bwMode="auto">
            <a:xfrm>
              <a:off x="1699" y="1321"/>
              <a:ext cx="81" cy="83"/>
              <a:chOff x="3120" y="3744"/>
              <a:chExt cx="96" cy="96"/>
            </a:xfrm>
          </p:grpSpPr>
          <p:sp>
            <p:nvSpPr>
              <p:cNvPr id="236" name="Line 209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7" name="Line 210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94" name="Rectangle 211"/>
            <p:cNvSpPr>
              <a:spLocks noChangeArrowheads="1"/>
            </p:cNvSpPr>
            <p:nvPr/>
          </p:nvSpPr>
          <p:spPr bwMode="auto">
            <a:xfrm>
              <a:off x="2364" y="997"/>
              <a:ext cx="646" cy="415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95" name="Text Box 212"/>
            <p:cNvSpPr txBox="1">
              <a:spLocks noChangeArrowheads="1"/>
            </p:cNvSpPr>
            <p:nvPr/>
          </p:nvSpPr>
          <p:spPr bwMode="auto">
            <a:xfrm>
              <a:off x="2405" y="997"/>
              <a:ext cx="331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</a:p>
          </p:txBody>
        </p:sp>
        <p:sp>
          <p:nvSpPr>
            <p:cNvPr id="196" name="Text Box 213"/>
            <p:cNvSpPr txBox="1">
              <a:spLocks noChangeArrowheads="1"/>
            </p:cNvSpPr>
            <p:nvPr/>
          </p:nvSpPr>
          <p:spPr bwMode="auto">
            <a:xfrm>
              <a:off x="2742" y="997"/>
              <a:ext cx="24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97" name="Text Box 214"/>
            <p:cNvSpPr txBox="1">
              <a:spLocks noChangeArrowheads="1"/>
            </p:cNvSpPr>
            <p:nvPr/>
          </p:nvSpPr>
          <p:spPr bwMode="auto">
            <a:xfrm>
              <a:off x="2768" y="1194"/>
              <a:ext cx="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98" name="Line 215"/>
            <p:cNvSpPr>
              <a:spLocks noChangeShapeType="1"/>
            </p:cNvSpPr>
            <p:nvPr/>
          </p:nvSpPr>
          <p:spPr bwMode="auto">
            <a:xfrm flipV="1">
              <a:off x="2687" y="1412"/>
              <a:ext cx="0" cy="1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99" name="Group 216"/>
            <p:cNvGrpSpPr>
              <a:grpSpLocks/>
            </p:cNvGrpSpPr>
            <p:nvPr/>
          </p:nvGrpSpPr>
          <p:grpSpPr bwMode="auto">
            <a:xfrm>
              <a:off x="2647" y="1329"/>
              <a:ext cx="81" cy="83"/>
              <a:chOff x="3120" y="3744"/>
              <a:chExt cx="96" cy="96"/>
            </a:xfrm>
          </p:grpSpPr>
          <p:sp>
            <p:nvSpPr>
              <p:cNvPr id="234" name="Line 217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" name="Line 218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0" name="Rectangle 219"/>
            <p:cNvSpPr>
              <a:spLocks noChangeArrowheads="1"/>
            </p:cNvSpPr>
            <p:nvPr/>
          </p:nvSpPr>
          <p:spPr bwMode="auto">
            <a:xfrm>
              <a:off x="3312" y="989"/>
              <a:ext cx="646" cy="415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01" name="Text Box 220"/>
            <p:cNvSpPr txBox="1">
              <a:spLocks noChangeArrowheads="1"/>
            </p:cNvSpPr>
            <p:nvPr/>
          </p:nvSpPr>
          <p:spPr bwMode="auto">
            <a:xfrm>
              <a:off x="3353" y="989"/>
              <a:ext cx="391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202" name="Text Box 221"/>
            <p:cNvSpPr txBox="1">
              <a:spLocks noChangeArrowheads="1"/>
            </p:cNvSpPr>
            <p:nvPr/>
          </p:nvSpPr>
          <p:spPr bwMode="auto">
            <a:xfrm>
              <a:off x="3690" y="989"/>
              <a:ext cx="24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3" name="Text Box 222"/>
            <p:cNvSpPr txBox="1">
              <a:spLocks noChangeArrowheads="1"/>
            </p:cNvSpPr>
            <p:nvPr/>
          </p:nvSpPr>
          <p:spPr bwMode="auto">
            <a:xfrm>
              <a:off x="3716" y="1186"/>
              <a:ext cx="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</a:t>
              </a:r>
            </a:p>
          </p:txBody>
        </p:sp>
        <p:sp>
          <p:nvSpPr>
            <p:cNvPr id="204" name="Line 223"/>
            <p:cNvSpPr>
              <a:spLocks noChangeShapeType="1"/>
            </p:cNvSpPr>
            <p:nvPr/>
          </p:nvSpPr>
          <p:spPr bwMode="auto">
            <a:xfrm flipV="1">
              <a:off x="3635" y="1404"/>
              <a:ext cx="0" cy="1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05" name="Group 224"/>
            <p:cNvGrpSpPr>
              <a:grpSpLocks/>
            </p:cNvGrpSpPr>
            <p:nvPr/>
          </p:nvGrpSpPr>
          <p:grpSpPr bwMode="auto">
            <a:xfrm>
              <a:off x="3595" y="1321"/>
              <a:ext cx="81" cy="83"/>
              <a:chOff x="3120" y="3744"/>
              <a:chExt cx="96" cy="96"/>
            </a:xfrm>
          </p:grpSpPr>
          <p:sp>
            <p:nvSpPr>
              <p:cNvPr id="232" name="Line 225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3" name="Line 226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6" name="Rectangle 227"/>
            <p:cNvSpPr>
              <a:spLocks noChangeArrowheads="1"/>
            </p:cNvSpPr>
            <p:nvPr/>
          </p:nvSpPr>
          <p:spPr bwMode="auto">
            <a:xfrm>
              <a:off x="4249" y="989"/>
              <a:ext cx="646" cy="415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07" name="Text Box 228"/>
            <p:cNvSpPr txBox="1">
              <a:spLocks noChangeArrowheads="1"/>
            </p:cNvSpPr>
            <p:nvPr/>
          </p:nvSpPr>
          <p:spPr bwMode="auto">
            <a:xfrm>
              <a:off x="4290" y="989"/>
              <a:ext cx="31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208" name="Text Box 229"/>
            <p:cNvSpPr txBox="1">
              <a:spLocks noChangeArrowheads="1"/>
            </p:cNvSpPr>
            <p:nvPr/>
          </p:nvSpPr>
          <p:spPr bwMode="auto">
            <a:xfrm>
              <a:off x="4627" y="989"/>
              <a:ext cx="24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9" name="Text Box 230"/>
            <p:cNvSpPr txBox="1">
              <a:spLocks noChangeArrowheads="1"/>
            </p:cNvSpPr>
            <p:nvPr/>
          </p:nvSpPr>
          <p:spPr bwMode="auto">
            <a:xfrm>
              <a:off x="4653" y="1186"/>
              <a:ext cx="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0" name="Line 231"/>
            <p:cNvSpPr>
              <a:spLocks noChangeShapeType="1"/>
            </p:cNvSpPr>
            <p:nvPr/>
          </p:nvSpPr>
          <p:spPr bwMode="auto">
            <a:xfrm flipV="1">
              <a:off x="4572" y="1404"/>
              <a:ext cx="0" cy="1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11" name="Group 232"/>
            <p:cNvGrpSpPr>
              <a:grpSpLocks/>
            </p:cNvGrpSpPr>
            <p:nvPr/>
          </p:nvGrpSpPr>
          <p:grpSpPr bwMode="auto">
            <a:xfrm>
              <a:off x="4532" y="1321"/>
              <a:ext cx="81" cy="83"/>
              <a:chOff x="3120" y="3744"/>
              <a:chExt cx="96" cy="96"/>
            </a:xfrm>
          </p:grpSpPr>
          <p:sp>
            <p:nvSpPr>
              <p:cNvPr id="230" name="Line 233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1" name="Line 234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12" name="Text Box 235"/>
            <p:cNvSpPr txBox="1">
              <a:spLocks noChangeArrowheads="1"/>
            </p:cNvSpPr>
            <p:nvPr/>
          </p:nvSpPr>
          <p:spPr bwMode="auto">
            <a:xfrm>
              <a:off x="3744" y="528"/>
              <a:ext cx="377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13" name="Text Box 236"/>
            <p:cNvSpPr txBox="1">
              <a:spLocks noChangeArrowheads="1"/>
            </p:cNvSpPr>
            <p:nvPr/>
          </p:nvSpPr>
          <p:spPr bwMode="auto">
            <a:xfrm>
              <a:off x="4704" y="528"/>
              <a:ext cx="377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14" name="Line 237"/>
            <p:cNvSpPr>
              <a:spLocks noChangeShapeType="1"/>
            </p:cNvSpPr>
            <p:nvPr/>
          </p:nvSpPr>
          <p:spPr bwMode="auto">
            <a:xfrm>
              <a:off x="4572" y="1488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" name="Line 238"/>
            <p:cNvSpPr>
              <a:spLocks noChangeShapeType="1"/>
            </p:cNvSpPr>
            <p:nvPr/>
          </p:nvSpPr>
          <p:spPr bwMode="auto">
            <a:xfrm>
              <a:off x="3636" y="1488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6" name="Line 239"/>
            <p:cNvSpPr>
              <a:spLocks noChangeShapeType="1"/>
            </p:cNvSpPr>
            <p:nvPr/>
          </p:nvSpPr>
          <p:spPr bwMode="auto">
            <a:xfrm>
              <a:off x="2688" y="1500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7" name="Line 240"/>
            <p:cNvSpPr>
              <a:spLocks noChangeShapeType="1"/>
            </p:cNvSpPr>
            <p:nvPr/>
          </p:nvSpPr>
          <p:spPr bwMode="auto">
            <a:xfrm>
              <a:off x="1740" y="1512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8" name="Line 241"/>
            <p:cNvSpPr>
              <a:spLocks noChangeShapeType="1"/>
            </p:cNvSpPr>
            <p:nvPr/>
          </p:nvSpPr>
          <p:spPr bwMode="auto">
            <a:xfrm flipH="1">
              <a:off x="1308" y="1632"/>
              <a:ext cx="326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9" name="Line 242"/>
            <p:cNvSpPr>
              <a:spLocks noChangeShapeType="1"/>
            </p:cNvSpPr>
            <p:nvPr/>
          </p:nvSpPr>
          <p:spPr bwMode="auto">
            <a:xfrm>
              <a:off x="2076" y="1104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" name="Line 243"/>
            <p:cNvSpPr>
              <a:spLocks noChangeShapeType="1"/>
            </p:cNvSpPr>
            <p:nvPr/>
          </p:nvSpPr>
          <p:spPr bwMode="auto">
            <a:xfrm flipV="1">
              <a:off x="3144" y="684"/>
              <a:ext cx="0" cy="41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" name="Oval 244"/>
            <p:cNvSpPr>
              <a:spLocks noChangeArrowheads="1"/>
            </p:cNvSpPr>
            <p:nvPr/>
          </p:nvSpPr>
          <p:spPr bwMode="auto">
            <a:xfrm>
              <a:off x="3108" y="1080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22" name="Line 245"/>
            <p:cNvSpPr>
              <a:spLocks noChangeShapeType="1"/>
            </p:cNvSpPr>
            <p:nvPr/>
          </p:nvSpPr>
          <p:spPr bwMode="auto">
            <a:xfrm>
              <a:off x="3012" y="1104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3" name="Line 246"/>
            <p:cNvSpPr>
              <a:spLocks noChangeShapeType="1"/>
            </p:cNvSpPr>
            <p:nvPr/>
          </p:nvSpPr>
          <p:spPr bwMode="auto">
            <a:xfrm flipV="1">
              <a:off x="4080" y="684"/>
              <a:ext cx="0" cy="41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4" name="Oval 247"/>
            <p:cNvSpPr>
              <a:spLocks noChangeArrowheads="1"/>
            </p:cNvSpPr>
            <p:nvPr/>
          </p:nvSpPr>
          <p:spPr bwMode="auto">
            <a:xfrm>
              <a:off x="4044" y="1080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25" name="Line 248"/>
            <p:cNvSpPr>
              <a:spLocks noChangeShapeType="1"/>
            </p:cNvSpPr>
            <p:nvPr/>
          </p:nvSpPr>
          <p:spPr bwMode="auto">
            <a:xfrm>
              <a:off x="3948" y="1104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" name="Line 249"/>
            <p:cNvSpPr>
              <a:spLocks noChangeShapeType="1"/>
            </p:cNvSpPr>
            <p:nvPr/>
          </p:nvSpPr>
          <p:spPr bwMode="auto">
            <a:xfrm>
              <a:off x="1104" y="1152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7" name="Line 250"/>
            <p:cNvSpPr>
              <a:spLocks noChangeShapeType="1"/>
            </p:cNvSpPr>
            <p:nvPr/>
          </p:nvSpPr>
          <p:spPr bwMode="auto">
            <a:xfrm>
              <a:off x="4896" y="1104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8" name="Line 251"/>
            <p:cNvSpPr>
              <a:spLocks noChangeShapeType="1"/>
            </p:cNvSpPr>
            <p:nvPr/>
          </p:nvSpPr>
          <p:spPr bwMode="auto">
            <a:xfrm flipV="1">
              <a:off x="5040" y="720"/>
              <a:ext cx="0" cy="38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9" name="Text Box 252"/>
            <p:cNvSpPr txBox="1">
              <a:spLocks noChangeArrowheads="1"/>
            </p:cNvSpPr>
            <p:nvPr/>
          </p:nvSpPr>
          <p:spPr bwMode="auto">
            <a:xfrm>
              <a:off x="528" y="1008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238" name="Line 253"/>
          <p:cNvSpPr>
            <a:spLocks noChangeShapeType="1"/>
          </p:cNvSpPr>
          <p:nvPr/>
        </p:nvSpPr>
        <p:spPr bwMode="auto">
          <a:xfrm flipH="1">
            <a:off x="1106760" y="1405136"/>
            <a:ext cx="67056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9" name="Line 254"/>
          <p:cNvSpPr>
            <a:spLocks noChangeShapeType="1"/>
          </p:cNvSpPr>
          <p:nvPr/>
        </p:nvSpPr>
        <p:spPr bwMode="auto">
          <a:xfrm>
            <a:off x="1106760" y="1405136"/>
            <a:ext cx="0" cy="4572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0" name="Line 255"/>
          <p:cNvSpPr>
            <a:spLocks noChangeShapeType="1"/>
          </p:cNvSpPr>
          <p:nvPr/>
        </p:nvSpPr>
        <p:spPr bwMode="auto">
          <a:xfrm>
            <a:off x="7126560" y="2090936"/>
            <a:ext cx="6858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1" name="Line 256"/>
          <p:cNvSpPr>
            <a:spLocks noChangeShapeType="1"/>
          </p:cNvSpPr>
          <p:nvPr/>
        </p:nvSpPr>
        <p:spPr bwMode="auto">
          <a:xfrm flipV="1">
            <a:off x="7812360" y="1405136"/>
            <a:ext cx="0" cy="6858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2" name="Oval 258"/>
          <p:cNvSpPr>
            <a:spLocks noChangeArrowheads="1"/>
          </p:cNvSpPr>
          <p:nvPr/>
        </p:nvSpPr>
        <p:spPr bwMode="auto">
          <a:xfrm>
            <a:off x="2086247" y="2283023"/>
            <a:ext cx="71438" cy="71438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243" name="Oval 259"/>
          <p:cNvSpPr>
            <a:spLocks noChangeArrowheads="1"/>
          </p:cNvSpPr>
          <p:nvPr/>
        </p:nvSpPr>
        <p:spPr bwMode="auto">
          <a:xfrm>
            <a:off x="3584847" y="2252861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244" name="Oval 260"/>
          <p:cNvSpPr>
            <a:spLocks noChangeArrowheads="1"/>
          </p:cNvSpPr>
          <p:nvPr/>
        </p:nvSpPr>
        <p:spPr bwMode="auto">
          <a:xfrm>
            <a:off x="5092972" y="2252861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245" name="Oval 261"/>
          <p:cNvSpPr>
            <a:spLocks noChangeArrowheads="1"/>
          </p:cNvSpPr>
          <p:nvPr/>
        </p:nvSpPr>
        <p:spPr bwMode="auto">
          <a:xfrm>
            <a:off x="6588397" y="2252861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animBg="1"/>
      <p:bldP spid="239" grpId="0" animBg="1"/>
      <p:bldP spid="240" grpId="0" animBg="1"/>
      <p:bldP spid="2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矩形 161"/>
          <p:cNvSpPr/>
          <p:nvPr/>
        </p:nvSpPr>
        <p:spPr bwMode="auto">
          <a:xfrm>
            <a:off x="-252536" y="3780879"/>
            <a:ext cx="10081120" cy="2744465"/>
          </a:xfrm>
          <a:prstGeom prst="rect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-238372" y="1024677"/>
            <a:ext cx="10081120" cy="2744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650" name="Line 4"/>
          <p:cNvSpPr>
            <a:spLocks noChangeShapeType="1"/>
          </p:cNvSpPr>
          <p:nvPr/>
        </p:nvSpPr>
        <p:spPr bwMode="auto">
          <a:xfrm>
            <a:off x="4230688" y="609600"/>
            <a:ext cx="0" cy="6192000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7651" name="Group 5"/>
          <p:cNvGrpSpPr>
            <a:grpSpLocks/>
          </p:cNvGrpSpPr>
          <p:nvPr/>
        </p:nvGrpSpPr>
        <p:grpSpPr bwMode="auto">
          <a:xfrm>
            <a:off x="1182688" y="304800"/>
            <a:ext cx="4191000" cy="381000"/>
            <a:chOff x="1008" y="288"/>
            <a:chExt cx="2640" cy="240"/>
          </a:xfrm>
        </p:grpSpPr>
        <p:sp>
          <p:nvSpPr>
            <p:cNvPr id="27786" name="Line 6"/>
            <p:cNvSpPr>
              <a:spLocks noChangeShapeType="1"/>
            </p:cNvSpPr>
            <p:nvPr/>
          </p:nvSpPr>
          <p:spPr bwMode="auto">
            <a:xfrm>
              <a:off x="124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87" name="Line 7"/>
            <p:cNvSpPr>
              <a:spLocks noChangeShapeType="1"/>
            </p:cNvSpPr>
            <p:nvPr/>
          </p:nvSpPr>
          <p:spPr bwMode="auto">
            <a:xfrm>
              <a:off x="148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88" name="Line 8"/>
            <p:cNvSpPr>
              <a:spLocks noChangeShapeType="1"/>
            </p:cNvSpPr>
            <p:nvPr/>
          </p:nvSpPr>
          <p:spPr bwMode="auto">
            <a:xfrm>
              <a:off x="124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89" name="Line 9"/>
            <p:cNvSpPr>
              <a:spLocks noChangeShapeType="1"/>
            </p:cNvSpPr>
            <p:nvPr/>
          </p:nvSpPr>
          <p:spPr bwMode="auto">
            <a:xfrm>
              <a:off x="148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90" name="Line 10"/>
            <p:cNvSpPr>
              <a:spLocks noChangeShapeType="1"/>
            </p:cNvSpPr>
            <p:nvPr/>
          </p:nvSpPr>
          <p:spPr bwMode="auto">
            <a:xfrm>
              <a:off x="172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91" name="Line 11"/>
            <p:cNvSpPr>
              <a:spLocks noChangeShapeType="1"/>
            </p:cNvSpPr>
            <p:nvPr/>
          </p:nvSpPr>
          <p:spPr bwMode="auto">
            <a:xfrm>
              <a:off x="196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92" name="Line 12"/>
            <p:cNvSpPr>
              <a:spLocks noChangeShapeType="1"/>
            </p:cNvSpPr>
            <p:nvPr/>
          </p:nvSpPr>
          <p:spPr bwMode="auto">
            <a:xfrm>
              <a:off x="172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93" name="Line 13"/>
            <p:cNvSpPr>
              <a:spLocks noChangeShapeType="1"/>
            </p:cNvSpPr>
            <p:nvPr/>
          </p:nvSpPr>
          <p:spPr bwMode="auto">
            <a:xfrm>
              <a:off x="196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94" name="Line 14"/>
            <p:cNvSpPr>
              <a:spLocks noChangeShapeType="1"/>
            </p:cNvSpPr>
            <p:nvPr/>
          </p:nvSpPr>
          <p:spPr bwMode="auto">
            <a:xfrm>
              <a:off x="220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95" name="Line 15"/>
            <p:cNvSpPr>
              <a:spLocks noChangeShapeType="1"/>
            </p:cNvSpPr>
            <p:nvPr/>
          </p:nvSpPr>
          <p:spPr bwMode="auto">
            <a:xfrm>
              <a:off x="244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96" name="Line 16"/>
            <p:cNvSpPr>
              <a:spLocks noChangeShapeType="1"/>
            </p:cNvSpPr>
            <p:nvPr/>
          </p:nvSpPr>
          <p:spPr bwMode="auto">
            <a:xfrm>
              <a:off x="220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97" name="Line 17"/>
            <p:cNvSpPr>
              <a:spLocks noChangeShapeType="1"/>
            </p:cNvSpPr>
            <p:nvPr/>
          </p:nvSpPr>
          <p:spPr bwMode="auto">
            <a:xfrm>
              <a:off x="244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98" name="Line 18"/>
            <p:cNvSpPr>
              <a:spLocks noChangeShapeType="1"/>
            </p:cNvSpPr>
            <p:nvPr/>
          </p:nvSpPr>
          <p:spPr bwMode="auto">
            <a:xfrm>
              <a:off x="268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99" name="Line 19"/>
            <p:cNvSpPr>
              <a:spLocks noChangeShapeType="1"/>
            </p:cNvSpPr>
            <p:nvPr/>
          </p:nvSpPr>
          <p:spPr bwMode="auto">
            <a:xfrm>
              <a:off x="292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800" name="Line 20"/>
            <p:cNvSpPr>
              <a:spLocks noChangeShapeType="1"/>
            </p:cNvSpPr>
            <p:nvPr/>
          </p:nvSpPr>
          <p:spPr bwMode="auto">
            <a:xfrm>
              <a:off x="268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801" name="Line 21"/>
            <p:cNvSpPr>
              <a:spLocks noChangeShapeType="1"/>
            </p:cNvSpPr>
            <p:nvPr/>
          </p:nvSpPr>
          <p:spPr bwMode="auto">
            <a:xfrm>
              <a:off x="292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802" name="Line 22"/>
            <p:cNvSpPr>
              <a:spLocks noChangeShapeType="1"/>
            </p:cNvSpPr>
            <p:nvPr/>
          </p:nvSpPr>
          <p:spPr bwMode="auto">
            <a:xfrm>
              <a:off x="100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803" name="Line 23"/>
            <p:cNvSpPr>
              <a:spLocks noChangeShapeType="1"/>
            </p:cNvSpPr>
            <p:nvPr/>
          </p:nvSpPr>
          <p:spPr bwMode="auto">
            <a:xfrm>
              <a:off x="316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804" name="Line 24"/>
            <p:cNvSpPr>
              <a:spLocks noChangeShapeType="1"/>
            </p:cNvSpPr>
            <p:nvPr/>
          </p:nvSpPr>
          <p:spPr bwMode="auto">
            <a:xfrm>
              <a:off x="340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805" name="Line 25"/>
            <p:cNvSpPr>
              <a:spLocks noChangeShapeType="1"/>
            </p:cNvSpPr>
            <p:nvPr/>
          </p:nvSpPr>
          <p:spPr bwMode="auto">
            <a:xfrm>
              <a:off x="316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806" name="Line 26"/>
            <p:cNvSpPr>
              <a:spLocks noChangeShapeType="1"/>
            </p:cNvSpPr>
            <p:nvPr/>
          </p:nvSpPr>
          <p:spPr bwMode="auto">
            <a:xfrm>
              <a:off x="340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807" name="Line 27"/>
            <p:cNvSpPr>
              <a:spLocks noChangeShapeType="1"/>
            </p:cNvSpPr>
            <p:nvPr/>
          </p:nvSpPr>
          <p:spPr bwMode="auto">
            <a:xfrm>
              <a:off x="292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7652" name="Line 28"/>
          <p:cNvSpPr>
            <a:spLocks noChangeShapeType="1"/>
          </p:cNvSpPr>
          <p:nvPr/>
        </p:nvSpPr>
        <p:spPr bwMode="auto">
          <a:xfrm>
            <a:off x="1944688" y="685800"/>
            <a:ext cx="0" cy="6192000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3" name="Line 29"/>
          <p:cNvSpPr>
            <a:spLocks noChangeShapeType="1"/>
          </p:cNvSpPr>
          <p:nvPr/>
        </p:nvSpPr>
        <p:spPr bwMode="auto">
          <a:xfrm>
            <a:off x="2706688" y="684213"/>
            <a:ext cx="0" cy="6192000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4" name="Line 30"/>
          <p:cNvSpPr>
            <a:spLocks noChangeShapeType="1"/>
          </p:cNvSpPr>
          <p:nvPr/>
        </p:nvSpPr>
        <p:spPr bwMode="auto">
          <a:xfrm>
            <a:off x="3468688" y="728663"/>
            <a:ext cx="0" cy="6192000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5" name="Line 31"/>
          <p:cNvSpPr>
            <a:spLocks noChangeShapeType="1"/>
          </p:cNvSpPr>
          <p:nvPr/>
        </p:nvSpPr>
        <p:spPr bwMode="auto">
          <a:xfrm>
            <a:off x="4992688" y="684213"/>
            <a:ext cx="0" cy="6192000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7120" name="Text Box 32"/>
          <p:cNvSpPr txBox="1">
            <a:spLocks noChangeArrowheads="1"/>
          </p:cNvSpPr>
          <p:nvPr/>
        </p:nvSpPr>
        <p:spPr bwMode="auto">
          <a:xfrm>
            <a:off x="344488" y="3794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217121" name="Text Box 33"/>
          <p:cNvSpPr txBox="1">
            <a:spLocks noChangeArrowheads="1"/>
          </p:cNvSpPr>
          <p:nvPr/>
        </p:nvSpPr>
        <p:spPr bwMode="auto">
          <a:xfrm>
            <a:off x="468313" y="10445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</a:p>
        </p:txBody>
      </p:sp>
      <p:sp>
        <p:nvSpPr>
          <p:cNvPr id="217122" name="Text Box 34"/>
          <p:cNvSpPr txBox="1">
            <a:spLocks noChangeArrowheads="1"/>
          </p:cNvSpPr>
          <p:nvPr/>
        </p:nvSpPr>
        <p:spPr bwMode="auto">
          <a:xfrm>
            <a:off x="468313" y="19589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sp>
        <p:nvSpPr>
          <p:cNvPr id="217123" name="Text Box 35"/>
          <p:cNvSpPr txBox="1">
            <a:spLocks noChangeArrowheads="1"/>
          </p:cNvSpPr>
          <p:nvPr/>
        </p:nvSpPr>
        <p:spPr bwMode="auto">
          <a:xfrm>
            <a:off x="468313" y="26447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217124" name="Text Box 36"/>
          <p:cNvSpPr txBox="1">
            <a:spLocks noChangeArrowheads="1"/>
          </p:cNvSpPr>
          <p:nvPr/>
        </p:nvSpPr>
        <p:spPr bwMode="auto">
          <a:xfrm>
            <a:off x="468313" y="32543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grpSp>
        <p:nvGrpSpPr>
          <p:cNvPr id="27661" name="Group 37"/>
          <p:cNvGrpSpPr>
            <a:grpSpLocks/>
          </p:cNvGrpSpPr>
          <p:nvPr/>
        </p:nvGrpSpPr>
        <p:grpSpPr bwMode="auto">
          <a:xfrm>
            <a:off x="1130300" y="1189038"/>
            <a:ext cx="4624388" cy="2260600"/>
            <a:chOff x="1574" y="749"/>
            <a:chExt cx="2913" cy="1424"/>
          </a:xfrm>
        </p:grpSpPr>
        <p:grpSp>
          <p:nvGrpSpPr>
            <p:cNvPr id="27756" name="Group 38"/>
            <p:cNvGrpSpPr>
              <a:grpSpLocks/>
            </p:cNvGrpSpPr>
            <p:nvPr/>
          </p:nvGrpSpPr>
          <p:grpSpPr bwMode="auto">
            <a:xfrm>
              <a:off x="1655" y="754"/>
              <a:ext cx="2832" cy="240"/>
              <a:chOff x="1056" y="2016"/>
              <a:chExt cx="2832" cy="240"/>
            </a:xfrm>
          </p:grpSpPr>
          <p:sp>
            <p:nvSpPr>
              <p:cNvPr id="27779" name="Line 39"/>
              <p:cNvSpPr>
                <a:spLocks noChangeShapeType="1"/>
              </p:cNvSpPr>
              <p:nvPr/>
            </p:nvSpPr>
            <p:spPr bwMode="auto">
              <a:xfrm>
                <a:off x="1056" y="2016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780" name="Line 40"/>
              <p:cNvSpPr>
                <a:spLocks noChangeShapeType="1"/>
              </p:cNvSpPr>
              <p:nvPr/>
            </p:nvSpPr>
            <p:spPr bwMode="auto">
              <a:xfrm>
                <a:off x="1488" y="20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781" name="Line 41"/>
              <p:cNvSpPr>
                <a:spLocks noChangeShapeType="1"/>
              </p:cNvSpPr>
              <p:nvPr/>
            </p:nvSpPr>
            <p:spPr bwMode="auto">
              <a:xfrm>
                <a:off x="1488" y="2256"/>
                <a:ext cx="144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782" name="Line 42"/>
              <p:cNvSpPr>
                <a:spLocks noChangeShapeType="1"/>
              </p:cNvSpPr>
              <p:nvPr/>
            </p:nvSpPr>
            <p:spPr bwMode="auto">
              <a:xfrm flipV="1">
                <a:off x="2928" y="20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783" name="Line 43"/>
              <p:cNvSpPr>
                <a:spLocks noChangeShapeType="1"/>
              </p:cNvSpPr>
              <p:nvPr/>
            </p:nvSpPr>
            <p:spPr bwMode="auto">
              <a:xfrm>
                <a:off x="2928" y="2016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784" name="Line 44"/>
              <p:cNvSpPr>
                <a:spLocks noChangeShapeType="1"/>
              </p:cNvSpPr>
              <p:nvPr/>
            </p:nvSpPr>
            <p:spPr bwMode="auto">
              <a:xfrm>
                <a:off x="3408" y="20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785" name="Line 45"/>
              <p:cNvSpPr>
                <a:spLocks noChangeShapeType="1"/>
              </p:cNvSpPr>
              <p:nvPr/>
            </p:nvSpPr>
            <p:spPr bwMode="auto">
              <a:xfrm>
                <a:off x="3408" y="2256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7757" name="Group 46"/>
            <p:cNvGrpSpPr>
              <a:grpSpLocks/>
            </p:cNvGrpSpPr>
            <p:nvPr/>
          </p:nvGrpSpPr>
          <p:grpSpPr bwMode="auto">
            <a:xfrm>
              <a:off x="1655" y="1162"/>
              <a:ext cx="2832" cy="240"/>
              <a:chOff x="1056" y="2256"/>
              <a:chExt cx="2832" cy="240"/>
            </a:xfrm>
          </p:grpSpPr>
          <p:sp>
            <p:nvSpPr>
              <p:cNvPr id="27772" name="Line 47"/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773" name="Line 48"/>
              <p:cNvSpPr>
                <a:spLocks noChangeShapeType="1"/>
              </p:cNvSpPr>
              <p:nvPr/>
            </p:nvSpPr>
            <p:spPr bwMode="auto">
              <a:xfrm flipV="1">
                <a:off x="1488" y="225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774" name="Line 49"/>
              <p:cNvSpPr>
                <a:spLocks noChangeShapeType="1"/>
              </p:cNvSpPr>
              <p:nvPr/>
            </p:nvSpPr>
            <p:spPr bwMode="auto">
              <a:xfrm>
                <a:off x="1488" y="2256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775" name="Line 50"/>
              <p:cNvSpPr>
                <a:spLocks noChangeShapeType="1"/>
              </p:cNvSpPr>
              <p:nvPr/>
            </p:nvSpPr>
            <p:spPr bwMode="auto">
              <a:xfrm>
                <a:off x="1968" y="225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776" name="Line 51"/>
              <p:cNvSpPr>
                <a:spLocks noChangeShapeType="1"/>
              </p:cNvSpPr>
              <p:nvPr/>
            </p:nvSpPr>
            <p:spPr bwMode="auto">
              <a:xfrm>
                <a:off x="1968" y="2496"/>
                <a:ext cx="144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777" name="Line 52"/>
              <p:cNvSpPr>
                <a:spLocks noChangeShapeType="1"/>
              </p:cNvSpPr>
              <p:nvPr/>
            </p:nvSpPr>
            <p:spPr bwMode="auto">
              <a:xfrm flipV="1">
                <a:off x="3408" y="225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778" name="Line 53"/>
              <p:cNvSpPr>
                <a:spLocks noChangeShapeType="1"/>
              </p:cNvSpPr>
              <p:nvPr/>
            </p:nvSpPr>
            <p:spPr bwMode="auto">
              <a:xfrm>
                <a:off x="3408" y="2256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7758" name="Group 54"/>
            <p:cNvGrpSpPr>
              <a:grpSpLocks/>
            </p:cNvGrpSpPr>
            <p:nvPr/>
          </p:nvGrpSpPr>
          <p:grpSpPr bwMode="auto">
            <a:xfrm>
              <a:off x="1655" y="1570"/>
              <a:ext cx="2832" cy="240"/>
              <a:chOff x="1056" y="2784"/>
              <a:chExt cx="2832" cy="288"/>
            </a:xfrm>
          </p:grpSpPr>
          <p:sp>
            <p:nvSpPr>
              <p:cNvPr id="27767" name="Line 55"/>
              <p:cNvSpPr>
                <a:spLocks noChangeShapeType="1"/>
              </p:cNvSpPr>
              <p:nvPr/>
            </p:nvSpPr>
            <p:spPr bwMode="auto">
              <a:xfrm>
                <a:off x="1056" y="3072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768" name="Line 56"/>
              <p:cNvSpPr>
                <a:spLocks noChangeShapeType="1"/>
              </p:cNvSpPr>
              <p:nvPr/>
            </p:nvSpPr>
            <p:spPr bwMode="auto">
              <a:xfrm flipV="1">
                <a:off x="1968" y="278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769" name="Line 57"/>
              <p:cNvSpPr>
                <a:spLocks noChangeShapeType="1"/>
              </p:cNvSpPr>
              <p:nvPr/>
            </p:nvSpPr>
            <p:spPr bwMode="auto">
              <a:xfrm>
                <a:off x="1968" y="2784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770" name="Line 58"/>
              <p:cNvSpPr>
                <a:spLocks noChangeShapeType="1"/>
              </p:cNvSpPr>
              <p:nvPr/>
            </p:nvSpPr>
            <p:spPr bwMode="auto">
              <a:xfrm>
                <a:off x="2448" y="278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771" name="Line 59"/>
              <p:cNvSpPr>
                <a:spLocks noChangeShapeType="1"/>
              </p:cNvSpPr>
              <p:nvPr/>
            </p:nvSpPr>
            <p:spPr bwMode="auto">
              <a:xfrm>
                <a:off x="2448" y="3072"/>
                <a:ext cx="144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7759" name="Group 60"/>
            <p:cNvGrpSpPr>
              <a:grpSpLocks/>
            </p:cNvGrpSpPr>
            <p:nvPr/>
          </p:nvGrpSpPr>
          <p:grpSpPr bwMode="auto">
            <a:xfrm>
              <a:off x="1655" y="1933"/>
              <a:ext cx="2784" cy="240"/>
              <a:chOff x="1056" y="3072"/>
              <a:chExt cx="2784" cy="240"/>
            </a:xfrm>
          </p:grpSpPr>
          <p:sp>
            <p:nvSpPr>
              <p:cNvPr id="27762" name="Line 61"/>
              <p:cNvSpPr>
                <a:spLocks noChangeShapeType="1"/>
              </p:cNvSpPr>
              <p:nvPr/>
            </p:nvSpPr>
            <p:spPr bwMode="auto">
              <a:xfrm>
                <a:off x="1056" y="3312"/>
                <a:ext cx="139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763" name="Line 62"/>
              <p:cNvSpPr>
                <a:spLocks noChangeShapeType="1"/>
              </p:cNvSpPr>
              <p:nvPr/>
            </p:nvSpPr>
            <p:spPr bwMode="auto">
              <a:xfrm flipV="1">
                <a:off x="2448" y="307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764" name="Line 63"/>
              <p:cNvSpPr>
                <a:spLocks noChangeShapeType="1"/>
              </p:cNvSpPr>
              <p:nvPr/>
            </p:nvSpPr>
            <p:spPr bwMode="auto">
              <a:xfrm>
                <a:off x="2448" y="3072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765" name="Line 64"/>
              <p:cNvSpPr>
                <a:spLocks noChangeShapeType="1"/>
              </p:cNvSpPr>
              <p:nvPr/>
            </p:nvSpPr>
            <p:spPr bwMode="auto">
              <a:xfrm>
                <a:off x="2928" y="307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766" name="Line 65"/>
              <p:cNvSpPr>
                <a:spLocks noChangeShapeType="1"/>
              </p:cNvSpPr>
              <p:nvPr/>
            </p:nvSpPr>
            <p:spPr bwMode="auto">
              <a:xfrm>
                <a:off x="2928" y="3312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7760" name="Line 66"/>
            <p:cNvSpPr>
              <a:spLocks noChangeShapeType="1"/>
            </p:cNvSpPr>
            <p:nvPr/>
          </p:nvSpPr>
          <p:spPr bwMode="auto">
            <a:xfrm>
              <a:off x="1665" y="749"/>
              <a:ext cx="0" cy="2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61" name="Line 67"/>
            <p:cNvSpPr>
              <a:spLocks noChangeShapeType="1"/>
            </p:cNvSpPr>
            <p:nvPr/>
          </p:nvSpPr>
          <p:spPr bwMode="auto">
            <a:xfrm flipH="1">
              <a:off x="1574" y="1021"/>
              <a:ext cx="9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7662" name="Group 68"/>
          <p:cNvGrpSpPr>
            <a:grpSpLocks/>
          </p:cNvGrpSpPr>
          <p:nvPr/>
        </p:nvGrpSpPr>
        <p:grpSpPr bwMode="auto">
          <a:xfrm>
            <a:off x="4989513" y="304800"/>
            <a:ext cx="4191000" cy="381000"/>
            <a:chOff x="1008" y="288"/>
            <a:chExt cx="2640" cy="240"/>
          </a:xfrm>
        </p:grpSpPr>
        <p:sp>
          <p:nvSpPr>
            <p:cNvPr id="27734" name="Line 69"/>
            <p:cNvSpPr>
              <a:spLocks noChangeShapeType="1"/>
            </p:cNvSpPr>
            <p:nvPr/>
          </p:nvSpPr>
          <p:spPr bwMode="auto">
            <a:xfrm>
              <a:off x="124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35" name="Line 70"/>
            <p:cNvSpPr>
              <a:spLocks noChangeShapeType="1"/>
            </p:cNvSpPr>
            <p:nvPr/>
          </p:nvSpPr>
          <p:spPr bwMode="auto">
            <a:xfrm>
              <a:off x="148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36" name="Line 71"/>
            <p:cNvSpPr>
              <a:spLocks noChangeShapeType="1"/>
            </p:cNvSpPr>
            <p:nvPr/>
          </p:nvSpPr>
          <p:spPr bwMode="auto">
            <a:xfrm>
              <a:off x="124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37" name="Line 72"/>
            <p:cNvSpPr>
              <a:spLocks noChangeShapeType="1"/>
            </p:cNvSpPr>
            <p:nvPr/>
          </p:nvSpPr>
          <p:spPr bwMode="auto">
            <a:xfrm>
              <a:off x="148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38" name="Line 73"/>
            <p:cNvSpPr>
              <a:spLocks noChangeShapeType="1"/>
            </p:cNvSpPr>
            <p:nvPr/>
          </p:nvSpPr>
          <p:spPr bwMode="auto">
            <a:xfrm>
              <a:off x="172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39" name="Line 74"/>
            <p:cNvSpPr>
              <a:spLocks noChangeShapeType="1"/>
            </p:cNvSpPr>
            <p:nvPr/>
          </p:nvSpPr>
          <p:spPr bwMode="auto">
            <a:xfrm>
              <a:off x="196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40" name="Line 75"/>
            <p:cNvSpPr>
              <a:spLocks noChangeShapeType="1"/>
            </p:cNvSpPr>
            <p:nvPr/>
          </p:nvSpPr>
          <p:spPr bwMode="auto">
            <a:xfrm>
              <a:off x="172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41" name="Line 76"/>
            <p:cNvSpPr>
              <a:spLocks noChangeShapeType="1"/>
            </p:cNvSpPr>
            <p:nvPr/>
          </p:nvSpPr>
          <p:spPr bwMode="auto">
            <a:xfrm>
              <a:off x="196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42" name="Line 77"/>
            <p:cNvSpPr>
              <a:spLocks noChangeShapeType="1"/>
            </p:cNvSpPr>
            <p:nvPr/>
          </p:nvSpPr>
          <p:spPr bwMode="auto">
            <a:xfrm>
              <a:off x="220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43" name="Line 78"/>
            <p:cNvSpPr>
              <a:spLocks noChangeShapeType="1"/>
            </p:cNvSpPr>
            <p:nvPr/>
          </p:nvSpPr>
          <p:spPr bwMode="auto">
            <a:xfrm>
              <a:off x="244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44" name="Line 79"/>
            <p:cNvSpPr>
              <a:spLocks noChangeShapeType="1"/>
            </p:cNvSpPr>
            <p:nvPr/>
          </p:nvSpPr>
          <p:spPr bwMode="auto">
            <a:xfrm>
              <a:off x="220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45" name="Line 80"/>
            <p:cNvSpPr>
              <a:spLocks noChangeShapeType="1"/>
            </p:cNvSpPr>
            <p:nvPr/>
          </p:nvSpPr>
          <p:spPr bwMode="auto">
            <a:xfrm>
              <a:off x="244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46" name="Line 81"/>
            <p:cNvSpPr>
              <a:spLocks noChangeShapeType="1"/>
            </p:cNvSpPr>
            <p:nvPr/>
          </p:nvSpPr>
          <p:spPr bwMode="auto">
            <a:xfrm>
              <a:off x="268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47" name="Line 82"/>
            <p:cNvSpPr>
              <a:spLocks noChangeShapeType="1"/>
            </p:cNvSpPr>
            <p:nvPr/>
          </p:nvSpPr>
          <p:spPr bwMode="auto">
            <a:xfrm>
              <a:off x="292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48" name="Line 83"/>
            <p:cNvSpPr>
              <a:spLocks noChangeShapeType="1"/>
            </p:cNvSpPr>
            <p:nvPr/>
          </p:nvSpPr>
          <p:spPr bwMode="auto">
            <a:xfrm>
              <a:off x="268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49" name="Line 84"/>
            <p:cNvSpPr>
              <a:spLocks noChangeShapeType="1"/>
            </p:cNvSpPr>
            <p:nvPr/>
          </p:nvSpPr>
          <p:spPr bwMode="auto">
            <a:xfrm>
              <a:off x="292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50" name="Line 85"/>
            <p:cNvSpPr>
              <a:spLocks noChangeShapeType="1"/>
            </p:cNvSpPr>
            <p:nvPr/>
          </p:nvSpPr>
          <p:spPr bwMode="auto">
            <a:xfrm>
              <a:off x="100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51" name="Line 86"/>
            <p:cNvSpPr>
              <a:spLocks noChangeShapeType="1"/>
            </p:cNvSpPr>
            <p:nvPr/>
          </p:nvSpPr>
          <p:spPr bwMode="auto">
            <a:xfrm>
              <a:off x="316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52" name="Line 87"/>
            <p:cNvSpPr>
              <a:spLocks noChangeShapeType="1"/>
            </p:cNvSpPr>
            <p:nvPr/>
          </p:nvSpPr>
          <p:spPr bwMode="auto">
            <a:xfrm>
              <a:off x="340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53" name="Line 88"/>
            <p:cNvSpPr>
              <a:spLocks noChangeShapeType="1"/>
            </p:cNvSpPr>
            <p:nvPr/>
          </p:nvSpPr>
          <p:spPr bwMode="auto">
            <a:xfrm>
              <a:off x="316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54" name="Line 89"/>
            <p:cNvSpPr>
              <a:spLocks noChangeShapeType="1"/>
            </p:cNvSpPr>
            <p:nvPr/>
          </p:nvSpPr>
          <p:spPr bwMode="auto">
            <a:xfrm>
              <a:off x="340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55" name="Line 90"/>
            <p:cNvSpPr>
              <a:spLocks noChangeShapeType="1"/>
            </p:cNvSpPr>
            <p:nvPr/>
          </p:nvSpPr>
          <p:spPr bwMode="auto">
            <a:xfrm>
              <a:off x="292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7663" name="Group 91"/>
          <p:cNvGrpSpPr>
            <a:grpSpLocks/>
          </p:cNvGrpSpPr>
          <p:nvPr/>
        </p:nvGrpSpPr>
        <p:grpSpPr bwMode="auto">
          <a:xfrm>
            <a:off x="4324672" y="1196975"/>
            <a:ext cx="4495800" cy="381000"/>
            <a:chOff x="1056" y="2016"/>
            <a:chExt cx="2832" cy="240"/>
          </a:xfrm>
        </p:grpSpPr>
        <p:sp>
          <p:nvSpPr>
            <p:cNvPr id="27727" name="Line 92"/>
            <p:cNvSpPr>
              <a:spLocks noChangeShapeType="1"/>
            </p:cNvSpPr>
            <p:nvPr/>
          </p:nvSpPr>
          <p:spPr bwMode="auto">
            <a:xfrm>
              <a:off x="1056" y="2016"/>
              <a:ext cx="4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28" name="Line 93"/>
            <p:cNvSpPr>
              <a:spLocks noChangeShapeType="1"/>
            </p:cNvSpPr>
            <p:nvPr/>
          </p:nvSpPr>
          <p:spPr bwMode="auto">
            <a:xfrm>
              <a:off x="1488" y="2016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29" name="Line 94"/>
            <p:cNvSpPr>
              <a:spLocks noChangeShapeType="1"/>
            </p:cNvSpPr>
            <p:nvPr/>
          </p:nvSpPr>
          <p:spPr bwMode="auto">
            <a:xfrm>
              <a:off x="1488" y="2256"/>
              <a:ext cx="14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30" name="Line 95"/>
            <p:cNvSpPr>
              <a:spLocks noChangeShapeType="1"/>
            </p:cNvSpPr>
            <p:nvPr/>
          </p:nvSpPr>
          <p:spPr bwMode="auto">
            <a:xfrm flipV="1">
              <a:off x="2928" y="2016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31" name="Line 96"/>
            <p:cNvSpPr>
              <a:spLocks noChangeShapeType="1"/>
            </p:cNvSpPr>
            <p:nvPr/>
          </p:nvSpPr>
          <p:spPr bwMode="auto">
            <a:xfrm>
              <a:off x="2928" y="2016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32" name="Line 97"/>
            <p:cNvSpPr>
              <a:spLocks noChangeShapeType="1"/>
            </p:cNvSpPr>
            <p:nvPr/>
          </p:nvSpPr>
          <p:spPr bwMode="auto">
            <a:xfrm>
              <a:off x="3408" y="2016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33" name="Line 98"/>
            <p:cNvSpPr>
              <a:spLocks noChangeShapeType="1"/>
            </p:cNvSpPr>
            <p:nvPr/>
          </p:nvSpPr>
          <p:spPr bwMode="auto">
            <a:xfrm>
              <a:off x="3408" y="2256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7664" name="Group 99"/>
          <p:cNvGrpSpPr>
            <a:grpSpLocks/>
          </p:cNvGrpSpPr>
          <p:nvPr/>
        </p:nvGrpSpPr>
        <p:grpSpPr bwMode="auto">
          <a:xfrm>
            <a:off x="4313238" y="1844675"/>
            <a:ext cx="4495800" cy="381000"/>
            <a:chOff x="1056" y="2256"/>
            <a:chExt cx="2832" cy="240"/>
          </a:xfrm>
        </p:grpSpPr>
        <p:sp>
          <p:nvSpPr>
            <p:cNvPr id="27720" name="Line 100"/>
            <p:cNvSpPr>
              <a:spLocks noChangeShapeType="1"/>
            </p:cNvSpPr>
            <p:nvPr/>
          </p:nvSpPr>
          <p:spPr bwMode="auto">
            <a:xfrm>
              <a:off x="1056" y="2496"/>
              <a:ext cx="4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21" name="Line 101"/>
            <p:cNvSpPr>
              <a:spLocks noChangeShapeType="1"/>
            </p:cNvSpPr>
            <p:nvPr/>
          </p:nvSpPr>
          <p:spPr bwMode="auto">
            <a:xfrm flipV="1">
              <a:off x="1488" y="2256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22" name="Line 102"/>
            <p:cNvSpPr>
              <a:spLocks noChangeShapeType="1"/>
            </p:cNvSpPr>
            <p:nvPr/>
          </p:nvSpPr>
          <p:spPr bwMode="auto">
            <a:xfrm>
              <a:off x="1488" y="2256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23" name="Line 103"/>
            <p:cNvSpPr>
              <a:spLocks noChangeShapeType="1"/>
            </p:cNvSpPr>
            <p:nvPr/>
          </p:nvSpPr>
          <p:spPr bwMode="auto">
            <a:xfrm>
              <a:off x="1968" y="2256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24" name="Line 104"/>
            <p:cNvSpPr>
              <a:spLocks noChangeShapeType="1"/>
            </p:cNvSpPr>
            <p:nvPr/>
          </p:nvSpPr>
          <p:spPr bwMode="auto">
            <a:xfrm>
              <a:off x="1968" y="2496"/>
              <a:ext cx="14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25" name="Line 105"/>
            <p:cNvSpPr>
              <a:spLocks noChangeShapeType="1"/>
            </p:cNvSpPr>
            <p:nvPr/>
          </p:nvSpPr>
          <p:spPr bwMode="auto">
            <a:xfrm flipV="1">
              <a:off x="3408" y="2256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26" name="Line 106"/>
            <p:cNvSpPr>
              <a:spLocks noChangeShapeType="1"/>
            </p:cNvSpPr>
            <p:nvPr/>
          </p:nvSpPr>
          <p:spPr bwMode="auto">
            <a:xfrm>
              <a:off x="3408" y="2256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7665" name="Group 107"/>
          <p:cNvGrpSpPr>
            <a:grpSpLocks/>
          </p:cNvGrpSpPr>
          <p:nvPr/>
        </p:nvGrpSpPr>
        <p:grpSpPr bwMode="auto">
          <a:xfrm>
            <a:off x="4284663" y="2492375"/>
            <a:ext cx="4495800" cy="381000"/>
            <a:chOff x="1056" y="2784"/>
            <a:chExt cx="2832" cy="288"/>
          </a:xfrm>
        </p:grpSpPr>
        <p:sp>
          <p:nvSpPr>
            <p:cNvPr id="27715" name="Line 108"/>
            <p:cNvSpPr>
              <a:spLocks noChangeShapeType="1"/>
            </p:cNvSpPr>
            <p:nvPr/>
          </p:nvSpPr>
          <p:spPr bwMode="auto">
            <a:xfrm>
              <a:off x="1056" y="3072"/>
              <a:ext cx="91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16" name="Line 109"/>
            <p:cNvSpPr>
              <a:spLocks noChangeShapeType="1"/>
            </p:cNvSpPr>
            <p:nvPr/>
          </p:nvSpPr>
          <p:spPr bwMode="auto">
            <a:xfrm flipV="1">
              <a:off x="1968" y="2784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17" name="Line 110"/>
            <p:cNvSpPr>
              <a:spLocks noChangeShapeType="1"/>
            </p:cNvSpPr>
            <p:nvPr/>
          </p:nvSpPr>
          <p:spPr bwMode="auto">
            <a:xfrm>
              <a:off x="1968" y="2784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18" name="Line 111"/>
            <p:cNvSpPr>
              <a:spLocks noChangeShapeType="1"/>
            </p:cNvSpPr>
            <p:nvPr/>
          </p:nvSpPr>
          <p:spPr bwMode="auto">
            <a:xfrm>
              <a:off x="2448" y="2784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19" name="Line 112"/>
            <p:cNvSpPr>
              <a:spLocks noChangeShapeType="1"/>
            </p:cNvSpPr>
            <p:nvPr/>
          </p:nvSpPr>
          <p:spPr bwMode="auto">
            <a:xfrm>
              <a:off x="2448" y="3072"/>
              <a:ext cx="14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7666" name="Group 113"/>
          <p:cNvGrpSpPr>
            <a:grpSpLocks/>
          </p:cNvGrpSpPr>
          <p:nvPr/>
        </p:nvGrpSpPr>
        <p:grpSpPr bwMode="auto">
          <a:xfrm>
            <a:off x="4284663" y="3068638"/>
            <a:ext cx="4419600" cy="381000"/>
            <a:chOff x="1056" y="3072"/>
            <a:chExt cx="2784" cy="240"/>
          </a:xfrm>
        </p:grpSpPr>
        <p:sp>
          <p:nvSpPr>
            <p:cNvPr id="27710" name="Line 114"/>
            <p:cNvSpPr>
              <a:spLocks noChangeShapeType="1"/>
            </p:cNvSpPr>
            <p:nvPr/>
          </p:nvSpPr>
          <p:spPr bwMode="auto">
            <a:xfrm>
              <a:off x="1056" y="3312"/>
              <a:ext cx="139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11" name="Line 115"/>
            <p:cNvSpPr>
              <a:spLocks noChangeShapeType="1"/>
            </p:cNvSpPr>
            <p:nvPr/>
          </p:nvSpPr>
          <p:spPr bwMode="auto">
            <a:xfrm flipV="1">
              <a:off x="2448" y="307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12" name="Line 116"/>
            <p:cNvSpPr>
              <a:spLocks noChangeShapeType="1"/>
            </p:cNvSpPr>
            <p:nvPr/>
          </p:nvSpPr>
          <p:spPr bwMode="auto">
            <a:xfrm>
              <a:off x="2448" y="307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13" name="Line 117"/>
            <p:cNvSpPr>
              <a:spLocks noChangeShapeType="1"/>
            </p:cNvSpPr>
            <p:nvPr/>
          </p:nvSpPr>
          <p:spPr bwMode="auto">
            <a:xfrm>
              <a:off x="2928" y="307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14" name="Line 118"/>
            <p:cNvSpPr>
              <a:spLocks noChangeShapeType="1"/>
            </p:cNvSpPr>
            <p:nvPr/>
          </p:nvSpPr>
          <p:spPr bwMode="auto">
            <a:xfrm>
              <a:off x="2928" y="3312"/>
              <a:ext cx="91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7667" name="Line 119"/>
          <p:cNvSpPr>
            <a:spLocks noChangeShapeType="1"/>
          </p:cNvSpPr>
          <p:nvPr/>
        </p:nvSpPr>
        <p:spPr bwMode="auto">
          <a:xfrm>
            <a:off x="5753100" y="693738"/>
            <a:ext cx="0" cy="6192000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68" name="Line 120"/>
          <p:cNvSpPr>
            <a:spLocks noChangeShapeType="1"/>
          </p:cNvSpPr>
          <p:nvPr/>
        </p:nvSpPr>
        <p:spPr bwMode="auto">
          <a:xfrm>
            <a:off x="6515100" y="692150"/>
            <a:ext cx="0" cy="6192000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69" name="Line 121"/>
          <p:cNvSpPr>
            <a:spLocks noChangeShapeType="1"/>
          </p:cNvSpPr>
          <p:nvPr/>
        </p:nvSpPr>
        <p:spPr bwMode="auto">
          <a:xfrm>
            <a:off x="7277100" y="736600"/>
            <a:ext cx="0" cy="6192000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7210" name="Text Box 122"/>
          <p:cNvSpPr txBox="1">
            <a:spLocks noChangeArrowheads="1"/>
          </p:cNvSpPr>
          <p:nvPr/>
        </p:nvSpPr>
        <p:spPr bwMode="auto">
          <a:xfrm>
            <a:off x="472951" y="477202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sp>
        <p:nvSpPr>
          <p:cNvPr id="217211" name="Text Box 123"/>
          <p:cNvSpPr txBox="1">
            <a:spLocks noChangeArrowheads="1"/>
          </p:cNvSpPr>
          <p:nvPr/>
        </p:nvSpPr>
        <p:spPr bwMode="auto">
          <a:xfrm>
            <a:off x="472951" y="545782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217212" name="Text Box 124"/>
          <p:cNvSpPr txBox="1">
            <a:spLocks noChangeArrowheads="1"/>
          </p:cNvSpPr>
          <p:nvPr/>
        </p:nvSpPr>
        <p:spPr bwMode="auto">
          <a:xfrm>
            <a:off x="472951" y="606742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27673" name="Line 125"/>
          <p:cNvSpPr>
            <a:spLocks noChangeShapeType="1"/>
          </p:cNvSpPr>
          <p:nvPr/>
        </p:nvSpPr>
        <p:spPr bwMode="auto">
          <a:xfrm flipV="1">
            <a:off x="1263526" y="4002086"/>
            <a:ext cx="2984750" cy="7937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75" name="Line 127"/>
          <p:cNvSpPr>
            <a:spLocks noChangeShapeType="1"/>
          </p:cNvSpPr>
          <p:nvPr/>
        </p:nvSpPr>
        <p:spPr bwMode="auto">
          <a:xfrm flipV="1">
            <a:off x="4235326" y="4010025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76" name="Line 128"/>
          <p:cNvSpPr>
            <a:spLocks noChangeShapeType="1"/>
          </p:cNvSpPr>
          <p:nvPr/>
        </p:nvSpPr>
        <p:spPr bwMode="auto">
          <a:xfrm>
            <a:off x="6494338" y="4394200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77" name="Line 129"/>
          <p:cNvSpPr>
            <a:spLocks noChangeShapeType="1"/>
          </p:cNvSpPr>
          <p:nvPr/>
        </p:nvSpPr>
        <p:spPr bwMode="auto">
          <a:xfrm>
            <a:off x="4997326" y="4391025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78" name="Line 130"/>
          <p:cNvSpPr>
            <a:spLocks noChangeShapeType="1"/>
          </p:cNvSpPr>
          <p:nvPr/>
        </p:nvSpPr>
        <p:spPr bwMode="auto">
          <a:xfrm>
            <a:off x="1263526" y="5038725"/>
            <a:ext cx="6858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79" name="Line 131"/>
          <p:cNvSpPr>
            <a:spLocks noChangeShapeType="1"/>
          </p:cNvSpPr>
          <p:nvPr/>
        </p:nvSpPr>
        <p:spPr bwMode="auto">
          <a:xfrm flipV="1">
            <a:off x="1949326" y="4657725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80" name="Line 132"/>
          <p:cNvSpPr>
            <a:spLocks noChangeShapeType="1"/>
          </p:cNvSpPr>
          <p:nvPr/>
        </p:nvSpPr>
        <p:spPr bwMode="auto">
          <a:xfrm>
            <a:off x="1949326" y="4657725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81" name="Line 133"/>
          <p:cNvSpPr>
            <a:spLocks noChangeShapeType="1"/>
          </p:cNvSpPr>
          <p:nvPr/>
        </p:nvSpPr>
        <p:spPr bwMode="auto">
          <a:xfrm>
            <a:off x="2692276" y="4652963"/>
            <a:ext cx="2286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82" name="Line 134"/>
          <p:cNvSpPr>
            <a:spLocks noChangeShapeType="1"/>
          </p:cNvSpPr>
          <p:nvPr/>
        </p:nvSpPr>
        <p:spPr bwMode="auto">
          <a:xfrm flipV="1">
            <a:off x="4997326" y="4657725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83" name="Line 135"/>
          <p:cNvSpPr>
            <a:spLocks noChangeShapeType="1"/>
          </p:cNvSpPr>
          <p:nvPr/>
        </p:nvSpPr>
        <p:spPr bwMode="auto">
          <a:xfrm>
            <a:off x="1263526" y="5686425"/>
            <a:ext cx="14478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84" name="Line 136"/>
          <p:cNvSpPr>
            <a:spLocks noChangeShapeType="1"/>
          </p:cNvSpPr>
          <p:nvPr/>
        </p:nvSpPr>
        <p:spPr bwMode="auto">
          <a:xfrm flipV="1">
            <a:off x="2711326" y="5305425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85" name="Line 137"/>
          <p:cNvSpPr>
            <a:spLocks noChangeShapeType="1"/>
          </p:cNvSpPr>
          <p:nvPr/>
        </p:nvSpPr>
        <p:spPr bwMode="auto">
          <a:xfrm>
            <a:off x="2711326" y="5305425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86" name="Line 138"/>
          <p:cNvSpPr>
            <a:spLocks noChangeShapeType="1"/>
          </p:cNvSpPr>
          <p:nvPr/>
        </p:nvSpPr>
        <p:spPr bwMode="auto">
          <a:xfrm>
            <a:off x="3484438" y="5300663"/>
            <a:ext cx="2286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87" name="Line 139"/>
          <p:cNvSpPr>
            <a:spLocks noChangeShapeType="1"/>
          </p:cNvSpPr>
          <p:nvPr/>
        </p:nvSpPr>
        <p:spPr bwMode="auto">
          <a:xfrm>
            <a:off x="1263526" y="6262688"/>
            <a:ext cx="22098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88" name="Line 140"/>
          <p:cNvSpPr>
            <a:spLocks noChangeShapeType="1"/>
          </p:cNvSpPr>
          <p:nvPr/>
        </p:nvSpPr>
        <p:spPr bwMode="auto">
          <a:xfrm flipV="1">
            <a:off x="3473326" y="5881688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89" name="Line 141"/>
          <p:cNvSpPr>
            <a:spLocks noChangeShapeType="1"/>
          </p:cNvSpPr>
          <p:nvPr/>
        </p:nvSpPr>
        <p:spPr bwMode="auto">
          <a:xfrm>
            <a:off x="4852863" y="5876925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90" name="Line 142"/>
          <p:cNvSpPr>
            <a:spLocks noChangeShapeType="1"/>
          </p:cNvSpPr>
          <p:nvPr/>
        </p:nvSpPr>
        <p:spPr bwMode="auto">
          <a:xfrm>
            <a:off x="6516216" y="5876925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91" name="Line 143"/>
          <p:cNvSpPr>
            <a:spLocks noChangeShapeType="1"/>
          </p:cNvSpPr>
          <p:nvPr/>
        </p:nvSpPr>
        <p:spPr bwMode="auto">
          <a:xfrm>
            <a:off x="3484438" y="5876925"/>
            <a:ext cx="14478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92" name="Line 144"/>
          <p:cNvSpPr>
            <a:spLocks noChangeShapeType="1"/>
          </p:cNvSpPr>
          <p:nvPr/>
        </p:nvSpPr>
        <p:spPr bwMode="auto">
          <a:xfrm>
            <a:off x="1279401" y="4002088"/>
            <a:ext cx="0" cy="431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93" name="Line 145"/>
          <p:cNvSpPr>
            <a:spLocks noChangeShapeType="1"/>
          </p:cNvSpPr>
          <p:nvPr/>
        </p:nvSpPr>
        <p:spPr bwMode="auto">
          <a:xfrm flipH="1">
            <a:off x="1134938" y="4433888"/>
            <a:ext cx="144463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94" name="Line 146"/>
          <p:cNvSpPr>
            <a:spLocks noChangeShapeType="1"/>
          </p:cNvSpPr>
          <p:nvPr/>
        </p:nvSpPr>
        <p:spPr bwMode="auto">
          <a:xfrm>
            <a:off x="4056585" y="4002088"/>
            <a:ext cx="169216" cy="7937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95" name="Line 147"/>
          <p:cNvSpPr>
            <a:spLocks noChangeShapeType="1"/>
          </p:cNvSpPr>
          <p:nvPr/>
        </p:nvSpPr>
        <p:spPr bwMode="auto">
          <a:xfrm>
            <a:off x="4211513" y="4391025"/>
            <a:ext cx="2286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96" name="Line 148"/>
          <p:cNvSpPr>
            <a:spLocks noChangeShapeType="1"/>
          </p:cNvSpPr>
          <p:nvPr/>
        </p:nvSpPr>
        <p:spPr bwMode="auto">
          <a:xfrm flipV="1">
            <a:off x="7272213" y="4005263"/>
            <a:ext cx="1541463" cy="14287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97" name="Line 149"/>
          <p:cNvSpPr>
            <a:spLocks noChangeShapeType="1"/>
          </p:cNvSpPr>
          <p:nvPr/>
        </p:nvSpPr>
        <p:spPr bwMode="auto">
          <a:xfrm>
            <a:off x="7259513" y="4024313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98" name="Line 150"/>
          <p:cNvSpPr>
            <a:spLocks noChangeShapeType="1"/>
          </p:cNvSpPr>
          <p:nvPr/>
        </p:nvSpPr>
        <p:spPr bwMode="auto">
          <a:xfrm>
            <a:off x="5976813" y="5876925"/>
            <a:ext cx="525711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99" name="Line 151"/>
          <p:cNvSpPr>
            <a:spLocks noChangeShapeType="1"/>
          </p:cNvSpPr>
          <p:nvPr/>
        </p:nvSpPr>
        <p:spPr bwMode="auto">
          <a:xfrm flipV="1">
            <a:off x="5003676" y="4657725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00" name="Line 152"/>
          <p:cNvSpPr>
            <a:spLocks noChangeShapeType="1"/>
          </p:cNvSpPr>
          <p:nvPr/>
        </p:nvSpPr>
        <p:spPr bwMode="auto">
          <a:xfrm>
            <a:off x="5011613" y="5041900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01" name="Line 153"/>
          <p:cNvSpPr>
            <a:spLocks noChangeShapeType="1"/>
          </p:cNvSpPr>
          <p:nvPr/>
        </p:nvSpPr>
        <p:spPr bwMode="auto">
          <a:xfrm>
            <a:off x="5765676" y="5038725"/>
            <a:ext cx="2286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02" name="Line 154"/>
          <p:cNvSpPr>
            <a:spLocks noChangeShapeType="1"/>
          </p:cNvSpPr>
          <p:nvPr/>
        </p:nvSpPr>
        <p:spPr bwMode="auto">
          <a:xfrm flipV="1">
            <a:off x="8051676" y="4657725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03" name="Line 155"/>
          <p:cNvSpPr>
            <a:spLocks noChangeShapeType="1"/>
          </p:cNvSpPr>
          <p:nvPr/>
        </p:nvSpPr>
        <p:spPr bwMode="auto">
          <a:xfrm>
            <a:off x="8051676" y="4657725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04" name="Line 156"/>
          <p:cNvSpPr>
            <a:spLocks noChangeShapeType="1"/>
          </p:cNvSpPr>
          <p:nvPr/>
        </p:nvSpPr>
        <p:spPr bwMode="auto">
          <a:xfrm>
            <a:off x="7516688" y="5675313"/>
            <a:ext cx="14478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05" name="Line 157"/>
          <p:cNvSpPr>
            <a:spLocks noChangeShapeType="1"/>
          </p:cNvSpPr>
          <p:nvPr/>
        </p:nvSpPr>
        <p:spPr bwMode="auto">
          <a:xfrm flipV="1">
            <a:off x="5752976" y="5300663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06" name="Line 158"/>
          <p:cNvSpPr>
            <a:spLocks noChangeShapeType="1"/>
          </p:cNvSpPr>
          <p:nvPr/>
        </p:nvSpPr>
        <p:spPr bwMode="auto">
          <a:xfrm>
            <a:off x="5500563" y="5876925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07" name="Line 159"/>
          <p:cNvSpPr>
            <a:spLocks noChangeShapeType="1"/>
          </p:cNvSpPr>
          <p:nvPr/>
        </p:nvSpPr>
        <p:spPr bwMode="auto">
          <a:xfrm>
            <a:off x="5760913" y="5676900"/>
            <a:ext cx="2286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08" name="Line 160"/>
          <p:cNvSpPr>
            <a:spLocks noChangeShapeType="1"/>
          </p:cNvSpPr>
          <p:nvPr/>
        </p:nvSpPr>
        <p:spPr bwMode="auto">
          <a:xfrm>
            <a:off x="6516216" y="6257925"/>
            <a:ext cx="22098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7249" name="Text Box 161"/>
          <p:cNvSpPr txBox="1">
            <a:spLocks noChangeArrowheads="1"/>
          </p:cNvSpPr>
          <p:nvPr/>
        </p:nvSpPr>
        <p:spPr bwMode="auto">
          <a:xfrm>
            <a:off x="460251" y="412432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</a:p>
        </p:txBody>
      </p:sp>
      <p:sp>
        <p:nvSpPr>
          <p:cNvPr id="160" name="Line 121"/>
          <p:cNvSpPr>
            <a:spLocks noChangeShapeType="1"/>
          </p:cNvSpPr>
          <p:nvPr/>
        </p:nvSpPr>
        <p:spPr bwMode="auto">
          <a:xfrm>
            <a:off x="8028384" y="692696"/>
            <a:ext cx="0" cy="6192000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63" name="直接连接符 162"/>
          <p:cNvCxnSpPr/>
          <p:nvPr/>
        </p:nvCxnSpPr>
        <p:spPr bwMode="auto">
          <a:xfrm>
            <a:off x="4233168" y="574458"/>
            <a:ext cx="9810" cy="30059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" name="直接连接符 163"/>
          <p:cNvCxnSpPr/>
          <p:nvPr/>
        </p:nvCxnSpPr>
        <p:spPr bwMode="auto">
          <a:xfrm>
            <a:off x="7263341" y="592878"/>
            <a:ext cx="9810" cy="30059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" name="直接连接符 164"/>
          <p:cNvCxnSpPr/>
          <p:nvPr/>
        </p:nvCxnSpPr>
        <p:spPr bwMode="auto">
          <a:xfrm>
            <a:off x="7272069" y="3870264"/>
            <a:ext cx="9810" cy="30059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1972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1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2" grpId="0" animBg="1"/>
      <p:bldP spid="217121" grpId="0"/>
      <p:bldP spid="217122" grpId="0"/>
      <p:bldP spid="217123" grpId="0"/>
      <p:bldP spid="217124" grpId="0"/>
      <p:bldP spid="217210" grpId="0"/>
      <p:bldP spid="217211" grpId="0"/>
      <p:bldP spid="217212" grpId="0"/>
      <p:bldP spid="27673" grpId="0" animBg="1"/>
      <p:bldP spid="27675" grpId="0" animBg="1"/>
      <p:bldP spid="27676" grpId="0" animBg="1"/>
      <p:bldP spid="27677" grpId="0" animBg="1"/>
      <p:bldP spid="27678" grpId="0" animBg="1"/>
      <p:bldP spid="27679" grpId="0" animBg="1"/>
      <p:bldP spid="27680" grpId="0" animBg="1"/>
      <p:bldP spid="27681" grpId="0" animBg="1"/>
      <p:bldP spid="27682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88" grpId="0" animBg="1"/>
      <p:bldP spid="27689" grpId="0" animBg="1"/>
      <p:bldP spid="27690" grpId="0" animBg="1"/>
      <p:bldP spid="27691" grpId="0" animBg="1"/>
      <p:bldP spid="27692" grpId="0" animBg="1"/>
      <p:bldP spid="27693" grpId="0"/>
      <p:bldP spid="27694" grpId="0" animBg="1"/>
      <p:bldP spid="27695" grpId="0" animBg="1"/>
      <p:bldP spid="27696" grpId="0" animBg="1"/>
      <p:bldP spid="27697" grpId="0" animBg="1"/>
      <p:bldP spid="27698" grpId="0" animBg="1"/>
      <p:bldP spid="27699" grpId="0" animBg="1"/>
      <p:bldP spid="27700" grpId="0" animBg="1"/>
      <p:bldP spid="27701" grpId="0" animBg="1"/>
      <p:bldP spid="27702" grpId="0" animBg="1"/>
      <p:bldP spid="27703" grpId="0" animBg="1"/>
      <p:bldP spid="27704" grpId="0" animBg="1"/>
      <p:bldP spid="27705" grpId="0" animBg="1"/>
      <p:bldP spid="27706" grpId="0" animBg="1"/>
      <p:bldP spid="27707" grpId="0" animBg="1"/>
      <p:bldP spid="27708" grpId="0" animBg="1"/>
      <p:bldP spid="2172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02" y="827087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</a:rPr>
              <a:t>2. 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移位寄存器的应用</a:t>
            </a:r>
            <a:r>
              <a:rPr lang="en-US" altLang="zh-CN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——(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扭</a:t>
            </a:r>
            <a:r>
              <a:rPr lang="en-US" altLang="zh-CN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)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环形计数器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 Box 45"/>
          <p:cNvSpPr txBox="1">
            <a:spLocks noChangeArrowheads="1"/>
          </p:cNvSpPr>
          <p:nvPr/>
        </p:nvSpPr>
        <p:spPr bwMode="auto">
          <a:xfrm>
            <a:off x="611560" y="1268760"/>
            <a:ext cx="3744416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环形计数器</a:t>
            </a:r>
            <a:endParaRPr lang="en-US" altLang="zh-CN" sz="28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优点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</a:rPr>
              <a:t>: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  </a:t>
            </a:r>
            <a:endParaRPr lang="en-US" altLang="zh-CN" sz="2400" dirty="0" smtClean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  <a:buSzTx/>
            </a:pPr>
            <a:r>
              <a:rPr lang="zh-CN" altLang="en-US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简单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，不需要译码</a:t>
            </a:r>
          </a:p>
          <a:p>
            <a:pPr eaLnBrk="1" hangingPunct="1">
              <a:spcBef>
                <a:spcPct val="50000"/>
              </a:spcBef>
              <a:buClrTx/>
              <a:buSzTx/>
              <a:buNone/>
            </a:pPr>
            <a:endParaRPr lang="en-US" altLang="zh-CN" sz="3600" b="1" dirty="0" smtClean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问题</a:t>
            </a:r>
            <a:r>
              <a:rPr lang="zh-CN" altLang="en-US" sz="2400" dirty="0" smtClean="0">
                <a:solidFill>
                  <a:srgbClr val="C00000"/>
                </a:solidFill>
                <a:latin typeface="Arial" panose="020B0604020202020204" pitchFamily="34" charset="0"/>
              </a:rPr>
              <a:t>：</a:t>
            </a:r>
            <a:endParaRPr lang="en-US" altLang="zh-CN" sz="2400" dirty="0" smtClean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457200" indent="-457200" eaLnBrk="1" hangingPunct="1">
              <a:spcBef>
                <a:spcPct val="50000"/>
              </a:spcBef>
              <a:buClrTx/>
              <a:buSzTx/>
            </a:pPr>
            <a:r>
              <a:rPr lang="zh-CN" altLang="en-US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仅仅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使用了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i="1" dirty="0">
                <a:solidFill>
                  <a:schemeClr val="bg2"/>
                </a:solidFill>
                <a:latin typeface="Arial" panose="020B0604020202020204" pitchFamily="34" charset="0"/>
              </a:rPr>
              <a:t>n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个状态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(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全部状态数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:</a:t>
            </a:r>
            <a:r>
              <a:rPr lang="en-US" altLang="zh-CN" sz="2400" b="1" i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400" b="1" baseline="30000" dirty="0">
                <a:solidFill>
                  <a:schemeClr val="bg2"/>
                </a:solidFill>
                <a:latin typeface="Arial" panose="020B0604020202020204" pitchFamily="34" charset="0"/>
              </a:rPr>
              <a:t>n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)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</a:pPr>
            <a:r>
              <a:rPr lang="zh-CN" altLang="en-US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非自启动</a:t>
            </a:r>
            <a:endParaRPr lang="en-US" altLang="zh-CN" sz="2400" b="1" dirty="0" smtClean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457200" indent="-457200" eaLnBrk="1" hangingPunct="1">
              <a:spcBef>
                <a:spcPct val="50000"/>
              </a:spcBef>
              <a:buClrTx/>
              <a:buSzTx/>
            </a:pPr>
            <a:r>
              <a:rPr lang="zh-CN" altLang="en-US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可能存在冒险</a:t>
            </a:r>
            <a:endParaRPr lang="zh-CN" altLang="en-US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 Box 45"/>
          <p:cNvSpPr txBox="1">
            <a:spLocks noChangeArrowheads="1"/>
          </p:cNvSpPr>
          <p:nvPr/>
        </p:nvSpPr>
        <p:spPr bwMode="auto">
          <a:xfrm>
            <a:off x="4716016" y="1268760"/>
            <a:ext cx="3744416" cy="4475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扭环形计数器</a:t>
            </a:r>
            <a:endParaRPr lang="en-US" altLang="zh-CN" sz="28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1" indent="0" eaLnBrk="1" hangingPunct="1">
              <a:spcBef>
                <a:spcPct val="40000"/>
              </a:spcBef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优点</a:t>
            </a:r>
            <a:r>
              <a:rPr lang="en-US" altLang="zh-CN" sz="24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:</a:t>
            </a:r>
          </a:p>
          <a:p>
            <a:pPr marL="342900" lvl="1" indent="-342900" eaLnBrk="1" hangingPunct="1">
              <a:spcBef>
                <a:spcPct val="4000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chemeClr val="bg2"/>
                </a:solidFill>
              </a:rPr>
              <a:t>每个</a:t>
            </a:r>
            <a:r>
              <a:rPr lang="zh-CN" altLang="en-US" sz="2400" b="1" dirty="0">
                <a:solidFill>
                  <a:schemeClr val="bg2"/>
                </a:solidFill>
              </a:rPr>
              <a:t>译码门只需要</a:t>
            </a:r>
            <a:r>
              <a:rPr lang="en-US" altLang="zh-CN" sz="2400" b="1" dirty="0">
                <a:solidFill>
                  <a:schemeClr val="bg2"/>
                </a:solidFill>
              </a:rPr>
              <a:t>2</a:t>
            </a:r>
            <a:r>
              <a:rPr lang="zh-CN" altLang="en-US" sz="2400" b="1" dirty="0">
                <a:solidFill>
                  <a:schemeClr val="bg2"/>
                </a:solidFill>
              </a:rPr>
              <a:t>个输入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端</a:t>
            </a:r>
            <a:endParaRPr lang="en-US" altLang="zh-CN" sz="2400" b="1" dirty="0" smtClean="0">
              <a:solidFill>
                <a:schemeClr val="bg2"/>
              </a:solidFill>
            </a:endParaRPr>
          </a:p>
          <a:p>
            <a:pPr marL="342900" lvl="1" indent="-342900" eaLnBrk="1" hangingPunct="1">
              <a:spcBef>
                <a:spcPct val="40000"/>
              </a:spcBef>
              <a:buClrTx/>
              <a:buFont typeface="Wingdings" panose="05000000000000000000" pitchFamily="2" charset="2"/>
              <a:buChar char="l"/>
            </a:pPr>
            <a:r>
              <a:rPr kumimoji="0" lang="zh-CN" altLang="en-US" sz="2400" b="1" dirty="0">
                <a:solidFill>
                  <a:schemeClr val="bg2"/>
                </a:solidFill>
              </a:rPr>
              <a:t>不</a:t>
            </a:r>
            <a:r>
              <a:rPr kumimoji="0" lang="zh-CN" altLang="en-US" sz="2400" b="1" dirty="0" smtClean="0">
                <a:solidFill>
                  <a:schemeClr val="bg2"/>
                </a:solidFill>
              </a:rPr>
              <a:t>存在冒险</a:t>
            </a:r>
            <a:endParaRPr kumimoji="0" lang="en-US" altLang="zh-CN" sz="2400" b="1" dirty="0">
              <a:solidFill>
                <a:schemeClr val="bg2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问题</a:t>
            </a:r>
            <a:r>
              <a:rPr lang="zh-CN" altLang="en-US" sz="2400" dirty="0" smtClean="0">
                <a:solidFill>
                  <a:srgbClr val="C00000"/>
                </a:solidFill>
                <a:latin typeface="Arial" panose="020B0604020202020204" pitchFamily="34" charset="0"/>
              </a:rPr>
              <a:t>：</a:t>
            </a:r>
            <a:endParaRPr lang="en-US" altLang="zh-CN" sz="2400" dirty="0" smtClean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457200" indent="-457200" eaLnBrk="1" hangingPunct="1">
              <a:spcBef>
                <a:spcPct val="50000"/>
              </a:spcBef>
              <a:buClrTx/>
              <a:buSzTx/>
            </a:pPr>
            <a:r>
              <a:rPr lang="zh-CN" altLang="en-US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仅仅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使用了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400" b="1" i="1" dirty="0" smtClean="0">
                <a:solidFill>
                  <a:schemeClr val="bg2"/>
                </a:solidFill>
                <a:latin typeface="Arial" panose="020B0604020202020204" pitchFamily="34" charset="0"/>
              </a:rPr>
              <a:t>n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个状态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(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全部状态数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:</a:t>
            </a:r>
            <a:r>
              <a:rPr lang="en-US" altLang="zh-CN" sz="2400" b="1" i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400" b="1" baseline="30000" dirty="0">
                <a:solidFill>
                  <a:schemeClr val="bg2"/>
                </a:solidFill>
                <a:latin typeface="Arial" panose="020B0604020202020204" pitchFamily="34" charset="0"/>
              </a:rPr>
              <a:t>n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)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</a:pPr>
            <a:r>
              <a:rPr lang="zh-CN" altLang="en-US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非自启动</a:t>
            </a:r>
            <a:endParaRPr lang="en-US" altLang="zh-CN" sz="2400" b="1" dirty="0" smtClean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08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163"/>
          <p:cNvSpPr txBox="1">
            <a:spLocks noChangeArrowheads="1"/>
          </p:cNvSpPr>
          <p:nvPr/>
        </p:nvSpPr>
        <p:spPr bwMode="auto">
          <a:xfrm>
            <a:off x="6238206" y="1289732"/>
            <a:ext cx="3048000" cy="229293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b="1" dirty="0">
                <a:solidFill>
                  <a:schemeClr val="bg2"/>
                </a:solidFill>
              </a:rPr>
              <a:t>R</a:t>
            </a:r>
            <a:r>
              <a:rPr kumimoji="0" lang="en-US" altLang="zh-CN" sz="2200" b="1" baseline="-25000" dirty="0">
                <a:solidFill>
                  <a:schemeClr val="bg2"/>
                </a:solidFill>
              </a:rPr>
              <a:t>d</a:t>
            </a:r>
            <a:r>
              <a:rPr kumimoji="0" lang="en-US" altLang="zh-CN" sz="22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200" b="1" dirty="0">
                <a:solidFill>
                  <a:schemeClr val="bg2"/>
                </a:solidFill>
              </a:rPr>
              <a:t>——</a:t>
            </a:r>
            <a:r>
              <a:rPr lang="zh-CN" altLang="en-US" sz="2200" b="1" dirty="0">
                <a:solidFill>
                  <a:schemeClr val="bg2"/>
                </a:solidFill>
              </a:rPr>
              <a:t>清零</a:t>
            </a:r>
            <a:endParaRPr lang="en-US" altLang="zh-CN" sz="2200" b="1" dirty="0">
              <a:solidFill>
                <a:schemeClr val="bg2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zh-CN" sz="2200" b="1" dirty="0" smtClean="0">
                <a:solidFill>
                  <a:schemeClr val="bg2"/>
                </a:solidFill>
              </a:rPr>
              <a:t>W</a:t>
            </a:r>
            <a:r>
              <a:rPr kumimoji="0" lang="en-US" altLang="zh-CN" sz="2200" b="1" baseline="-25000" dirty="0" smtClean="0">
                <a:solidFill>
                  <a:schemeClr val="bg2"/>
                </a:solidFill>
              </a:rPr>
              <a:t>O </a:t>
            </a:r>
            <a:r>
              <a:rPr lang="en-US" altLang="zh-CN" sz="2200" b="1" dirty="0">
                <a:solidFill>
                  <a:schemeClr val="bg2"/>
                </a:solidFill>
              </a:rPr>
              <a:t>——</a:t>
            </a:r>
            <a:r>
              <a:rPr lang="zh-CN" altLang="en-US" sz="2200" b="1" dirty="0">
                <a:solidFill>
                  <a:schemeClr val="bg2"/>
                </a:solidFill>
              </a:rPr>
              <a:t>输出使能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b="1" dirty="0" smtClean="0">
                <a:solidFill>
                  <a:schemeClr val="bg2"/>
                </a:solidFill>
              </a:rPr>
              <a:t>W</a:t>
            </a:r>
            <a:r>
              <a:rPr kumimoji="0" lang="en-US" altLang="zh-CN" sz="2200" b="1" baseline="-25000" dirty="0" smtClean="0">
                <a:solidFill>
                  <a:schemeClr val="bg2"/>
                </a:solidFill>
              </a:rPr>
              <a:t>I</a:t>
            </a:r>
            <a:r>
              <a:rPr kumimoji="0" lang="en-US" altLang="zh-CN" sz="2200" b="1" baseline="-25000" dirty="0" smtClean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200" b="1" dirty="0">
                <a:solidFill>
                  <a:schemeClr val="bg2"/>
                </a:solidFill>
              </a:rPr>
              <a:t>——</a:t>
            </a:r>
            <a:r>
              <a:rPr lang="zh-CN" altLang="en-US" sz="2200" b="1" dirty="0">
                <a:solidFill>
                  <a:schemeClr val="bg2"/>
                </a:solidFill>
              </a:rPr>
              <a:t>写入使</a:t>
            </a:r>
            <a:r>
              <a:rPr lang="zh-CN" altLang="en-US" sz="2200" b="1" dirty="0" smtClean="0">
                <a:solidFill>
                  <a:schemeClr val="bg2"/>
                </a:solidFill>
              </a:rPr>
              <a:t>能</a:t>
            </a:r>
            <a:endParaRPr lang="en-US" altLang="zh-CN" sz="2200" b="1" dirty="0" smtClean="0">
              <a:solidFill>
                <a:schemeClr val="bg2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b="1" dirty="0" smtClean="0">
                <a:solidFill>
                  <a:schemeClr val="bg2"/>
                </a:solidFill>
              </a:rPr>
              <a:t>W</a:t>
            </a:r>
            <a:r>
              <a:rPr kumimoji="0" lang="en-US" altLang="zh-CN" sz="2200" b="1" baseline="-25000" dirty="0" smtClean="0">
                <a:solidFill>
                  <a:schemeClr val="bg2"/>
                </a:solidFill>
              </a:rPr>
              <a:t>R </a:t>
            </a:r>
            <a:r>
              <a:rPr lang="en-US" altLang="zh-CN" sz="2200" b="1" dirty="0">
                <a:solidFill>
                  <a:schemeClr val="bg2"/>
                </a:solidFill>
              </a:rPr>
              <a:t>——</a:t>
            </a:r>
            <a:r>
              <a:rPr lang="zh-CN" altLang="en-US" sz="2200" b="1" dirty="0">
                <a:solidFill>
                  <a:schemeClr val="bg2"/>
                </a:solidFill>
              </a:rPr>
              <a:t>右移使能</a:t>
            </a:r>
            <a:r>
              <a:rPr lang="en-US" altLang="zh-CN" sz="2200" b="1" dirty="0">
                <a:solidFill>
                  <a:schemeClr val="bg2"/>
                </a:solidFill>
              </a:rPr>
              <a:t>W</a:t>
            </a:r>
            <a:r>
              <a:rPr kumimoji="0" lang="en-US" altLang="zh-CN" sz="2200" b="1" baseline="-25000" dirty="0">
                <a:solidFill>
                  <a:schemeClr val="bg2"/>
                </a:solidFill>
              </a:rPr>
              <a:t>L</a:t>
            </a:r>
            <a:r>
              <a:rPr kumimoji="0" lang="en-US" altLang="zh-CN" sz="2400" b="1" baseline="-25000" dirty="0">
                <a:solidFill>
                  <a:schemeClr val="bg2"/>
                </a:solidFill>
              </a:rPr>
              <a:t> </a:t>
            </a:r>
            <a:r>
              <a:rPr lang="en-US" altLang="zh-CN" sz="2200" b="1" dirty="0">
                <a:solidFill>
                  <a:schemeClr val="bg2"/>
                </a:solidFill>
              </a:rPr>
              <a:t>——</a:t>
            </a:r>
            <a:r>
              <a:rPr lang="zh-CN" altLang="en-US" sz="2200" b="1" dirty="0">
                <a:solidFill>
                  <a:schemeClr val="bg2"/>
                </a:solidFill>
              </a:rPr>
              <a:t>左移使</a:t>
            </a:r>
            <a:r>
              <a:rPr lang="zh-CN" altLang="en-US" sz="2200" b="1" dirty="0" smtClean="0">
                <a:solidFill>
                  <a:schemeClr val="bg2"/>
                </a:solidFill>
              </a:rPr>
              <a:t>能</a:t>
            </a:r>
            <a:endParaRPr lang="zh-CN" altLang="en-US" sz="2200" b="1" dirty="0">
              <a:solidFill>
                <a:schemeClr val="bg2"/>
              </a:solidFill>
            </a:endParaRPr>
          </a:p>
        </p:txBody>
      </p:sp>
      <p:grpSp>
        <p:nvGrpSpPr>
          <p:cNvPr id="24582" name="Group 187"/>
          <p:cNvGrpSpPr>
            <a:grpSpLocks/>
          </p:cNvGrpSpPr>
          <p:nvPr/>
        </p:nvGrpSpPr>
        <p:grpSpPr bwMode="auto">
          <a:xfrm>
            <a:off x="75530" y="1196752"/>
            <a:ext cx="7016750" cy="5130800"/>
            <a:chOff x="-4" y="432"/>
            <a:chExt cx="4420" cy="3232"/>
          </a:xfrm>
        </p:grpSpPr>
        <p:grpSp>
          <p:nvGrpSpPr>
            <p:cNvPr id="24583" name="Group 5"/>
            <p:cNvGrpSpPr>
              <a:grpSpLocks/>
            </p:cNvGrpSpPr>
            <p:nvPr/>
          </p:nvGrpSpPr>
          <p:grpSpPr bwMode="auto">
            <a:xfrm>
              <a:off x="-4" y="432"/>
              <a:ext cx="4420" cy="3232"/>
              <a:chOff x="336" y="768"/>
              <a:chExt cx="4420" cy="3232"/>
            </a:xfrm>
          </p:grpSpPr>
          <p:sp>
            <p:nvSpPr>
              <p:cNvPr id="233478" name="Text Box 6"/>
              <p:cNvSpPr txBox="1">
                <a:spLocks noChangeArrowheads="1"/>
              </p:cNvSpPr>
              <p:nvPr/>
            </p:nvSpPr>
            <p:spPr bwMode="auto">
              <a:xfrm>
                <a:off x="336" y="1920"/>
                <a:ext cx="436" cy="288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CP</a:t>
                </a:r>
              </a:p>
            </p:txBody>
          </p:sp>
          <p:sp>
            <p:nvSpPr>
              <p:cNvPr id="24588" name="Oval 7"/>
              <p:cNvSpPr>
                <a:spLocks noChangeArrowheads="1"/>
              </p:cNvSpPr>
              <p:nvPr/>
            </p:nvSpPr>
            <p:spPr bwMode="auto">
              <a:xfrm>
                <a:off x="1941" y="1721"/>
                <a:ext cx="49" cy="43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4589" name="Oval 8"/>
              <p:cNvSpPr>
                <a:spLocks noChangeArrowheads="1"/>
              </p:cNvSpPr>
              <p:nvPr/>
            </p:nvSpPr>
            <p:spPr bwMode="auto">
              <a:xfrm>
                <a:off x="3250" y="2121"/>
                <a:ext cx="49" cy="43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4590" name="Oval 9"/>
              <p:cNvSpPr>
                <a:spLocks noChangeArrowheads="1"/>
              </p:cNvSpPr>
              <p:nvPr/>
            </p:nvSpPr>
            <p:spPr bwMode="auto">
              <a:xfrm>
                <a:off x="2293" y="2121"/>
                <a:ext cx="48" cy="43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4591" name="Oval 10"/>
              <p:cNvSpPr>
                <a:spLocks noChangeArrowheads="1"/>
              </p:cNvSpPr>
              <p:nvPr/>
            </p:nvSpPr>
            <p:spPr bwMode="auto">
              <a:xfrm>
                <a:off x="1335" y="2132"/>
                <a:ext cx="49" cy="43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4592" name="Rectangle 11"/>
              <p:cNvSpPr>
                <a:spLocks noChangeArrowheads="1"/>
              </p:cNvSpPr>
              <p:nvPr/>
            </p:nvSpPr>
            <p:spPr bwMode="auto">
              <a:xfrm>
                <a:off x="1044" y="1574"/>
                <a:ext cx="653" cy="374"/>
              </a:xfrm>
              <a:prstGeom prst="rect">
                <a:avLst/>
              </a:prstGeom>
              <a:solidFill>
                <a:srgbClr val="FFFF99"/>
              </a:solidFill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33484" name="Text Box 12"/>
              <p:cNvSpPr txBox="1">
                <a:spLocks noChangeArrowheads="1"/>
              </p:cNvSpPr>
              <p:nvPr/>
            </p:nvSpPr>
            <p:spPr bwMode="auto">
              <a:xfrm>
                <a:off x="1086" y="1574"/>
                <a:ext cx="32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0</a:t>
                </a:r>
                <a:endPara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33485" name="Text Box 13"/>
              <p:cNvSpPr txBox="1">
                <a:spLocks noChangeArrowheads="1"/>
              </p:cNvSpPr>
              <p:nvPr/>
            </p:nvSpPr>
            <p:spPr bwMode="auto">
              <a:xfrm>
                <a:off x="1426" y="1574"/>
                <a:ext cx="245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33486" name="Text Box 14"/>
              <p:cNvSpPr txBox="1">
                <a:spLocks noChangeArrowheads="1"/>
              </p:cNvSpPr>
              <p:nvPr/>
            </p:nvSpPr>
            <p:spPr bwMode="auto">
              <a:xfrm>
                <a:off x="1432" y="1731"/>
                <a:ext cx="29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D</a:t>
                </a:r>
                <a:r>
                  <a:rPr kumimoji="0" lang="en-US" altLang="zh-CN" sz="20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4596" name="Line 15"/>
              <p:cNvSpPr>
                <a:spLocks noChangeShapeType="1"/>
              </p:cNvSpPr>
              <p:nvPr/>
            </p:nvSpPr>
            <p:spPr bwMode="auto">
              <a:xfrm flipV="1">
                <a:off x="1371" y="1948"/>
                <a:ext cx="0" cy="112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4597" name="Group 16"/>
              <p:cNvGrpSpPr>
                <a:grpSpLocks/>
              </p:cNvGrpSpPr>
              <p:nvPr/>
            </p:nvGrpSpPr>
            <p:grpSpPr bwMode="auto">
              <a:xfrm>
                <a:off x="1330" y="1873"/>
                <a:ext cx="82" cy="75"/>
                <a:chOff x="3120" y="3744"/>
                <a:chExt cx="96" cy="96"/>
              </a:xfrm>
            </p:grpSpPr>
            <p:sp>
              <p:nvSpPr>
                <p:cNvPr id="24742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3120" y="3744"/>
                  <a:ext cx="48" cy="9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743" name="Line 18"/>
                <p:cNvSpPr>
                  <a:spLocks noChangeShapeType="1"/>
                </p:cNvSpPr>
                <p:nvPr/>
              </p:nvSpPr>
              <p:spPr bwMode="auto">
                <a:xfrm>
                  <a:off x="3168" y="3744"/>
                  <a:ext cx="48" cy="9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4598" name="Rectangle 19"/>
              <p:cNvSpPr>
                <a:spLocks noChangeArrowheads="1"/>
              </p:cNvSpPr>
              <p:nvPr/>
            </p:nvSpPr>
            <p:spPr bwMode="auto">
              <a:xfrm>
                <a:off x="2002" y="1581"/>
                <a:ext cx="652" cy="374"/>
              </a:xfrm>
              <a:prstGeom prst="rect">
                <a:avLst/>
              </a:prstGeom>
              <a:solidFill>
                <a:srgbClr val="FFFF99"/>
              </a:solidFill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33492" name="Text Box 20"/>
              <p:cNvSpPr txBox="1">
                <a:spLocks noChangeArrowheads="1"/>
              </p:cNvSpPr>
              <p:nvPr/>
            </p:nvSpPr>
            <p:spPr bwMode="auto">
              <a:xfrm>
                <a:off x="2043" y="1581"/>
                <a:ext cx="335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  <a:endPara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33493" name="Text Box 21"/>
              <p:cNvSpPr txBox="1">
                <a:spLocks noChangeArrowheads="1"/>
              </p:cNvSpPr>
              <p:nvPr/>
            </p:nvSpPr>
            <p:spPr bwMode="auto">
              <a:xfrm>
                <a:off x="2384" y="1581"/>
                <a:ext cx="244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33494" name="Text Box 22"/>
              <p:cNvSpPr txBox="1">
                <a:spLocks noChangeArrowheads="1"/>
              </p:cNvSpPr>
              <p:nvPr/>
            </p:nvSpPr>
            <p:spPr bwMode="auto">
              <a:xfrm>
                <a:off x="2390" y="1731"/>
                <a:ext cx="3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D</a:t>
                </a:r>
                <a:r>
                  <a:rPr kumimoji="0" lang="en-US" altLang="zh-CN" sz="20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</a:p>
            </p:txBody>
          </p:sp>
          <p:sp>
            <p:nvSpPr>
              <p:cNvPr id="24602" name="Line 23"/>
              <p:cNvSpPr>
                <a:spLocks noChangeShapeType="1"/>
              </p:cNvSpPr>
              <p:nvPr/>
            </p:nvSpPr>
            <p:spPr bwMode="auto">
              <a:xfrm flipV="1">
                <a:off x="2328" y="1955"/>
                <a:ext cx="0" cy="112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4603" name="Group 24"/>
              <p:cNvGrpSpPr>
                <a:grpSpLocks/>
              </p:cNvGrpSpPr>
              <p:nvPr/>
            </p:nvGrpSpPr>
            <p:grpSpPr bwMode="auto">
              <a:xfrm>
                <a:off x="2288" y="1880"/>
                <a:ext cx="82" cy="75"/>
                <a:chOff x="3120" y="3744"/>
                <a:chExt cx="96" cy="96"/>
              </a:xfrm>
            </p:grpSpPr>
            <p:sp>
              <p:nvSpPr>
                <p:cNvPr id="24740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3120" y="3744"/>
                  <a:ext cx="48" cy="9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741" name="Line 26"/>
                <p:cNvSpPr>
                  <a:spLocks noChangeShapeType="1"/>
                </p:cNvSpPr>
                <p:nvPr/>
              </p:nvSpPr>
              <p:spPr bwMode="auto">
                <a:xfrm>
                  <a:off x="3168" y="3744"/>
                  <a:ext cx="48" cy="9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4604" name="Rectangle 27"/>
              <p:cNvSpPr>
                <a:spLocks noChangeArrowheads="1"/>
              </p:cNvSpPr>
              <p:nvPr/>
            </p:nvSpPr>
            <p:spPr bwMode="auto">
              <a:xfrm>
                <a:off x="2959" y="1574"/>
                <a:ext cx="653" cy="374"/>
              </a:xfrm>
              <a:prstGeom prst="rect">
                <a:avLst/>
              </a:prstGeom>
              <a:solidFill>
                <a:srgbClr val="FFFF99"/>
              </a:solidFill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33500" name="Text Box 28"/>
              <p:cNvSpPr txBox="1">
                <a:spLocks noChangeArrowheads="1"/>
              </p:cNvSpPr>
              <p:nvPr/>
            </p:nvSpPr>
            <p:spPr bwMode="auto">
              <a:xfrm>
                <a:off x="3001" y="1574"/>
                <a:ext cx="395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  <a:endPara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33501" name="Text Box 29"/>
              <p:cNvSpPr txBox="1">
                <a:spLocks noChangeArrowheads="1"/>
              </p:cNvSpPr>
              <p:nvPr/>
            </p:nvSpPr>
            <p:spPr bwMode="auto">
              <a:xfrm>
                <a:off x="3341" y="1574"/>
                <a:ext cx="245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33502" name="Text Box 30"/>
              <p:cNvSpPr txBox="1">
                <a:spLocks noChangeArrowheads="1"/>
              </p:cNvSpPr>
              <p:nvPr/>
            </p:nvSpPr>
            <p:spPr bwMode="auto">
              <a:xfrm>
                <a:off x="3347" y="1730"/>
                <a:ext cx="31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D</a:t>
                </a:r>
                <a:r>
                  <a:rPr kumimoji="0" lang="en-US" altLang="zh-CN" sz="20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4608" name="Line 31"/>
              <p:cNvSpPr>
                <a:spLocks noChangeShapeType="1"/>
              </p:cNvSpPr>
              <p:nvPr/>
            </p:nvSpPr>
            <p:spPr bwMode="auto">
              <a:xfrm flipV="1">
                <a:off x="3286" y="1948"/>
                <a:ext cx="0" cy="112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4609" name="Group 32"/>
              <p:cNvGrpSpPr>
                <a:grpSpLocks/>
              </p:cNvGrpSpPr>
              <p:nvPr/>
            </p:nvGrpSpPr>
            <p:grpSpPr bwMode="auto">
              <a:xfrm>
                <a:off x="3245" y="1873"/>
                <a:ext cx="82" cy="75"/>
                <a:chOff x="3120" y="3744"/>
                <a:chExt cx="96" cy="96"/>
              </a:xfrm>
            </p:grpSpPr>
            <p:sp>
              <p:nvSpPr>
                <p:cNvPr id="24738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3120" y="3744"/>
                  <a:ext cx="48" cy="9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739" name="Line 34"/>
                <p:cNvSpPr>
                  <a:spLocks noChangeShapeType="1"/>
                </p:cNvSpPr>
                <p:nvPr/>
              </p:nvSpPr>
              <p:spPr bwMode="auto">
                <a:xfrm>
                  <a:off x="3168" y="3744"/>
                  <a:ext cx="48" cy="9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4610" name="Line 35"/>
              <p:cNvSpPr>
                <a:spLocks noChangeShapeType="1"/>
              </p:cNvSpPr>
              <p:nvPr/>
            </p:nvSpPr>
            <p:spPr bwMode="auto">
              <a:xfrm>
                <a:off x="3287" y="2024"/>
                <a:ext cx="0" cy="13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11" name="Line 36"/>
              <p:cNvSpPr>
                <a:spLocks noChangeShapeType="1"/>
              </p:cNvSpPr>
              <p:nvPr/>
            </p:nvSpPr>
            <p:spPr bwMode="auto">
              <a:xfrm>
                <a:off x="2329" y="2034"/>
                <a:ext cx="0" cy="13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12" name="Line 37"/>
              <p:cNvSpPr>
                <a:spLocks noChangeShapeType="1"/>
              </p:cNvSpPr>
              <p:nvPr/>
            </p:nvSpPr>
            <p:spPr bwMode="auto">
              <a:xfrm>
                <a:off x="1372" y="2045"/>
                <a:ext cx="0" cy="13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13" name="Line 38"/>
              <p:cNvSpPr>
                <a:spLocks noChangeShapeType="1"/>
              </p:cNvSpPr>
              <p:nvPr/>
            </p:nvSpPr>
            <p:spPr bwMode="auto">
              <a:xfrm flipH="1">
                <a:off x="620" y="2154"/>
                <a:ext cx="2667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14" name="Oval 39"/>
              <p:cNvSpPr>
                <a:spLocks noChangeArrowheads="1"/>
              </p:cNvSpPr>
              <p:nvPr/>
            </p:nvSpPr>
            <p:spPr bwMode="auto">
              <a:xfrm>
                <a:off x="984" y="1721"/>
                <a:ext cx="48" cy="43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4615" name="Oval 40"/>
              <p:cNvSpPr>
                <a:spLocks noChangeArrowheads="1"/>
              </p:cNvSpPr>
              <p:nvPr/>
            </p:nvSpPr>
            <p:spPr bwMode="auto">
              <a:xfrm>
                <a:off x="2911" y="1721"/>
                <a:ext cx="48" cy="43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4616" name="Line 41"/>
              <p:cNvSpPr>
                <a:spLocks noChangeShapeType="1"/>
              </p:cNvSpPr>
              <p:nvPr/>
            </p:nvSpPr>
            <p:spPr bwMode="auto">
              <a:xfrm flipH="1">
                <a:off x="2814" y="1739"/>
                <a:ext cx="97" cy="0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17" name="Line 42"/>
              <p:cNvSpPr>
                <a:spLocks noChangeShapeType="1"/>
              </p:cNvSpPr>
              <p:nvPr/>
            </p:nvSpPr>
            <p:spPr bwMode="auto">
              <a:xfrm>
                <a:off x="2814" y="1742"/>
                <a:ext cx="0" cy="563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18" name="Line 43"/>
              <p:cNvSpPr>
                <a:spLocks noChangeShapeType="1"/>
              </p:cNvSpPr>
              <p:nvPr/>
            </p:nvSpPr>
            <p:spPr bwMode="auto">
              <a:xfrm flipH="1">
                <a:off x="1844" y="1739"/>
                <a:ext cx="97" cy="0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19" name="Line 44"/>
              <p:cNvSpPr>
                <a:spLocks noChangeShapeType="1"/>
              </p:cNvSpPr>
              <p:nvPr/>
            </p:nvSpPr>
            <p:spPr bwMode="auto">
              <a:xfrm>
                <a:off x="1844" y="1742"/>
                <a:ext cx="0" cy="563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20" name="Line 45"/>
              <p:cNvSpPr>
                <a:spLocks noChangeShapeType="1"/>
              </p:cNvSpPr>
              <p:nvPr/>
            </p:nvSpPr>
            <p:spPr bwMode="auto">
              <a:xfrm flipH="1">
                <a:off x="875" y="1739"/>
                <a:ext cx="97" cy="0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21" name="Line 46"/>
              <p:cNvSpPr>
                <a:spLocks noChangeShapeType="1"/>
              </p:cNvSpPr>
              <p:nvPr/>
            </p:nvSpPr>
            <p:spPr bwMode="auto">
              <a:xfrm>
                <a:off x="875" y="1742"/>
                <a:ext cx="0" cy="563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22" name="Oval 47"/>
              <p:cNvSpPr>
                <a:spLocks noChangeArrowheads="1"/>
              </p:cNvSpPr>
              <p:nvPr/>
            </p:nvSpPr>
            <p:spPr bwMode="auto">
              <a:xfrm>
                <a:off x="1820" y="2283"/>
                <a:ext cx="49" cy="4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23" name="Oval 48"/>
              <p:cNvSpPr>
                <a:spLocks noChangeArrowheads="1"/>
              </p:cNvSpPr>
              <p:nvPr/>
            </p:nvSpPr>
            <p:spPr bwMode="auto">
              <a:xfrm>
                <a:off x="2790" y="2283"/>
                <a:ext cx="48" cy="4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3521" name="Text Box 49"/>
              <p:cNvSpPr txBox="1">
                <a:spLocks noChangeArrowheads="1"/>
              </p:cNvSpPr>
              <p:nvPr/>
            </p:nvSpPr>
            <p:spPr bwMode="auto">
              <a:xfrm>
                <a:off x="3892" y="2112"/>
                <a:ext cx="48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R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d</a:t>
                </a:r>
              </a:p>
            </p:txBody>
          </p:sp>
          <p:sp>
            <p:nvSpPr>
              <p:cNvPr id="24625" name="Line 50"/>
              <p:cNvSpPr>
                <a:spLocks noChangeShapeType="1"/>
              </p:cNvSpPr>
              <p:nvPr/>
            </p:nvSpPr>
            <p:spPr bwMode="auto">
              <a:xfrm>
                <a:off x="875" y="2305"/>
                <a:ext cx="3029" cy="0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4626" name="Group 51"/>
              <p:cNvGrpSpPr>
                <a:grpSpLocks/>
              </p:cNvGrpSpPr>
              <p:nvPr/>
            </p:nvGrpSpPr>
            <p:grpSpPr bwMode="auto">
              <a:xfrm>
                <a:off x="1311" y="1028"/>
                <a:ext cx="339" cy="250"/>
                <a:chOff x="816" y="1095"/>
                <a:chExt cx="528" cy="393"/>
              </a:xfrm>
            </p:grpSpPr>
            <p:sp>
              <p:nvSpPr>
                <p:cNvPr id="24736" name="Rectangle 52"/>
                <p:cNvSpPr>
                  <a:spLocks noChangeArrowheads="1"/>
                </p:cNvSpPr>
                <p:nvPr/>
              </p:nvSpPr>
              <p:spPr bwMode="auto">
                <a:xfrm>
                  <a:off x="816" y="1200"/>
                  <a:ext cx="528" cy="288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4737" name="Oval 53"/>
                <p:cNvSpPr>
                  <a:spLocks noChangeArrowheads="1"/>
                </p:cNvSpPr>
                <p:nvPr/>
              </p:nvSpPr>
              <p:spPr bwMode="auto">
                <a:xfrm>
                  <a:off x="1008" y="1095"/>
                  <a:ext cx="96" cy="96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</p:grpSp>
          <p:grpSp>
            <p:nvGrpSpPr>
              <p:cNvPr id="24627" name="Group 54"/>
              <p:cNvGrpSpPr>
                <a:grpSpLocks/>
              </p:cNvGrpSpPr>
              <p:nvPr/>
            </p:nvGrpSpPr>
            <p:grpSpPr bwMode="auto">
              <a:xfrm>
                <a:off x="2232" y="1038"/>
                <a:ext cx="340" cy="250"/>
                <a:chOff x="816" y="1095"/>
                <a:chExt cx="528" cy="393"/>
              </a:xfrm>
            </p:grpSpPr>
            <p:sp>
              <p:nvSpPr>
                <p:cNvPr id="24734" name="Rectangle 55"/>
                <p:cNvSpPr>
                  <a:spLocks noChangeArrowheads="1"/>
                </p:cNvSpPr>
                <p:nvPr/>
              </p:nvSpPr>
              <p:spPr bwMode="auto">
                <a:xfrm>
                  <a:off x="816" y="1200"/>
                  <a:ext cx="528" cy="288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4735" name="Oval 56"/>
                <p:cNvSpPr>
                  <a:spLocks noChangeArrowheads="1"/>
                </p:cNvSpPr>
                <p:nvPr/>
              </p:nvSpPr>
              <p:spPr bwMode="auto">
                <a:xfrm>
                  <a:off x="1008" y="1095"/>
                  <a:ext cx="96" cy="96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</p:grpSp>
          <p:grpSp>
            <p:nvGrpSpPr>
              <p:cNvPr id="24628" name="Group 57"/>
              <p:cNvGrpSpPr>
                <a:grpSpLocks/>
              </p:cNvGrpSpPr>
              <p:nvPr/>
            </p:nvGrpSpPr>
            <p:grpSpPr bwMode="auto">
              <a:xfrm>
                <a:off x="3202" y="1028"/>
                <a:ext cx="339" cy="250"/>
                <a:chOff x="816" y="1095"/>
                <a:chExt cx="528" cy="393"/>
              </a:xfrm>
            </p:grpSpPr>
            <p:sp>
              <p:nvSpPr>
                <p:cNvPr id="24732" name="Rectangle 58"/>
                <p:cNvSpPr>
                  <a:spLocks noChangeArrowheads="1"/>
                </p:cNvSpPr>
                <p:nvPr/>
              </p:nvSpPr>
              <p:spPr bwMode="auto">
                <a:xfrm>
                  <a:off x="816" y="1200"/>
                  <a:ext cx="528" cy="288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4733" name="Oval 59"/>
                <p:cNvSpPr>
                  <a:spLocks noChangeArrowheads="1"/>
                </p:cNvSpPr>
                <p:nvPr/>
              </p:nvSpPr>
              <p:spPr bwMode="auto">
                <a:xfrm>
                  <a:off x="1008" y="1095"/>
                  <a:ext cx="96" cy="96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</p:grpSp>
          <p:sp>
            <p:nvSpPr>
              <p:cNvPr id="24629" name="Line 60"/>
              <p:cNvSpPr>
                <a:spLocks noChangeShapeType="1"/>
              </p:cNvSpPr>
              <p:nvPr/>
            </p:nvSpPr>
            <p:spPr bwMode="auto">
              <a:xfrm flipV="1">
                <a:off x="1581" y="1288"/>
                <a:ext cx="0" cy="29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30" name="Line 61"/>
              <p:cNvSpPr>
                <a:spLocks noChangeShapeType="1"/>
              </p:cNvSpPr>
              <p:nvPr/>
            </p:nvSpPr>
            <p:spPr bwMode="auto">
              <a:xfrm flipV="1">
                <a:off x="2517" y="1288"/>
                <a:ext cx="0" cy="29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31" name="Line 62"/>
              <p:cNvSpPr>
                <a:spLocks noChangeShapeType="1"/>
              </p:cNvSpPr>
              <p:nvPr/>
            </p:nvSpPr>
            <p:spPr bwMode="auto">
              <a:xfrm flipV="1">
                <a:off x="3486" y="1288"/>
                <a:ext cx="0" cy="29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32" name="Line 63"/>
              <p:cNvSpPr>
                <a:spLocks noChangeShapeType="1"/>
              </p:cNvSpPr>
              <p:nvPr/>
            </p:nvSpPr>
            <p:spPr bwMode="auto">
              <a:xfrm>
                <a:off x="1408" y="1288"/>
                <a:ext cx="0" cy="173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33" name="Line 64"/>
              <p:cNvSpPr>
                <a:spLocks noChangeShapeType="1"/>
              </p:cNvSpPr>
              <p:nvPr/>
            </p:nvSpPr>
            <p:spPr bwMode="auto">
              <a:xfrm>
                <a:off x="2329" y="1288"/>
                <a:ext cx="0" cy="173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34" name="Line 65"/>
              <p:cNvSpPr>
                <a:spLocks noChangeShapeType="1"/>
              </p:cNvSpPr>
              <p:nvPr/>
            </p:nvSpPr>
            <p:spPr bwMode="auto">
              <a:xfrm>
                <a:off x="3299" y="1288"/>
                <a:ext cx="0" cy="173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35" name="Line 66"/>
              <p:cNvSpPr>
                <a:spLocks noChangeShapeType="1"/>
              </p:cNvSpPr>
              <p:nvPr/>
            </p:nvSpPr>
            <p:spPr bwMode="auto">
              <a:xfrm>
                <a:off x="1032" y="1461"/>
                <a:ext cx="2265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36" name="Oval 67"/>
              <p:cNvSpPr>
                <a:spLocks noChangeArrowheads="1"/>
              </p:cNvSpPr>
              <p:nvPr/>
            </p:nvSpPr>
            <p:spPr bwMode="auto">
              <a:xfrm>
                <a:off x="2305" y="1439"/>
                <a:ext cx="48" cy="43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4637" name="Oval 68"/>
              <p:cNvSpPr>
                <a:spLocks noChangeArrowheads="1"/>
              </p:cNvSpPr>
              <p:nvPr/>
            </p:nvSpPr>
            <p:spPr bwMode="auto">
              <a:xfrm>
                <a:off x="1380" y="1428"/>
                <a:ext cx="49" cy="4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33541" name="Text Box 69"/>
              <p:cNvSpPr txBox="1">
                <a:spLocks noChangeArrowheads="1"/>
              </p:cNvSpPr>
              <p:nvPr/>
            </p:nvSpPr>
            <p:spPr bwMode="auto">
              <a:xfrm>
                <a:off x="570" y="1248"/>
                <a:ext cx="58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 dirty="0" smtClean="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W</a:t>
                </a:r>
                <a:r>
                  <a:rPr kumimoji="0" lang="en-US" altLang="zh-CN" b="1" baseline="-25000" dirty="0" smtClean="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O</a:t>
                </a:r>
                <a:endParaRPr kumimoji="0" lang="en-US" altLang="zh-CN" b="1" baseline="-25000" dirty="0">
                  <a:solidFill>
                    <a:srgbClr val="66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4639" name="Line 70"/>
              <p:cNvSpPr>
                <a:spLocks noChangeShapeType="1"/>
              </p:cNvSpPr>
              <p:nvPr/>
            </p:nvSpPr>
            <p:spPr bwMode="auto">
              <a:xfrm flipV="1">
                <a:off x="1456" y="855"/>
                <a:ext cx="0" cy="173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40" name="Line 71"/>
              <p:cNvSpPr>
                <a:spLocks noChangeShapeType="1"/>
              </p:cNvSpPr>
              <p:nvPr/>
            </p:nvSpPr>
            <p:spPr bwMode="auto">
              <a:xfrm flipV="1">
                <a:off x="2378" y="855"/>
                <a:ext cx="0" cy="173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41" name="Line 72"/>
              <p:cNvSpPr>
                <a:spLocks noChangeShapeType="1"/>
              </p:cNvSpPr>
              <p:nvPr/>
            </p:nvSpPr>
            <p:spPr bwMode="auto">
              <a:xfrm flipV="1">
                <a:off x="3347" y="855"/>
                <a:ext cx="0" cy="173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3545" name="Text Box 73"/>
              <p:cNvSpPr txBox="1">
                <a:spLocks noChangeArrowheads="1"/>
              </p:cNvSpPr>
              <p:nvPr/>
            </p:nvSpPr>
            <p:spPr bwMode="auto">
              <a:xfrm>
                <a:off x="3008" y="768"/>
                <a:ext cx="48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B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</a:p>
            </p:txBody>
          </p:sp>
          <p:sp>
            <p:nvSpPr>
              <p:cNvPr id="233546" name="Text Box 74"/>
              <p:cNvSpPr txBox="1">
                <a:spLocks noChangeArrowheads="1"/>
              </p:cNvSpPr>
              <p:nvPr/>
            </p:nvSpPr>
            <p:spPr bwMode="auto">
              <a:xfrm>
                <a:off x="2038" y="768"/>
                <a:ext cx="48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B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</a:p>
            </p:txBody>
          </p:sp>
          <p:sp>
            <p:nvSpPr>
              <p:cNvPr id="233547" name="Text Box 75"/>
              <p:cNvSpPr txBox="1">
                <a:spLocks noChangeArrowheads="1"/>
              </p:cNvSpPr>
              <p:nvPr/>
            </p:nvSpPr>
            <p:spPr bwMode="auto">
              <a:xfrm>
                <a:off x="1117" y="768"/>
                <a:ext cx="48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B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</a:p>
            </p:txBody>
          </p:sp>
          <p:sp>
            <p:nvSpPr>
              <p:cNvPr id="24645" name="Line 76"/>
              <p:cNvSpPr>
                <a:spLocks noChangeShapeType="1"/>
              </p:cNvSpPr>
              <p:nvPr/>
            </p:nvSpPr>
            <p:spPr bwMode="auto">
              <a:xfrm>
                <a:off x="1553" y="1937"/>
                <a:ext cx="0" cy="47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46" name="Line 77"/>
              <p:cNvSpPr>
                <a:spLocks noChangeShapeType="1"/>
              </p:cNvSpPr>
              <p:nvPr/>
            </p:nvSpPr>
            <p:spPr bwMode="auto">
              <a:xfrm>
                <a:off x="2523" y="1937"/>
                <a:ext cx="0" cy="47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47" name="Line 78"/>
              <p:cNvSpPr>
                <a:spLocks noChangeShapeType="1"/>
              </p:cNvSpPr>
              <p:nvPr/>
            </p:nvSpPr>
            <p:spPr bwMode="auto">
              <a:xfrm>
                <a:off x="3444" y="1937"/>
                <a:ext cx="0" cy="52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3551" name="Text Box 79"/>
              <p:cNvSpPr txBox="1">
                <a:spLocks noChangeArrowheads="1"/>
              </p:cNvSpPr>
              <p:nvPr/>
            </p:nvSpPr>
            <p:spPr bwMode="auto">
              <a:xfrm>
                <a:off x="2184" y="1591"/>
                <a:ext cx="33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0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233552" name="Text Box 80"/>
              <p:cNvSpPr txBox="1">
                <a:spLocks noChangeArrowheads="1"/>
              </p:cNvSpPr>
              <p:nvPr/>
            </p:nvSpPr>
            <p:spPr bwMode="auto">
              <a:xfrm>
                <a:off x="3153" y="1591"/>
                <a:ext cx="3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0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  <a:endParaRPr lang="en-US" altLang="zh-CN" sz="2000" dirty="0">
                  <a:latin typeface="Times New Roman" pitchFamily="18" charset="0"/>
                </a:endParaRPr>
              </a:p>
            </p:txBody>
          </p:sp>
          <p:sp>
            <p:nvSpPr>
              <p:cNvPr id="233553" name="Text Box 81"/>
              <p:cNvSpPr txBox="1">
                <a:spLocks noChangeArrowheads="1"/>
              </p:cNvSpPr>
              <p:nvPr/>
            </p:nvSpPr>
            <p:spPr bwMode="auto">
              <a:xfrm>
                <a:off x="1214" y="1591"/>
                <a:ext cx="33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0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grpSp>
            <p:nvGrpSpPr>
              <p:cNvPr id="24651" name="Group 82"/>
              <p:cNvGrpSpPr>
                <a:grpSpLocks/>
              </p:cNvGrpSpPr>
              <p:nvPr/>
            </p:nvGrpSpPr>
            <p:grpSpPr bwMode="auto">
              <a:xfrm>
                <a:off x="543" y="2587"/>
                <a:ext cx="1020" cy="476"/>
                <a:chOff x="1968" y="1344"/>
                <a:chExt cx="1077" cy="528"/>
              </a:xfrm>
            </p:grpSpPr>
            <p:sp>
              <p:nvSpPr>
                <p:cNvPr id="24727" name="Rectangle 83"/>
                <p:cNvSpPr>
                  <a:spLocks noChangeArrowheads="1"/>
                </p:cNvSpPr>
                <p:nvPr/>
              </p:nvSpPr>
              <p:spPr bwMode="auto">
                <a:xfrm>
                  <a:off x="1968" y="1423"/>
                  <a:ext cx="1077" cy="237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200" b="1"/>
                    <a:t>+</a:t>
                  </a:r>
                </a:p>
              </p:txBody>
            </p:sp>
            <p:sp>
              <p:nvSpPr>
                <p:cNvPr id="24728" name="Rectangle 84"/>
                <p:cNvSpPr>
                  <a:spLocks noChangeArrowheads="1"/>
                </p:cNvSpPr>
                <p:nvPr/>
              </p:nvSpPr>
              <p:spPr bwMode="auto">
                <a:xfrm>
                  <a:off x="1968" y="1660"/>
                  <a:ext cx="336" cy="212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4729" name="Rectangle 85"/>
                <p:cNvSpPr>
                  <a:spLocks noChangeArrowheads="1"/>
                </p:cNvSpPr>
                <p:nvPr/>
              </p:nvSpPr>
              <p:spPr bwMode="auto">
                <a:xfrm>
                  <a:off x="2688" y="1667"/>
                  <a:ext cx="357" cy="205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4730" name="Oval 86"/>
                <p:cNvSpPr>
                  <a:spLocks noChangeArrowheads="1"/>
                </p:cNvSpPr>
                <p:nvPr/>
              </p:nvSpPr>
              <p:spPr bwMode="auto">
                <a:xfrm>
                  <a:off x="2458" y="1344"/>
                  <a:ext cx="97" cy="79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4731" name="Line 87"/>
                <p:cNvSpPr>
                  <a:spLocks noChangeShapeType="1"/>
                </p:cNvSpPr>
                <p:nvPr/>
              </p:nvSpPr>
              <p:spPr bwMode="auto">
                <a:xfrm>
                  <a:off x="2304" y="1872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652" name="Group 88"/>
              <p:cNvGrpSpPr>
                <a:grpSpLocks/>
              </p:cNvGrpSpPr>
              <p:nvPr/>
            </p:nvGrpSpPr>
            <p:grpSpPr bwMode="auto">
              <a:xfrm>
                <a:off x="1824" y="2587"/>
                <a:ext cx="1021" cy="476"/>
                <a:chOff x="1968" y="1344"/>
                <a:chExt cx="1077" cy="528"/>
              </a:xfrm>
            </p:grpSpPr>
            <p:sp>
              <p:nvSpPr>
                <p:cNvPr id="24722" name="Rectangle 89"/>
                <p:cNvSpPr>
                  <a:spLocks noChangeArrowheads="1"/>
                </p:cNvSpPr>
                <p:nvPr/>
              </p:nvSpPr>
              <p:spPr bwMode="auto">
                <a:xfrm>
                  <a:off x="1968" y="1423"/>
                  <a:ext cx="1077" cy="237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200" b="1"/>
                    <a:t>+</a:t>
                  </a:r>
                </a:p>
              </p:txBody>
            </p:sp>
            <p:sp>
              <p:nvSpPr>
                <p:cNvPr id="24723" name="Rectangle 90"/>
                <p:cNvSpPr>
                  <a:spLocks noChangeArrowheads="1"/>
                </p:cNvSpPr>
                <p:nvPr/>
              </p:nvSpPr>
              <p:spPr bwMode="auto">
                <a:xfrm>
                  <a:off x="1968" y="1660"/>
                  <a:ext cx="336" cy="212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4724" name="Rectangle 91"/>
                <p:cNvSpPr>
                  <a:spLocks noChangeArrowheads="1"/>
                </p:cNvSpPr>
                <p:nvPr/>
              </p:nvSpPr>
              <p:spPr bwMode="auto">
                <a:xfrm>
                  <a:off x="2688" y="1667"/>
                  <a:ext cx="357" cy="205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4725" name="Oval 92"/>
                <p:cNvSpPr>
                  <a:spLocks noChangeArrowheads="1"/>
                </p:cNvSpPr>
                <p:nvPr/>
              </p:nvSpPr>
              <p:spPr bwMode="auto">
                <a:xfrm>
                  <a:off x="2458" y="1344"/>
                  <a:ext cx="97" cy="79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4726" name="Line 93"/>
                <p:cNvSpPr>
                  <a:spLocks noChangeShapeType="1"/>
                </p:cNvSpPr>
                <p:nvPr/>
              </p:nvSpPr>
              <p:spPr bwMode="auto">
                <a:xfrm>
                  <a:off x="2304" y="1872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653" name="Group 94"/>
              <p:cNvGrpSpPr>
                <a:grpSpLocks/>
              </p:cNvGrpSpPr>
              <p:nvPr/>
            </p:nvGrpSpPr>
            <p:grpSpPr bwMode="auto">
              <a:xfrm>
                <a:off x="3052" y="2587"/>
                <a:ext cx="1021" cy="476"/>
                <a:chOff x="1968" y="1344"/>
                <a:chExt cx="1077" cy="528"/>
              </a:xfrm>
            </p:grpSpPr>
            <p:sp>
              <p:nvSpPr>
                <p:cNvPr id="24717" name="Rectangle 95"/>
                <p:cNvSpPr>
                  <a:spLocks noChangeArrowheads="1"/>
                </p:cNvSpPr>
                <p:nvPr/>
              </p:nvSpPr>
              <p:spPr bwMode="auto">
                <a:xfrm>
                  <a:off x="1968" y="1423"/>
                  <a:ext cx="1077" cy="237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200" b="1"/>
                    <a:t>+</a:t>
                  </a:r>
                </a:p>
              </p:txBody>
            </p:sp>
            <p:sp>
              <p:nvSpPr>
                <p:cNvPr id="24718" name="Rectangle 96"/>
                <p:cNvSpPr>
                  <a:spLocks noChangeArrowheads="1"/>
                </p:cNvSpPr>
                <p:nvPr/>
              </p:nvSpPr>
              <p:spPr bwMode="auto">
                <a:xfrm>
                  <a:off x="1968" y="1660"/>
                  <a:ext cx="336" cy="212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4719" name="Rectangle 97"/>
                <p:cNvSpPr>
                  <a:spLocks noChangeArrowheads="1"/>
                </p:cNvSpPr>
                <p:nvPr/>
              </p:nvSpPr>
              <p:spPr bwMode="auto">
                <a:xfrm>
                  <a:off x="2688" y="1667"/>
                  <a:ext cx="357" cy="205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4720" name="Oval 98"/>
                <p:cNvSpPr>
                  <a:spLocks noChangeArrowheads="1"/>
                </p:cNvSpPr>
                <p:nvPr/>
              </p:nvSpPr>
              <p:spPr bwMode="auto">
                <a:xfrm>
                  <a:off x="2458" y="1344"/>
                  <a:ext cx="97" cy="79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4721" name="Line 99"/>
                <p:cNvSpPr>
                  <a:spLocks noChangeShapeType="1"/>
                </p:cNvSpPr>
                <p:nvPr/>
              </p:nvSpPr>
              <p:spPr bwMode="auto">
                <a:xfrm>
                  <a:off x="2304" y="1872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4654" name="Line 100"/>
              <p:cNvSpPr>
                <a:spLocks noChangeShapeType="1"/>
              </p:cNvSpPr>
              <p:nvPr/>
            </p:nvSpPr>
            <p:spPr bwMode="auto">
              <a:xfrm flipH="1">
                <a:off x="1051" y="2413"/>
                <a:ext cx="50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55" name="Line 101"/>
              <p:cNvSpPr>
                <a:spLocks noChangeShapeType="1"/>
              </p:cNvSpPr>
              <p:nvPr/>
            </p:nvSpPr>
            <p:spPr bwMode="auto">
              <a:xfrm>
                <a:off x="1051" y="2413"/>
                <a:ext cx="0" cy="17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56" name="Line 102"/>
              <p:cNvSpPr>
                <a:spLocks noChangeShapeType="1"/>
              </p:cNvSpPr>
              <p:nvPr/>
            </p:nvSpPr>
            <p:spPr bwMode="auto">
              <a:xfrm flipH="1">
                <a:off x="2325" y="2413"/>
                <a:ext cx="20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57" name="Line 103"/>
              <p:cNvSpPr>
                <a:spLocks noChangeShapeType="1"/>
              </p:cNvSpPr>
              <p:nvPr/>
            </p:nvSpPr>
            <p:spPr bwMode="auto">
              <a:xfrm>
                <a:off x="2325" y="2413"/>
                <a:ext cx="0" cy="17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58" name="Line 104"/>
              <p:cNvSpPr>
                <a:spLocks noChangeShapeType="1"/>
              </p:cNvSpPr>
              <p:nvPr/>
            </p:nvSpPr>
            <p:spPr bwMode="auto">
              <a:xfrm>
                <a:off x="3440" y="2457"/>
                <a:ext cx="11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59" name="Line 105"/>
              <p:cNvSpPr>
                <a:spLocks noChangeShapeType="1"/>
              </p:cNvSpPr>
              <p:nvPr/>
            </p:nvSpPr>
            <p:spPr bwMode="auto">
              <a:xfrm>
                <a:off x="3553" y="2457"/>
                <a:ext cx="0" cy="13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60" name="Line 106"/>
              <p:cNvSpPr>
                <a:spLocks noChangeShapeType="1"/>
              </p:cNvSpPr>
              <p:nvPr/>
            </p:nvSpPr>
            <p:spPr bwMode="auto">
              <a:xfrm>
                <a:off x="596" y="3063"/>
                <a:ext cx="0" cy="60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61" name="Line 107"/>
              <p:cNvSpPr>
                <a:spLocks noChangeShapeType="1"/>
              </p:cNvSpPr>
              <p:nvPr/>
            </p:nvSpPr>
            <p:spPr bwMode="auto">
              <a:xfrm>
                <a:off x="960" y="3063"/>
                <a:ext cx="0" cy="60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4662" name="Group 108"/>
              <p:cNvGrpSpPr>
                <a:grpSpLocks/>
              </p:cNvGrpSpPr>
              <p:nvPr/>
            </p:nvGrpSpPr>
            <p:grpSpPr bwMode="auto">
              <a:xfrm>
                <a:off x="460" y="3712"/>
                <a:ext cx="364" cy="288"/>
                <a:chOff x="2496" y="3888"/>
                <a:chExt cx="384" cy="319"/>
              </a:xfrm>
            </p:grpSpPr>
            <p:sp>
              <p:nvSpPr>
                <p:cNvPr id="233581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2496" y="3888"/>
                  <a:ext cx="384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C</a:t>
                  </a:r>
                  <a:r>
                    <a:rPr kumimoji="0" lang="en-US" altLang="zh-CN" b="1" baseline="-25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24716" name="Line 110"/>
                <p:cNvSpPr>
                  <a:spLocks noChangeShapeType="1"/>
                </p:cNvSpPr>
                <p:nvPr/>
              </p:nvSpPr>
              <p:spPr bwMode="auto">
                <a:xfrm>
                  <a:off x="2568" y="3936"/>
                  <a:ext cx="11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663" name="Group 111"/>
              <p:cNvGrpSpPr>
                <a:grpSpLocks/>
              </p:cNvGrpSpPr>
              <p:nvPr/>
            </p:nvGrpSpPr>
            <p:grpSpPr bwMode="auto">
              <a:xfrm>
                <a:off x="824" y="3712"/>
                <a:ext cx="364" cy="288"/>
                <a:chOff x="2496" y="3888"/>
                <a:chExt cx="384" cy="319"/>
              </a:xfrm>
            </p:grpSpPr>
            <p:sp>
              <p:nvSpPr>
                <p:cNvPr id="233584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2496" y="3888"/>
                  <a:ext cx="384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C</a:t>
                  </a:r>
                  <a:r>
                    <a:rPr kumimoji="0" lang="en-US" altLang="zh-CN" b="1" baseline="-25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4</a:t>
                  </a:r>
                </a:p>
              </p:txBody>
            </p:sp>
            <p:sp>
              <p:nvSpPr>
                <p:cNvPr id="24714" name="Line 113"/>
                <p:cNvSpPr>
                  <a:spLocks noChangeShapeType="1"/>
                </p:cNvSpPr>
                <p:nvPr/>
              </p:nvSpPr>
              <p:spPr bwMode="auto">
                <a:xfrm>
                  <a:off x="2568" y="3936"/>
                  <a:ext cx="11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4664" name="Line 114"/>
              <p:cNvSpPr>
                <a:spLocks noChangeShapeType="1"/>
              </p:cNvSpPr>
              <p:nvPr/>
            </p:nvSpPr>
            <p:spPr bwMode="auto">
              <a:xfrm>
                <a:off x="1324" y="3063"/>
                <a:ext cx="0" cy="60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4665" name="Group 115"/>
              <p:cNvGrpSpPr>
                <a:grpSpLocks/>
              </p:cNvGrpSpPr>
              <p:nvPr/>
            </p:nvGrpSpPr>
            <p:grpSpPr bwMode="auto">
              <a:xfrm>
                <a:off x="1188" y="3712"/>
                <a:ext cx="363" cy="288"/>
                <a:chOff x="2496" y="3888"/>
                <a:chExt cx="384" cy="319"/>
              </a:xfrm>
            </p:grpSpPr>
            <p:sp>
              <p:nvSpPr>
                <p:cNvPr id="233588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2496" y="3888"/>
                  <a:ext cx="384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A</a:t>
                  </a:r>
                  <a:r>
                    <a:rPr kumimoji="0" lang="en-US" altLang="zh-CN" b="1" baseline="-250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24712" name="Line 117"/>
                <p:cNvSpPr>
                  <a:spLocks noChangeShapeType="1"/>
                </p:cNvSpPr>
                <p:nvPr/>
              </p:nvSpPr>
              <p:spPr bwMode="auto">
                <a:xfrm>
                  <a:off x="2568" y="3936"/>
                  <a:ext cx="118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4666" name="Line 118"/>
              <p:cNvSpPr>
                <a:spLocks noChangeShapeType="1"/>
              </p:cNvSpPr>
              <p:nvPr/>
            </p:nvSpPr>
            <p:spPr bwMode="auto">
              <a:xfrm>
                <a:off x="1915" y="3063"/>
                <a:ext cx="0" cy="60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67" name="Line 119"/>
              <p:cNvSpPr>
                <a:spLocks noChangeShapeType="1"/>
              </p:cNvSpPr>
              <p:nvPr/>
            </p:nvSpPr>
            <p:spPr bwMode="auto">
              <a:xfrm>
                <a:off x="2279" y="3063"/>
                <a:ext cx="0" cy="60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4668" name="Group 120"/>
              <p:cNvGrpSpPr>
                <a:grpSpLocks/>
              </p:cNvGrpSpPr>
              <p:nvPr/>
            </p:nvGrpSpPr>
            <p:grpSpPr bwMode="auto">
              <a:xfrm>
                <a:off x="1779" y="3712"/>
                <a:ext cx="364" cy="288"/>
                <a:chOff x="2496" y="3888"/>
                <a:chExt cx="384" cy="319"/>
              </a:xfrm>
            </p:grpSpPr>
            <p:sp>
              <p:nvSpPr>
                <p:cNvPr id="233593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2496" y="3888"/>
                  <a:ext cx="384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C</a:t>
                  </a:r>
                  <a:r>
                    <a:rPr kumimoji="0" lang="en-US" altLang="zh-CN" b="1" baseline="-25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24710" name="Line 122"/>
                <p:cNvSpPr>
                  <a:spLocks noChangeShapeType="1"/>
                </p:cNvSpPr>
                <p:nvPr/>
              </p:nvSpPr>
              <p:spPr bwMode="auto">
                <a:xfrm>
                  <a:off x="2568" y="3936"/>
                  <a:ext cx="11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669" name="Group 123"/>
              <p:cNvGrpSpPr>
                <a:grpSpLocks/>
              </p:cNvGrpSpPr>
              <p:nvPr/>
            </p:nvGrpSpPr>
            <p:grpSpPr bwMode="auto">
              <a:xfrm>
                <a:off x="2143" y="3712"/>
                <a:ext cx="364" cy="288"/>
                <a:chOff x="2496" y="3888"/>
                <a:chExt cx="384" cy="319"/>
              </a:xfrm>
            </p:grpSpPr>
            <p:sp>
              <p:nvSpPr>
                <p:cNvPr id="233596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2496" y="3888"/>
                  <a:ext cx="384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C</a:t>
                  </a:r>
                  <a:r>
                    <a:rPr kumimoji="0" lang="en-US" altLang="zh-CN" b="1" baseline="-25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24708" name="Line 125"/>
                <p:cNvSpPr>
                  <a:spLocks noChangeShapeType="1"/>
                </p:cNvSpPr>
                <p:nvPr/>
              </p:nvSpPr>
              <p:spPr bwMode="auto">
                <a:xfrm>
                  <a:off x="2568" y="3936"/>
                  <a:ext cx="11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4670" name="Line 126"/>
              <p:cNvSpPr>
                <a:spLocks noChangeShapeType="1"/>
              </p:cNvSpPr>
              <p:nvPr/>
            </p:nvSpPr>
            <p:spPr bwMode="auto">
              <a:xfrm>
                <a:off x="2643" y="3063"/>
                <a:ext cx="0" cy="60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4671" name="Group 127"/>
              <p:cNvGrpSpPr>
                <a:grpSpLocks/>
              </p:cNvGrpSpPr>
              <p:nvPr/>
            </p:nvGrpSpPr>
            <p:grpSpPr bwMode="auto">
              <a:xfrm>
                <a:off x="2507" y="3712"/>
                <a:ext cx="363" cy="288"/>
                <a:chOff x="2496" y="3888"/>
                <a:chExt cx="384" cy="319"/>
              </a:xfrm>
            </p:grpSpPr>
            <p:sp>
              <p:nvSpPr>
                <p:cNvPr id="233600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2496" y="3888"/>
                  <a:ext cx="384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A</a:t>
                  </a:r>
                  <a:r>
                    <a:rPr kumimoji="0" lang="en-US" altLang="zh-CN" b="1" baseline="-250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24706" name="Line 129"/>
                <p:cNvSpPr>
                  <a:spLocks noChangeShapeType="1"/>
                </p:cNvSpPr>
                <p:nvPr/>
              </p:nvSpPr>
              <p:spPr bwMode="auto">
                <a:xfrm>
                  <a:off x="2568" y="3936"/>
                  <a:ext cx="118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4672" name="Line 130"/>
              <p:cNvSpPr>
                <a:spLocks noChangeShapeType="1"/>
              </p:cNvSpPr>
              <p:nvPr/>
            </p:nvSpPr>
            <p:spPr bwMode="auto">
              <a:xfrm>
                <a:off x="3143" y="3063"/>
                <a:ext cx="0" cy="60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73" name="Line 131"/>
              <p:cNvSpPr>
                <a:spLocks noChangeShapeType="1"/>
              </p:cNvSpPr>
              <p:nvPr/>
            </p:nvSpPr>
            <p:spPr bwMode="auto">
              <a:xfrm>
                <a:off x="3507" y="3063"/>
                <a:ext cx="0" cy="60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4674" name="Group 132"/>
              <p:cNvGrpSpPr>
                <a:grpSpLocks/>
              </p:cNvGrpSpPr>
              <p:nvPr/>
            </p:nvGrpSpPr>
            <p:grpSpPr bwMode="auto">
              <a:xfrm>
                <a:off x="3007" y="3712"/>
                <a:ext cx="364" cy="288"/>
                <a:chOff x="2496" y="3888"/>
                <a:chExt cx="384" cy="319"/>
              </a:xfrm>
            </p:grpSpPr>
            <p:sp>
              <p:nvSpPr>
                <p:cNvPr id="233605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2496" y="3888"/>
                  <a:ext cx="384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C</a:t>
                  </a:r>
                  <a:r>
                    <a:rPr kumimoji="0" lang="en-US" altLang="zh-CN" b="1" baseline="-25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0</a:t>
                  </a:r>
                </a:p>
              </p:txBody>
            </p:sp>
            <p:sp>
              <p:nvSpPr>
                <p:cNvPr id="24704" name="Line 134"/>
                <p:cNvSpPr>
                  <a:spLocks noChangeShapeType="1"/>
                </p:cNvSpPr>
                <p:nvPr/>
              </p:nvSpPr>
              <p:spPr bwMode="auto">
                <a:xfrm>
                  <a:off x="2568" y="3936"/>
                  <a:ext cx="11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675" name="Group 135"/>
              <p:cNvGrpSpPr>
                <a:grpSpLocks/>
              </p:cNvGrpSpPr>
              <p:nvPr/>
            </p:nvGrpSpPr>
            <p:grpSpPr bwMode="auto">
              <a:xfrm>
                <a:off x="3371" y="3712"/>
                <a:ext cx="363" cy="288"/>
                <a:chOff x="2496" y="3888"/>
                <a:chExt cx="384" cy="319"/>
              </a:xfrm>
            </p:grpSpPr>
            <p:sp>
              <p:nvSpPr>
                <p:cNvPr id="233608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2496" y="3888"/>
                  <a:ext cx="384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C</a:t>
                  </a:r>
                  <a:r>
                    <a:rPr kumimoji="0" lang="en-US" altLang="zh-CN" b="1" baseline="-25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24702" name="Line 137"/>
                <p:cNvSpPr>
                  <a:spLocks noChangeShapeType="1"/>
                </p:cNvSpPr>
                <p:nvPr/>
              </p:nvSpPr>
              <p:spPr bwMode="auto">
                <a:xfrm>
                  <a:off x="2568" y="3936"/>
                  <a:ext cx="11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4676" name="Line 138"/>
              <p:cNvSpPr>
                <a:spLocks noChangeShapeType="1"/>
              </p:cNvSpPr>
              <p:nvPr/>
            </p:nvSpPr>
            <p:spPr bwMode="auto">
              <a:xfrm>
                <a:off x="3871" y="3063"/>
                <a:ext cx="0" cy="60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4677" name="Group 139"/>
              <p:cNvGrpSpPr>
                <a:grpSpLocks/>
              </p:cNvGrpSpPr>
              <p:nvPr/>
            </p:nvGrpSpPr>
            <p:grpSpPr bwMode="auto">
              <a:xfrm>
                <a:off x="3734" y="3711"/>
                <a:ext cx="364" cy="288"/>
                <a:chOff x="2496" y="3887"/>
                <a:chExt cx="384" cy="319"/>
              </a:xfrm>
            </p:grpSpPr>
            <p:sp>
              <p:nvSpPr>
                <p:cNvPr id="233612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2496" y="3887"/>
                  <a:ext cx="384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A</a:t>
                  </a:r>
                  <a:r>
                    <a:rPr kumimoji="0" lang="en-US" altLang="zh-CN" b="1" baseline="-250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24700" name="Line 141"/>
                <p:cNvSpPr>
                  <a:spLocks noChangeShapeType="1"/>
                </p:cNvSpPr>
                <p:nvPr/>
              </p:nvSpPr>
              <p:spPr bwMode="auto">
                <a:xfrm>
                  <a:off x="2568" y="3936"/>
                  <a:ext cx="118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4678" name="Line 142"/>
              <p:cNvSpPr>
                <a:spLocks noChangeShapeType="1"/>
              </p:cNvSpPr>
              <p:nvPr/>
            </p:nvSpPr>
            <p:spPr bwMode="auto">
              <a:xfrm>
                <a:off x="1460" y="3063"/>
                <a:ext cx="0" cy="11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79" name="Line 143"/>
              <p:cNvSpPr>
                <a:spLocks noChangeShapeType="1"/>
              </p:cNvSpPr>
              <p:nvPr/>
            </p:nvSpPr>
            <p:spPr bwMode="auto">
              <a:xfrm>
                <a:off x="2779" y="3063"/>
                <a:ext cx="0" cy="11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80" name="Line 144"/>
              <p:cNvSpPr>
                <a:spLocks noChangeShapeType="1"/>
              </p:cNvSpPr>
              <p:nvPr/>
            </p:nvSpPr>
            <p:spPr bwMode="auto">
              <a:xfrm>
                <a:off x="4007" y="3063"/>
                <a:ext cx="0" cy="11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81" name="Line 145"/>
              <p:cNvSpPr>
                <a:spLocks noChangeShapeType="1"/>
              </p:cNvSpPr>
              <p:nvPr/>
            </p:nvSpPr>
            <p:spPr bwMode="auto">
              <a:xfrm>
                <a:off x="1449" y="3193"/>
                <a:ext cx="282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82" name="Oval 146"/>
              <p:cNvSpPr>
                <a:spLocks noChangeArrowheads="1"/>
              </p:cNvSpPr>
              <p:nvPr/>
            </p:nvSpPr>
            <p:spPr bwMode="auto">
              <a:xfrm>
                <a:off x="2757" y="3160"/>
                <a:ext cx="45" cy="4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4683" name="Oval 147"/>
              <p:cNvSpPr>
                <a:spLocks noChangeArrowheads="1"/>
              </p:cNvSpPr>
              <p:nvPr/>
            </p:nvSpPr>
            <p:spPr bwMode="auto">
              <a:xfrm>
                <a:off x="3985" y="3160"/>
                <a:ext cx="45" cy="4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33620" name="Text Box 148"/>
              <p:cNvSpPr txBox="1">
                <a:spLocks noChangeArrowheads="1"/>
              </p:cNvSpPr>
              <p:nvPr/>
            </p:nvSpPr>
            <p:spPr bwMode="auto">
              <a:xfrm>
                <a:off x="4210" y="2976"/>
                <a:ext cx="54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 dirty="0" smtClean="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W</a:t>
                </a:r>
                <a:r>
                  <a:rPr kumimoji="0" lang="en-US" altLang="zh-CN" b="1" baseline="-25000" dirty="0" smtClean="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I</a:t>
                </a:r>
                <a:endParaRPr kumimoji="0" lang="en-US" altLang="zh-CN" b="1" baseline="-25000" dirty="0">
                  <a:solidFill>
                    <a:srgbClr val="66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4685" name="Line 149"/>
              <p:cNvSpPr>
                <a:spLocks noChangeShapeType="1"/>
              </p:cNvSpPr>
              <p:nvPr/>
            </p:nvSpPr>
            <p:spPr bwMode="auto">
              <a:xfrm>
                <a:off x="1051" y="3063"/>
                <a:ext cx="0" cy="303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86" name="Line 150"/>
              <p:cNvSpPr>
                <a:spLocks noChangeShapeType="1"/>
              </p:cNvSpPr>
              <p:nvPr/>
            </p:nvSpPr>
            <p:spPr bwMode="auto">
              <a:xfrm>
                <a:off x="2370" y="3063"/>
                <a:ext cx="0" cy="303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87" name="Line 151"/>
              <p:cNvSpPr>
                <a:spLocks noChangeShapeType="1"/>
              </p:cNvSpPr>
              <p:nvPr/>
            </p:nvSpPr>
            <p:spPr bwMode="auto">
              <a:xfrm>
                <a:off x="3598" y="3063"/>
                <a:ext cx="0" cy="303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88" name="Line 152"/>
              <p:cNvSpPr>
                <a:spLocks noChangeShapeType="1"/>
              </p:cNvSpPr>
              <p:nvPr/>
            </p:nvSpPr>
            <p:spPr bwMode="auto">
              <a:xfrm>
                <a:off x="1051" y="3366"/>
                <a:ext cx="309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89" name="Oval 153"/>
              <p:cNvSpPr>
                <a:spLocks noChangeArrowheads="1"/>
              </p:cNvSpPr>
              <p:nvPr/>
            </p:nvSpPr>
            <p:spPr bwMode="auto">
              <a:xfrm>
                <a:off x="2347" y="3333"/>
                <a:ext cx="46" cy="4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4690" name="Oval 154"/>
              <p:cNvSpPr>
                <a:spLocks noChangeArrowheads="1"/>
              </p:cNvSpPr>
              <p:nvPr/>
            </p:nvSpPr>
            <p:spPr bwMode="auto">
              <a:xfrm>
                <a:off x="3575" y="3333"/>
                <a:ext cx="46" cy="4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33627" name="Text Box 155"/>
              <p:cNvSpPr txBox="1">
                <a:spLocks noChangeArrowheads="1"/>
              </p:cNvSpPr>
              <p:nvPr/>
            </p:nvSpPr>
            <p:spPr bwMode="auto">
              <a:xfrm>
                <a:off x="4084" y="3168"/>
                <a:ext cx="4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W</a:t>
                </a:r>
                <a:r>
                  <a:rPr kumimoji="0" lang="en-US" altLang="zh-CN" b="1" baseline="-2500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R</a:t>
                </a:r>
              </a:p>
            </p:txBody>
          </p:sp>
          <p:sp>
            <p:nvSpPr>
              <p:cNvPr id="24692" name="Line 156"/>
              <p:cNvSpPr>
                <a:spLocks noChangeShapeType="1"/>
              </p:cNvSpPr>
              <p:nvPr/>
            </p:nvSpPr>
            <p:spPr bwMode="auto">
              <a:xfrm>
                <a:off x="733" y="3063"/>
                <a:ext cx="0" cy="433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93" name="Line 157"/>
              <p:cNvSpPr>
                <a:spLocks noChangeShapeType="1"/>
              </p:cNvSpPr>
              <p:nvPr/>
            </p:nvSpPr>
            <p:spPr bwMode="auto">
              <a:xfrm>
                <a:off x="2052" y="3063"/>
                <a:ext cx="0" cy="433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94" name="Line 158"/>
              <p:cNvSpPr>
                <a:spLocks noChangeShapeType="1"/>
              </p:cNvSpPr>
              <p:nvPr/>
            </p:nvSpPr>
            <p:spPr bwMode="auto">
              <a:xfrm>
                <a:off x="3280" y="3063"/>
                <a:ext cx="0" cy="433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95" name="Line 159"/>
              <p:cNvSpPr>
                <a:spLocks noChangeShapeType="1"/>
              </p:cNvSpPr>
              <p:nvPr/>
            </p:nvSpPr>
            <p:spPr bwMode="auto">
              <a:xfrm>
                <a:off x="733" y="3496"/>
                <a:ext cx="332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96" name="Oval 160"/>
              <p:cNvSpPr>
                <a:spLocks noChangeArrowheads="1"/>
              </p:cNvSpPr>
              <p:nvPr/>
            </p:nvSpPr>
            <p:spPr bwMode="auto">
              <a:xfrm>
                <a:off x="2029" y="3463"/>
                <a:ext cx="46" cy="4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4697" name="Oval 161"/>
              <p:cNvSpPr>
                <a:spLocks noChangeArrowheads="1"/>
              </p:cNvSpPr>
              <p:nvPr/>
            </p:nvSpPr>
            <p:spPr bwMode="auto">
              <a:xfrm>
                <a:off x="3257" y="3463"/>
                <a:ext cx="45" cy="4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33634" name="Text Box 162"/>
              <p:cNvSpPr txBox="1">
                <a:spLocks noChangeArrowheads="1"/>
              </p:cNvSpPr>
              <p:nvPr/>
            </p:nvSpPr>
            <p:spPr bwMode="auto">
              <a:xfrm>
                <a:off x="4053" y="3366"/>
                <a:ext cx="4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W</a:t>
                </a:r>
                <a:r>
                  <a:rPr kumimoji="0" lang="en-US" altLang="zh-CN" b="1" baseline="-2500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L</a:t>
                </a:r>
              </a:p>
            </p:txBody>
          </p:sp>
        </p:grpSp>
        <p:sp>
          <p:nvSpPr>
            <p:cNvPr id="24584" name="Line 184"/>
            <p:cNvSpPr>
              <a:spLocks noChangeShapeType="1"/>
            </p:cNvSpPr>
            <p:nvPr/>
          </p:nvSpPr>
          <p:spPr bwMode="auto">
            <a:xfrm>
              <a:off x="816" y="480"/>
              <a:ext cx="14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5" name="Line 185"/>
            <p:cNvSpPr>
              <a:spLocks noChangeShapeType="1"/>
            </p:cNvSpPr>
            <p:nvPr/>
          </p:nvSpPr>
          <p:spPr bwMode="auto">
            <a:xfrm>
              <a:off x="1728" y="480"/>
              <a:ext cx="14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6" name="Line 186"/>
            <p:cNvSpPr>
              <a:spLocks noChangeShapeType="1"/>
            </p:cNvSpPr>
            <p:nvPr/>
          </p:nvSpPr>
          <p:spPr bwMode="auto">
            <a:xfrm>
              <a:off x="2688" y="480"/>
              <a:ext cx="14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168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02" y="827087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3. </a:t>
            </a: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双向移位寄存器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矩形 211"/>
          <p:cNvSpPr/>
          <p:nvPr/>
        </p:nvSpPr>
        <p:spPr bwMode="auto">
          <a:xfrm>
            <a:off x="6292577" y="4725144"/>
            <a:ext cx="2517774" cy="19686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6300192" y="209299"/>
            <a:ext cx="2517774" cy="23556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73050" y="5085184"/>
            <a:ext cx="5630863" cy="16510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2" name="Group 162"/>
          <p:cNvGrpSpPr>
            <a:grpSpLocks/>
          </p:cNvGrpSpPr>
          <p:nvPr/>
        </p:nvGrpSpPr>
        <p:grpSpPr bwMode="auto">
          <a:xfrm>
            <a:off x="6845300" y="977900"/>
            <a:ext cx="1981200" cy="457200"/>
            <a:chOff x="288" y="3504"/>
            <a:chExt cx="1248" cy="288"/>
          </a:xfrm>
        </p:grpSpPr>
        <p:grpSp>
          <p:nvGrpSpPr>
            <p:cNvPr id="25805" name="Group 163"/>
            <p:cNvGrpSpPr>
              <a:grpSpLocks/>
            </p:cNvGrpSpPr>
            <p:nvPr/>
          </p:nvGrpSpPr>
          <p:grpSpPr bwMode="auto">
            <a:xfrm>
              <a:off x="288" y="3504"/>
              <a:ext cx="336" cy="288"/>
              <a:chOff x="1152" y="3936"/>
              <a:chExt cx="336" cy="288"/>
            </a:xfrm>
          </p:grpSpPr>
          <p:sp>
            <p:nvSpPr>
              <p:cNvPr id="234660" name="Text Box 164"/>
              <p:cNvSpPr txBox="1">
                <a:spLocks noChangeArrowheads="1"/>
              </p:cNvSpPr>
              <p:nvPr/>
            </p:nvSpPr>
            <p:spPr bwMode="auto">
              <a:xfrm>
                <a:off x="1152" y="3936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B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</a:p>
            </p:txBody>
          </p:sp>
          <p:sp>
            <p:nvSpPr>
              <p:cNvPr id="25809" name="Line 165"/>
              <p:cNvSpPr>
                <a:spLocks noChangeShapeType="1"/>
              </p:cNvSpPr>
              <p:nvPr/>
            </p:nvSpPr>
            <p:spPr bwMode="auto">
              <a:xfrm>
                <a:off x="1224" y="3984"/>
                <a:ext cx="96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34662" name="Text Box 166"/>
            <p:cNvSpPr txBox="1">
              <a:spLocks noChangeArrowheads="1"/>
            </p:cNvSpPr>
            <p:nvPr/>
          </p:nvSpPr>
          <p:spPr bwMode="auto">
            <a:xfrm>
              <a:off x="528" y="3504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 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O</a:t>
              </a:r>
              <a:endPara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5807" name="Line 167"/>
            <p:cNvSpPr>
              <a:spLocks noChangeShapeType="1"/>
            </p:cNvSpPr>
            <p:nvPr/>
          </p:nvSpPr>
          <p:spPr bwMode="auto">
            <a:xfrm>
              <a:off x="864" y="3552"/>
              <a:ext cx="4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69"/>
          <p:cNvGrpSpPr>
            <a:grpSpLocks/>
          </p:cNvGrpSpPr>
          <p:nvPr/>
        </p:nvGrpSpPr>
        <p:grpSpPr bwMode="auto">
          <a:xfrm>
            <a:off x="6845300" y="1435106"/>
            <a:ext cx="1981200" cy="461963"/>
            <a:chOff x="288" y="3504"/>
            <a:chExt cx="1248" cy="291"/>
          </a:xfrm>
        </p:grpSpPr>
        <p:grpSp>
          <p:nvGrpSpPr>
            <p:cNvPr id="25800" name="Group 170"/>
            <p:cNvGrpSpPr>
              <a:grpSpLocks/>
            </p:cNvGrpSpPr>
            <p:nvPr/>
          </p:nvGrpSpPr>
          <p:grpSpPr bwMode="auto">
            <a:xfrm>
              <a:off x="288" y="3504"/>
              <a:ext cx="336" cy="288"/>
              <a:chOff x="1152" y="3936"/>
              <a:chExt cx="336" cy="288"/>
            </a:xfrm>
          </p:grpSpPr>
          <p:sp>
            <p:nvSpPr>
              <p:cNvPr id="234667" name="Text Box 171"/>
              <p:cNvSpPr txBox="1">
                <a:spLocks noChangeArrowheads="1"/>
              </p:cNvSpPr>
              <p:nvPr/>
            </p:nvSpPr>
            <p:spPr bwMode="auto">
              <a:xfrm>
                <a:off x="1152" y="3936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B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</a:p>
            </p:txBody>
          </p:sp>
          <p:sp>
            <p:nvSpPr>
              <p:cNvPr id="25804" name="Line 172"/>
              <p:cNvSpPr>
                <a:spLocks noChangeShapeType="1"/>
              </p:cNvSpPr>
              <p:nvPr/>
            </p:nvSpPr>
            <p:spPr bwMode="auto">
              <a:xfrm>
                <a:off x="1224" y="3984"/>
                <a:ext cx="96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34669" name="Text Box 173"/>
            <p:cNvSpPr txBox="1">
              <a:spLocks noChangeArrowheads="1"/>
            </p:cNvSpPr>
            <p:nvPr/>
          </p:nvSpPr>
          <p:spPr bwMode="auto">
            <a:xfrm>
              <a:off x="528" y="3504"/>
              <a:ext cx="10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 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O</a:t>
              </a:r>
              <a:endPara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5802" name="Line 174"/>
            <p:cNvSpPr>
              <a:spLocks noChangeShapeType="1"/>
            </p:cNvSpPr>
            <p:nvPr/>
          </p:nvSpPr>
          <p:spPr bwMode="auto">
            <a:xfrm>
              <a:off x="864" y="3552"/>
              <a:ext cx="4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175"/>
          <p:cNvGrpSpPr>
            <a:grpSpLocks/>
          </p:cNvGrpSpPr>
          <p:nvPr/>
        </p:nvGrpSpPr>
        <p:grpSpPr bwMode="auto">
          <a:xfrm>
            <a:off x="6845300" y="1892300"/>
            <a:ext cx="1981200" cy="457200"/>
            <a:chOff x="288" y="3504"/>
            <a:chExt cx="1248" cy="288"/>
          </a:xfrm>
        </p:grpSpPr>
        <p:grpSp>
          <p:nvGrpSpPr>
            <p:cNvPr id="25795" name="Group 176"/>
            <p:cNvGrpSpPr>
              <a:grpSpLocks/>
            </p:cNvGrpSpPr>
            <p:nvPr/>
          </p:nvGrpSpPr>
          <p:grpSpPr bwMode="auto">
            <a:xfrm>
              <a:off x="288" y="3504"/>
              <a:ext cx="336" cy="288"/>
              <a:chOff x="1152" y="3936"/>
              <a:chExt cx="336" cy="288"/>
            </a:xfrm>
          </p:grpSpPr>
          <p:sp>
            <p:nvSpPr>
              <p:cNvPr id="234673" name="Text Box 177"/>
              <p:cNvSpPr txBox="1">
                <a:spLocks noChangeArrowheads="1"/>
              </p:cNvSpPr>
              <p:nvPr/>
            </p:nvSpPr>
            <p:spPr bwMode="auto">
              <a:xfrm>
                <a:off x="1152" y="3936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B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</a:p>
            </p:txBody>
          </p:sp>
          <p:sp>
            <p:nvSpPr>
              <p:cNvPr id="25799" name="Line 178"/>
              <p:cNvSpPr>
                <a:spLocks noChangeShapeType="1"/>
              </p:cNvSpPr>
              <p:nvPr/>
            </p:nvSpPr>
            <p:spPr bwMode="auto">
              <a:xfrm>
                <a:off x="1224" y="3984"/>
                <a:ext cx="96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34675" name="Text Box 179"/>
            <p:cNvSpPr txBox="1">
              <a:spLocks noChangeArrowheads="1"/>
            </p:cNvSpPr>
            <p:nvPr/>
          </p:nvSpPr>
          <p:spPr bwMode="auto">
            <a:xfrm>
              <a:off x="528" y="3504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O</a:t>
              </a:r>
              <a:endPara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5797" name="Line 180"/>
            <p:cNvSpPr>
              <a:spLocks noChangeShapeType="1"/>
            </p:cNvSpPr>
            <p:nvPr/>
          </p:nvSpPr>
          <p:spPr bwMode="auto">
            <a:xfrm>
              <a:off x="864" y="3552"/>
              <a:ext cx="4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182"/>
          <p:cNvGrpSpPr>
            <a:grpSpLocks/>
          </p:cNvGrpSpPr>
          <p:nvPr/>
        </p:nvGrpSpPr>
        <p:grpSpPr bwMode="auto">
          <a:xfrm>
            <a:off x="1619672" y="5178848"/>
            <a:ext cx="4343400" cy="427037"/>
            <a:chOff x="1152" y="3456"/>
            <a:chExt cx="2736" cy="269"/>
          </a:xfrm>
        </p:grpSpPr>
        <p:sp>
          <p:nvSpPr>
            <p:cNvPr id="234679" name="Text Box 183"/>
            <p:cNvSpPr txBox="1">
              <a:spLocks noChangeArrowheads="1"/>
            </p:cNvSpPr>
            <p:nvPr/>
          </p:nvSpPr>
          <p:spPr bwMode="auto">
            <a:xfrm>
              <a:off x="1152" y="3456"/>
              <a:ext cx="273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I   </a:t>
              </a:r>
              <a:r>
                <a:rPr lang="zh-CN" altLang="en-US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＋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 </a:t>
              </a: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＋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L</a:t>
              </a:r>
            </a:p>
          </p:txBody>
        </p:sp>
        <p:sp>
          <p:nvSpPr>
            <p:cNvPr id="25791" name="Line 184"/>
            <p:cNvSpPr>
              <a:spLocks noChangeShapeType="1"/>
            </p:cNvSpPr>
            <p:nvPr/>
          </p:nvSpPr>
          <p:spPr bwMode="auto">
            <a:xfrm>
              <a:off x="1632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92" name="Line 185"/>
            <p:cNvSpPr>
              <a:spLocks noChangeShapeType="1"/>
            </p:cNvSpPr>
            <p:nvPr/>
          </p:nvSpPr>
          <p:spPr bwMode="auto">
            <a:xfrm>
              <a:off x="2472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93" name="Line 186"/>
            <p:cNvSpPr>
              <a:spLocks noChangeShapeType="1"/>
            </p:cNvSpPr>
            <p:nvPr/>
          </p:nvSpPr>
          <p:spPr bwMode="auto">
            <a:xfrm>
              <a:off x="3216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94" name="Line 187"/>
            <p:cNvSpPr>
              <a:spLocks noChangeShapeType="1"/>
            </p:cNvSpPr>
            <p:nvPr/>
          </p:nvSpPr>
          <p:spPr bwMode="auto">
            <a:xfrm>
              <a:off x="1632" y="3456"/>
              <a:ext cx="192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188"/>
          <p:cNvGrpSpPr>
            <a:grpSpLocks/>
          </p:cNvGrpSpPr>
          <p:nvPr/>
        </p:nvGrpSpPr>
        <p:grpSpPr bwMode="auto">
          <a:xfrm>
            <a:off x="1596752" y="5712248"/>
            <a:ext cx="4343400" cy="427037"/>
            <a:chOff x="1152" y="3456"/>
            <a:chExt cx="2736" cy="269"/>
          </a:xfrm>
        </p:grpSpPr>
        <p:sp>
          <p:nvSpPr>
            <p:cNvPr id="234685" name="Text Box 189"/>
            <p:cNvSpPr txBox="1">
              <a:spLocks noChangeArrowheads="1"/>
            </p:cNvSpPr>
            <p:nvPr/>
          </p:nvSpPr>
          <p:spPr bwMode="auto">
            <a:xfrm>
              <a:off x="1152" y="3456"/>
              <a:ext cx="273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I </a:t>
              </a:r>
              <a:r>
                <a:rPr kumimoji="0" lang="en-US" altLang="zh-CN" sz="2200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 </a:t>
              </a:r>
              <a:r>
                <a:rPr lang="zh-CN" altLang="en-US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＋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 </a:t>
              </a: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＋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L</a:t>
              </a:r>
            </a:p>
          </p:txBody>
        </p:sp>
        <p:sp>
          <p:nvSpPr>
            <p:cNvPr id="25786" name="Line 190"/>
            <p:cNvSpPr>
              <a:spLocks noChangeShapeType="1"/>
            </p:cNvSpPr>
            <p:nvPr/>
          </p:nvSpPr>
          <p:spPr bwMode="auto">
            <a:xfrm>
              <a:off x="1632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87" name="Line 191"/>
            <p:cNvSpPr>
              <a:spLocks noChangeShapeType="1"/>
            </p:cNvSpPr>
            <p:nvPr/>
          </p:nvSpPr>
          <p:spPr bwMode="auto">
            <a:xfrm>
              <a:off x="2472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88" name="Line 192"/>
            <p:cNvSpPr>
              <a:spLocks noChangeShapeType="1"/>
            </p:cNvSpPr>
            <p:nvPr/>
          </p:nvSpPr>
          <p:spPr bwMode="auto">
            <a:xfrm>
              <a:off x="3216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89" name="Line 193"/>
            <p:cNvSpPr>
              <a:spLocks noChangeShapeType="1"/>
            </p:cNvSpPr>
            <p:nvPr/>
          </p:nvSpPr>
          <p:spPr bwMode="auto">
            <a:xfrm>
              <a:off x="1632" y="3456"/>
              <a:ext cx="192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194"/>
          <p:cNvGrpSpPr>
            <a:grpSpLocks/>
          </p:cNvGrpSpPr>
          <p:nvPr/>
        </p:nvGrpSpPr>
        <p:grpSpPr bwMode="auto">
          <a:xfrm>
            <a:off x="1596752" y="6245648"/>
            <a:ext cx="4343400" cy="427037"/>
            <a:chOff x="1152" y="3456"/>
            <a:chExt cx="2736" cy="269"/>
          </a:xfrm>
        </p:grpSpPr>
        <p:sp>
          <p:nvSpPr>
            <p:cNvPr id="234691" name="Text Box 195"/>
            <p:cNvSpPr txBox="1">
              <a:spLocks noChangeArrowheads="1"/>
            </p:cNvSpPr>
            <p:nvPr/>
          </p:nvSpPr>
          <p:spPr bwMode="auto">
            <a:xfrm>
              <a:off x="1152" y="3456"/>
              <a:ext cx="273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kumimoji="0" lang="en-US" altLang="zh-CN" sz="2200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I    </a:t>
              </a:r>
              <a:r>
                <a:rPr lang="zh-CN" altLang="en-US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＋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 </a:t>
              </a: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＋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L</a:t>
              </a:r>
            </a:p>
          </p:txBody>
        </p:sp>
        <p:sp>
          <p:nvSpPr>
            <p:cNvPr id="25781" name="Line 196"/>
            <p:cNvSpPr>
              <a:spLocks noChangeShapeType="1"/>
            </p:cNvSpPr>
            <p:nvPr/>
          </p:nvSpPr>
          <p:spPr bwMode="auto">
            <a:xfrm>
              <a:off x="1632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82" name="Line 197"/>
            <p:cNvSpPr>
              <a:spLocks noChangeShapeType="1"/>
            </p:cNvSpPr>
            <p:nvPr/>
          </p:nvSpPr>
          <p:spPr bwMode="auto">
            <a:xfrm>
              <a:off x="2472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83" name="Line 198"/>
            <p:cNvSpPr>
              <a:spLocks noChangeShapeType="1"/>
            </p:cNvSpPr>
            <p:nvPr/>
          </p:nvSpPr>
          <p:spPr bwMode="auto">
            <a:xfrm>
              <a:off x="3216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84" name="Line 199"/>
            <p:cNvSpPr>
              <a:spLocks noChangeShapeType="1"/>
            </p:cNvSpPr>
            <p:nvPr/>
          </p:nvSpPr>
          <p:spPr bwMode="auto">
            <a:xfrm>
              <a:off x="1632" y="3456"/>
              <a:ext cx="192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4698" name="AutoShape 202"/>
          <p:cNvSpPr>
            <a:spLocks/>
          </p:cNvSpPr>
          <p:nvPr/>
        </p:nvSpPr>
        <p:spPr bwMode="auto">
          <a:xfrm>
            <a:off x="1368152" y="5407448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pSp>
        <p:nvGrpSpPr>
          <p:cNvPr id="11" name="Group 375"/>
          <p:cNvGrpSpPr>
            <a:grpSpLocks/>
          </p:cNvGrpSpPr>
          <p:nvPr/>
        </p:nvGrpSpPr>
        <p:grpSpPr bwMode="auto">
          <a:xfrm>
            <a:off x="6443663" y="5260254"/>
            <a:ext cx="2133600" cy="1433512"/>
            <a:chOff x="4168" y="3448"/>
            <a:chExt cx="1344" cy="903"/>
          </a:xfrm>
        </p:grpSpPr>
        <p:sp>
          <p:nvSpPr>
            <p:cNvPr id="234697" name="Text Box 201"/>
            <p:cNvSpPr txBox="1">
              <a:spLocks noChangeArrowheads="1"/>
            </p:cNvSpPr>
            <p:nvPr/>
          </p:nvSpPr>
          <p:spPr bwMode="auto">
            <a:xfrm>
              <a:off x="4360" y="3448"/>
              <a:ext cx="1152" cy="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r>
                <a:rPr kumimoji="0" lang="en-US" altLang="zh-CN" sz="22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0" lang="en-US" altLang="zh-CN" sz="22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kumimoji="0" lang="en-US" altLang="zh-CN" sz="22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25779" name="AutoShape 203"/>
            <p:cNvSpPr>
              <a:spLocks/>
            </p:cNvSpPr>
            <p:nvPr/>
          </p:nvSpPr>
          <p:spPr bwMode="auto">
            <a:xfrm>
              <a:off x="4168" y="3640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</p:grpSp>
      <p:sp>
        <p:nvSpPr>
          <p:cNvPr id="234700" name="AutoShape 204"/>
          <p:cNvSpPr>
            <a:spLocks/>
          </p:cNvSpPr>
          <p:nvPr/>
        </p:nvSpPr>
        <p:spPr bwMode="auto">
          <a:xfrm>
            <a:off x="6540500" y="1130300"/>
            <a:ext cx="304800" cy="990600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25613" name="Text Box 210"/>
          <p:cNvSpPr txBox="1">
            <a:spLocks noChangeArrowheads="1"/>
          </p:cNvSpPr>
          <p:nvPr/>
        </p:nvSpPr>
        <p:spPr bwMode="auto">
          <a:xfrm>
            <a:off x="6300788" y="333375"/>
            <a:ext cx="266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输出方程：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5614" name="Text Box 373"/>
          <p:cNvSpPr txBox="1">
            <a:spLocks noChangeArrowheads="1"/>
          </p:cNvSpPr>
          <p:nvPr/>
        </p:nvSpPr>
        <p:spPr bwMode="auto">
          <a:xfrm>
            <a:off x="410889" y="5374279"/>
            <a:ext cx="22320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输入</a:t>
            </a:r>
            <a:endParaRPr lang="en-US" altLang="zh-CN" sz="24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方程：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5615" name="Text Box 374"/>
          <p:cNvSpPr txBox="1">
            <a:spLocks noChangeArrowheads="1"/>
          </p:cNvSpPr>
          <p:nvPr/>
        </p:nvSpPr>
        <p:spPr bwMode="auto">
          <a:xfrm>
            <a:off x="6526733" y="4801466"/>
            <a:ext cx="160548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次态方程：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5616" name="Group 187"/>
          <p:cNvGrpSpPr>
            <a:grpSpLocks/>
          </p:cNvGrpSpPr>
          <p:nvPr/>
        </p:nvGrpSpPr>
        <p:grpSpPr bwMode="auto">
          <a:xfrm>
            <a:off x="76200" y="-26988"/>
            <a:ext cx="7016750" cy="5130801"/>
            <a:chOff x="-4" y="432"/>
            <a:chExt cx="4420" cy="3232"/>
          </a:xfrm>
        </p:grpSpPr>
        <p:grpSp>
          <p:nvGrpSpPr>
            <p:cNvPr id="25617" name="Group 5"/>
            <p:cNvGrpSpPr>
              <a:grpSpLocks/>
            </p:cNvGrpSpPr>
            <p:nvPr/>
          </p:nvGrpSpPr>
          <p:grpSpPr bwMode="auto">
            <a:xfrm>
              <a:off x="-4" y="432"/>
              <a:ext cx="4420" cy="3232"/>
              <a:chOff x="336" y="768"/>
              <a:chExt cx="4420" cy="3232"/>
            </a:xfrm>
          </p:grpSpPr>
          <p:sp>
            <p:nvSpPr>
              <p:cNvPr id="216" name="Text Box 6"/>
              <p:cNvSpPr txBox="1">
                <a:spLocks noChangeArrowheads="1"/>
              </p:cNvSpPr>
              <p:nvPr/>
            </p:nvSpPr>
            <p:spPr bwMode="auto">
              <a:xfrm>
                <a:off x="336" y="1920"/>
                <a:ext cx="436" cy="288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CP</a:t>
                </a:r>
              </a:p>
            </p:txBody>
          </p:sp>
          <p:sp>
            <p:nvSpPr>
              <p:cNvPr id="25622" name="Oval 7"/>
              <p:cNvSpPr>
                <a:spLocks noChangeArrowheads="1"/>
              </p:cNvSpPr>
              <p:nvPr/>
            </p:nvSpPr>
            <p:spPr bwMode="auto">
              <a:xfrm>
                <a:off x="1941" y="1721"/>
                <a:ext cx="49" cy="43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5623" name="Oval 8"/>
              <p:cNvSpPr>
                <a:spLocks noChangeArrowheads="1"/>
              </p:cNvSpPr>
              <p:nvPr/>
            </p:nvSpPr>
            <p:spPr bwMode="auto">
              <a:xfrm>
                <a:off x="3250" y="2121"/>
                <a:ext cx="49" cy="43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5624" name="Oval 9"/>
              <p:cNvSpPr>
                <a:spLocks noChangeArrowheads="1"/>
              </p:cNvSpPr>
              <p:nvPr/>
            </p:nvSpPr>
            <p:spPr bwMode="auto">
              <a:xfrm>
                <a:off x="2293" y="2121"/>
                <a:ext cx="48" cy="43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5625" name="Oval 10"/>
              <p:cNvSpPr>
                <a:spLocks noChangeArrowheads="1"/>
              </p:cNvSpPr>
              <p:nvPr/>
            </p:nvSpPr>
            <p:spPr bwMode="auto">
              <a:xfrm>
                <a:off x="1335" y="2132"/>
                <a:ext cx="49" cy="43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5626" name="Rectangle 11"/>
              <p:cNvSpPr>
                <a:spLocks noChangeArrowheads="1"/>
              </p:cNvSpPr>
              <p:nvPr/>
            </p:nvSpPr>
            <p:spPr bwMode="auto">
              <a:xfrm>
                <a:off x="1044" y="1574"/>
                <a:ext cx="653" cy="374"/>
              </a:xfrm>
              <a:prstGeom prst="rect">
                <a:avLst/>
              </a:prstGeom>
              <a:solidFill>
                <a:srgbClr val="FFFF99"/>
              </a:solidFill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22" name="Text Box 12"/>
              <p:cNvSpPr txBox="1">
                <a:spLocks noChangeArrowheads="1"/>
              </p:cNvSpPr>
              <p:nvPr/>
            </p:nvSpPr>
            <p:spPr bwMode="auto">
              <a:xfrm>
                <a:off x="1086" y="1574"/>
                <a:ext cx="32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0</a:t>
                </a:r>
                <a:endPara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23" name="Text Box 13"/>
              <p:cNvSpPr txBox="1">
                <a:spLocks noChangeArrowheads="1"/>
              </p:cNvSpPr>
              <p:nvPr/>
            </p:nvSpPr>
            <p:spPr bwMode="auto">
              <a:xfrm>
                <a:off x="1426" y="1574"/>
                <a:ext cx="245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24" name="Text Box 14"/>
              <p:cNvSpPr txBox="1">
                <a:spLocks noChangeArrowheads="1"/>
              </p:cNvSpPr>
              <p:nvPr/>
            </p:nvSpPr>
            <p:spPr bwMode="auto">
              <a:xfrm>
                <a:off x="1432" y="1731"/>
                <a:ext cx="29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D</a:t>
                </a:r>
                <a:r>
                  <a:rPr kumimoji="0" lang="en-US" altLang="zh-CN" sz="20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5630" name="Line 15"/>
              <p:cNvSpPr>
                <a:spLocks noChangeShapeType="1"/>
              </p:cNvSpPr>
              <p:nvPr/>
            </p:nvSpPr>
            <p:spPr bwMode="auto">
              <a:xfrm flipV="1">
                <a:off x="1371" y="1948"/>
                <a:ext cx="0" cy="112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5631" name="Group 16"/>
              <p:cNvGrpSpPr>
                <a:grpSpLocks/>
              </p:cNvGrpSpPr>
              <p:nvPr/>
            </p:nvGrpSpPr>
            <p:grpSpPr bwMode="auto">
              <a:xfrm>
                <a:off x="1330" y="1873"/>
                <a:ext cx="82" cy="75"/>
                <a:chOff x="3120" y="3744"/>
                <a:chExt cx="96" cy="96"/>
              </a:xfrm>
            </p:grpSpPr>
            <p:sp>
              <p:nvSpPr>
                <p:cNvPr id="25776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3120" y="3744"/>
                  <a:ext cx="48" cy="9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777" name="Line 18"/>
                <p:cNvSpPr>
                  <a:spLocks noChangeShapeType="1"/>
                </p:cNvSpPr>
                <p:nvPr/>
              </p:nvSpPr>
              <p:spPr bwMode="auto">
                <a:xfrm>
                  <a:off x="3168" y="3744"/>
                  <a:ext cx="48" cy="9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5632" name="Rectangle 19"/>
              <p:cNvSpPr>
                <a:spLocks noChangeArrowheads="1"/>
              </p:cNvSpPr>
              <p:nvPr/>
            </p:nvSpPr>
            <p:spPr bwMode="auto">
              <a:xfrm>
                <a:off x="2002" y="1581"/>
                <a:ext cx="652" cy="374"/>
              </a:xfrm>
              <a:prstGeom prst="rect">
                <a:avLst/>
              </a:prstGeom>
              <a:solidFill>
                <a:srgbClr val="FFFF99"/>
              </a:solidFill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28" name="Text Box 20"/>
              <p:cNvSpPr txBox="1">
                <a:spLocks noChangeArrowheads="1"/>
              </p:cNvSpPr>
              <p:nvPr/>
            </p:nvSpPr>
            <p:spPr bwMode="auto">
              <a:xfrm>
                <a:off x="2043" y="1581"/>
                <a:ext cx="335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  <a:endPara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29" name="Text Box 21"/>
              <p:cNvSpPr txBox="1">
                <a:spLocks noChangeArrowheads="1"/>
              </p:cNvSpPr>
              <p:nvPr/>
            </p:nvSpPr>
            <p:spPr bwMode="auto">
              <a:xfrm>
                <a:off x="2384" y="1581"/>
                <a:ext cx="244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30" name="Text Box 22"/>
              <p:cNvSpPr txBox="1">
                <a:spLocks noChangeArrowheads="1"/>
              </p:cNvSpPr>
              <p:nvPr/>
            </p:nvSpPr>
            <p:spPr bwMode="auto">
              <a:xfrm>
                <a:off x="2390" y="1731"/>
                <a:ext cx="3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D</a:t>
                </a:r>
                <a:r>
                  <a:rPr kumimoji="0" lang="en-US" altLang="zh-CN" sz="20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</a:p>
            </p:txBody>
          </p:sp>
          <p:sp>
            <p:nvSpPr>
              <p:cNvPr id="25636" name="Line 23"/>
              <p:cNvSpPr>
                <a:spLocks noChangeShapeType="1"/>
              </p:cNvSpPr>
              <p:nvPr/>
            </p:nvSpPr>
            <p:spPr bwMode="auto">
              <a:xfrm flipV="1">
                <a:off x="2328" y="1955"/>
                <a:ext cx="0" cy="112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5637" name="Group 24"/>
              <p:cNvGrpSpPr>
                <a:grpSpLocks/>
              </p:cNvGrpSpPr>
              <p:nvPr/>
            </p:nvGrpSpPr>
            <p:grpSpPr bwMode="auto">
              <a:xfrm>
                <a:off x="2288" y="1880"/>
                <a:ext cx="82" cy="75"/>
                <a:chOff x="3120" y="3744"/>
                <a:chExt cx="96" cy="96"/>
              </a:xfrm>
            </p:grpSpPr>
            <p:sp>
              <p:nvSpPr>
                <p:cNvPr id="25774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3120" y="3744"/>
                  <a:ext cx="48" cy="9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775" name="Line 26"/>
                <p:cNvSpPr>
                  <a:spLocks noChangeShapeType="1"/>
                </p:cNvSpPr>
                <p:nvPr/>
              </p:nvSpPr>
              <p:spPr bwMode="auto">
                <a:xfrm>
                  <a:off x="3168" y="3744"/>
                  <a:ext cx="48" cy="9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5638" name="Rectangle 27"/>
              <p:cNvSpPr>
                <a:spLocks noChangeArrowheads="1"/>
              </p:cNvSpPr>
              <p:nvPr/>
            </p:nvSpPr>
            <p:spPr bwMode="auto">
              <a:xfrm>
                <a:off x="2959" y="1574"/>
                <a:ext cx="653" cy="374"/>
              </a:xfrm>
              <a:prstGeom prst="rect">
                <a:avLst/>
              </a:prstGeom>
              <a:solidFill>
                <a:srgbClr val="FFFF99"/>
              </a:solidFill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34" name="Text Box 28"/>
              <p:cNvSpPr txBox="1">
                <a:spLocks noChangeArrowheads="1"/>
              </p:cNvSpPr>
              <p:nvPr/>
            </p:nvSpPr>
            <p:spPr bwMode="auto">
              <a:xfrm>
                <a:off x="3001" y="1574"/>
                <a:ext cx="395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  <a:endPara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35" name="Text Box 29"/>
              <p:cNvSpPr txBox="1">
                <a:spLocks noChangeArrowheads="1"/>
              </p:cNvSpPr>
              <p:nvPr/>
            </p:nvSpPr>
            <p:spPr bwMode="auto">
              <a:xfrm>
                <a:off x="3341" y="1574"/>
                <a:ext cx="245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36" name="Text Box 30"/>
              <p:cNvSpPr txBox="1">
                <a:spLocks noChangeArrowheads="1"/>
              </p:cNvSpPr>
              <p:nvPr/>
            </p:nvSpPr>
            <p:spPr bwMode="auto">
              <a:xfrm>
                <a:off x="3347" y="1730"/>
                <a:ext cx="31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D</a:t>
                </a:r>
                <a:r>
                  <a:rPr kumimoji="0" lang="en-US" altLang="zh-CN" sz="20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5642" name="Line 31"/>
              <p:cNvSpPr>
                <a:spLocks noChangeShapeType="1"/>
              </p:cNvSpPr>
              <p:nvPr/>
            </p:nvSpPr>
            <p:spPr bwMode="auto">
              <a:xfrm flipV="1">
                <a:off x="3286" y="1948"/>
                <a:ext cx="0" cy="112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5643" name="Group 32"/>
              <p:cNvGrpSpPr>
                <a:grpSpLocks/>
              </p:cNvGrpSpPr>
              <p:nvPr/>
            </p:nvGrpSpPr>
            <p:grpSpPr bwMode="auto">
              <a:xfrm>
                <a:off x="3245" y="1873"/>
                <a:ext cx="82" cy="75"/>
                <a:chOff x="3120" y="3744"/>
                <a:chExt cx="96" cy="96"/>
              </a:xfrm>
            </p:grpSpPr>
            <p:sp>
              <p:nvSpPr>
                <p:cNvPr id="25772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3120" y="3744"/>
                  <a:ext cx="48" cy="9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773" name="Line 34"/>
                <p:cNvSpPr>
                  <a:spLocks noChangeShapeType="1"/>
                </p:cNvSpPr>
                <p:nvPr/>
              </p:nvSpPr>
              <p:spPr bwMode="auto">
                <a:xfrm>
                  <a:off x="3168" y="3744"/>
                  <a:ext cx="48" cy="9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5644" name="Line 35"/>
              <p:cNvSpPr>
                <a:spLocks noChangeShapeType="1"/>
              </p:cNvSpPr>
              <p:nvPr/>
            </p:nvSpPr>
            <p:spPr bwMode="auto">
              <a:xfrm>
                <a:off x="3287" y="2024"/>
                <a:ext cx="0" cy="13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45" name="Line 36"/>
              <p:cNvSpPr>
                <a:spLocks noChangeShapeType="1"/>
              </p:cNvSpPr>
              <p:nvPr/>
            </p:nvSpPr>
            <p:spPr bwMode="auto">
              <a:xfrm>
                <a:off x="2329" y="2034"/>
                <a:ext cx="0" cy="13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46" name="Line 37"/>
              <p:cNvSpPr>
                <a:spLocks noChangeShapeType="1"/>
              </p:cNvSpPr>
              <p:nvPr/>
            </p:nvSpPr>
            <p:spPr bwMode="auto">
              <a:xfrm>
                <a:off x="1372" y="2045"/>
                <a:ext cx="0" cy="13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47" name="Line 38"/>
              <p:cNvSpPr>
                <a:spLocks noChangeShapeType="1"/>
              </p:cNvSpPr>
              <p:nvPr/>
            </p:nvSpPr>
            <p:spPr bwMode="auto">
              <a:xfrm flipH="1">
                <a:off x="620" y="2154"/>
                <a:ext cx="2667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48" name="Oval 39"/>
              <p:cNvSpPr>
                <a:spLocks noChangeArrowheads="1"/>
              </p:cNvSpPr>
              <p:nvPr/>
            </p:nvSpPr>
            <p:spPr bwMode="auto">
              <a:xfrm>
                <a:off x="984" y="1721"/>
                <a:ext cx="48" cy="43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5649" name="Oval 40"/>
              <p:cNvSpPr>
                <a:spLocks noChangeArrowheads="1"/>
              </p:cNvSpPr>
              <p:nvPr/>
            </p:nvSpPr>
            <p:spPr bwMode="auto">
              <a:xfrm>
                <a:off x="2911" y="1721"/>
                <a:ext cx="48" cy="43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5650" name="Line 41"/>
              <p:cNvSpPr>
                <a:spLocks noChangeShapeType="1"/>
              </p:cNvSpPr>
              <p:nvPr/>
            </p:nvSpPr>
            <p:spPr bwMode="auto">
              <a:xfrm flipH="1">
                <a:off x="2814" y="1739"/>
                <a:ext cx="97" cy="0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51" name="Line 42"/>
              <p:cNvSpPr>
                <a:spLocks noChangeShapeType="1"/>
              </p:cNvSpPr>
              <p:nvPr/>
            </p:nvSpPr>
            <p:spPr bwMode="auto">
              <a:xfrm>
                <a:off x="2814" y="1742"/>
                <a:ext cx="0" cy="563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52" name="Line 43"/>
              <p:cNvSpPr>
                <a:spLocks noChangeShapeType="1"/>
              </p:cNvSpPr>
              <p:nvPr/>
            </p:nvSpPr>
            <p:spPr bwMode="auto">
              <a:xfrm flipH="1">
                <a:off x="1844" y="1739"/>
                <a:ext cx="97" cy="0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53" name="Line 44"/>
              <p:cNvSpPr>
                <a:spLocks noChangeShapeType="1"/>
              </p:cNvSpPr>
              <p:nvPr/>
            </p:nvSpPr>
            <p:spPr bwMode="auto">
              <a:xfrm>
                <a:off x="1844" y="1742"/>
                <a:ext cx="0" cy="563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54" name="Line 45"/>
              <p:cNvSpPr>
                <a:spLocks noChangeShapeType="1"/>
              </p:cNvSpPr>
              <p:nvPr/>
            </p:nvSpPr>
            <p:spPr bwMode="auto">
              <a:xfrm flipH="1">
                <a:off x="875" y="1739"/>
                <a:ext cx="97" cy="0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55" name="Line 46"/>
              <p:cNvSpPr>
                <a:spLocks noChangeShapeType="1"/>
              </p:cNvSpPr>
              <p:nvPr/>
            </p:nvSpPr>
            <p:spPr bwMode="auto">
              <a:xfrm>
                <a:off x="875" y="1742"/>
                <a:ext cx="0" cy="563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56" name="Oval 47"/>
              <p:cNvSpPr>
                <a:spLocks noChangeArrowheads="1"/>
              </p:cNvSpPr>
              <p:nvPr/>
            </p:nvSpPr>
            <p:spPr bwMode="auto">
              <a:xfrm>
                <a:off x="1820" y="2283"/>
                <a:ext cx="49" cy="4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57" name="Oval 48"/>
              <p:cNvSpPr>
                <a:spLocks noChangeArrowheads="1"/>
              </p:cNvSpPr>
              <p:nvPr/>
            </p:nvSpPr>
            <p:spPr bwMode="auto">
              <a:xfrm>
                <a:off x="2790" y="2283"/>
                <a:ext cx="48" cy="4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3" name="Text Box 49"/>
              <p:cNvSpPr txBox="1">
                <a:spLocks noChangeArrowheads="1"/>
              </p:cNvSpPr>
              <p:nvPr/>
            </p:nvSpPr>
            <p:spPr bwMode="auto">
              <a:xfrm>
                <a:off x="3892" y="2112"/>
                <a:ext cx="48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R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d</a:t>
                </a:r>
              </a:p>
            </p:txBody>
          </p:sp>
          <p:sp>
            <p:nvSpPr>
              <p:cNvPr id="25659" name="Line 50"/>
              <p:cNvSpPr>
                <a:spLocks noChangeShapeType="1"/>
              </p:cNvSpPr>
              <p:nvPr/>
            </p:nvSpPr>
            <p:spPr bwMode="auto">
              <a:xfrm>
                <a:off x="875" y="2305"/>
                <a:ext cx="3029" cy="0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5660" name="Group 51"/>
              <p:cNvGrpSpPr>
                <a:grpSpLocks/>
              </p:cNvGrpSpPr>
              <p:nvPr/>
            </p:nvGrpSpPr>
            <p:grpSpPr bwMode="auto">
              <a:xfrm>
                <a:off x="1311" y="1028"/>
                <a:ext cx="339" cy="250"/>
                <a:chOff x="816" y="1095"/>
                <a:chExt cx="528" cy="393"/>
              </a:xfrm>
            </p:grpSpPr>
            <p:sp>
              <p:nvSpPr>
                <p:cNvPr id="25770" name="Rectangle 52"/>
                <p:cNvSpPr>
                  <a:spLocks noChangeArrowheads="1"/>
                </p:cNvSpPr>
                <p:nvPr/>
              </p:nvSpPr>
              <p:spPr bwMode="auto">
                <a:xfrm>
                  <a:off x="816" y="1200"/>
                  <a:ext cx="528" cy="288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5771" name="Oval 53"/>
                <p:cNvSpPr>
                  <a:spLocks noChangeArrowheads="1"/>
                </p:cNvSpPr>
                <p:nvPr/>
              </p:nvSpPr>
              <p:spPr bwMode="auto">
                <a:xfrm>
                  <a:off x="1008" y="1095"/>
                  <a:ext cx="96" cy="96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</p:grpSp>
          <p:grpSp>
            <p:nvGrpSpPr>
              <p:cNvPr id="25661" name="Group 54"/>
              <p:cNvGrpSpPr>
                <a:grpSpLocks/>
              </p:cNvGrpSpPr>
              <p:nvPr/>
            </p:nvGrpSpPr>
            <p:grpSpPr bwMode="auto">
              <a:xfrm>
                <a:off x="2232" y="1038"/>
                <a:ext cx="340" cy="250"/>
                <a:chOff x="816" y="1095"/>
                <a:chExt cx="528" cy="393"/>
              </a:xfrm>
            </p:grpSpPr>
            <p:sp>
              <p:nvSpPr>
                <p:cNvPr id="25768" name="Rectangle 55"/>
                <p:cNvSpPr>
                  <a:spLocks noChangeArrowheads="1"/>
                </p:cNvSpPr>
                <p:nvPr/>
              </p:nvSpPr>
              <p:spPr bwMode="auto">
                <a:xfrm>
                  <a:off x="816" y="1200"/>
                  <a:ext cx="528" cy="288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5769" name="Oval 56"/>
                <p:cNvSpPr>
                  <a:spLocks noChangeArrowheads="1"/>
                </p:cNvSpPr>
                <p:nvPr/>
              </p:nvSpPr>
              <p:spPr bwMode="auto">
                <a:xfrm>
                  <a:off x="1008" y="1095"/>
                  <a:ext cx="96" cy="96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</p:grpSp>
          <p:grpSp>
            <p:nvGrpSpPr>
              <p:cNvPr id="25662" name="Group 57"/>
              <p:cNvGrpSpPr>
                <a:grpSpLocks/>
              </p:cNvGrpSpPr>
              <p:nvPr/>
            </p:nvGrpSpPr>
            <p:grpSpPr bwMode="auto">
              <a:xfrm>
                <a:off x="3202" y="1028"/>
                <a:ext cx="339" cy="250"/>
                <a:chOff x="816" y="1095"/>
                <a:chExt cx="528" cy="393"/>
              </a:xfrm>
            </p:grpSpPr>
            <p:sp>
              <p:nvSpPr>
                <p:cNvPr id="25766" name="Rectangle 58"/>
                <p:cNvSpPr>
                  <a:spLocks noChangeArrowheads="1"/>
                </p:cNvSpPr>
                <p:nvPr/>
              </p:nvSpPr>
              <p:spPr bwMode="auto">
                <a:xfrm>
                  <a:off x="816" y="1200"/>
                  <a:ext cx="528" cy="288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5767" name="Oval 59"/>
                <p:cNvSpPr>
                  <a:spLocks noChangeArrowheads="1"/>
                </p:cNvSpPr>
                <p:nvPr/>
              </p:nvSpPr>
              <p:spPr bwMode="auto">
                <a:xfrm>
                  <a:off x="1008" y="1095"/>
                  <a:ext cx="96" cy="96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</p:grpSp>
          <p:sp>
            <p:nvSpPr>
              <p:cNvPr id="25663" name="Line 60"/>
              <p:cNvSpPr>
                <a:spLocks noChangeShapeType="1"/>
              </p:cNvSpPr>
              <p:nvPr/>
            </p:nvSpPr>
            <p:spPr bwMode="auto">
              <a:xfrm flipV="1">
                <a:off x="1580" y="1288"/>
                <a:ext cx="0" cy="29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64" name="Line 61"/>
              <p:cNvSpPr>
                <a:spLocks noChangeShapeType="1"/>
              </p:cNvSpPr>
              <p:nvPr/>
            </p:nvSpPr>
            <p:spPr bwMode="auto">
              <a:xfrm flipV="1">
                <a:off x="2517" y="1288"/>
                <a:ext cx="0" cy="29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65" name="Line 62"/>
              <p:cNvSpPr>
                <a:spLocks noChangeShapeType="1"/>
              </p:cNvSpPr>
              <p:nvPr/>
            </p:nvSpPr>
            <p:spPr bwMode="auto">
              <a:xfrm flipV="1">
                <a:off x="3486" y="1288"/>
                <a:ext cx="0" cy="29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66" name="Line 63"/>
              <p:cNvSpPr>
                <a:spLocks noChangeShapeType="1"/>
              </p:cNvSpPr>
              <p:nvPr/>
            </p:nvSpPr>
            <p:spPr bwMode="auto">
              <a:xfrm>
                <a:off x="1408" y="1288"/>
                <a:ext cx="0" cy="173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67" name="Line 64"/>
              <p:cNvSpPr>
                <a:spLocks noChangeShapeType="1"/>
              </p:cNvSpPr>
              <p:nvPr/>
            </p:nvSpPr>
            <p:spPr bwMode="auto">
              <a:xfrm>
                <a:off x="2329" y="1288"/>
                <a:ext cx="0" cy="173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68" name="Line 65"/>
              <p:cNvSpPr>
                <a:spLocks noChangeShapeType="1"/>
              </p:cNvSpPr>
              <p:nvPr/>
            </p:nvSpPr>
            <p:spPr bwMode="auto">
              <a:xfrm>
                <a:off x="3299" y="1288"/>
                <a:ext cx="0" cy="173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69" name="Line 66"/>
              <p:cNvSpPr>
                <a:spLocks noChangeShapeType="1"/>
              </p:cNvSpPr>
              <p:nvPr/>
            </p:nvSpPr>
            <p:spPr bwMode="auto">
              <a:xfrm>
                <a:off x="1032" y="1461"/>
                <a:ext cx="2265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70" name="Oval 67"/>
              <p:cNvSpPr>
                <a:spLocks noChangeArrowheads="1"/>
              </p:cNvSpPr>
              <p:nvPr/>
            </p:nvSpPr>
            <p:spPr bwMode="auto">
              <a:xfrm>
                <a:off x="2305" y="1439"/>
                <a:ext cx="48" cy="43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5671" name="Oval 68"/>
              <p:cNvSpPr>
                <a:spLocks noChangeArrowheads="1"/>
              </p:cNvSpPr>
              <p:nvPr/>
            </p:nvSpPr>
            <p:spPr bwMode="auto">
              <a:xfrm>
                <a:off x="1380" y="1428"/>
                <a:ext cx="49" cy="4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67" name="Text Box 69"/>
              <p:cNvSpPr txBox="1">
                <a:spLocks noChangeArrowheads="1"/>
              </p:cNvSpPr>
              <p:nvPr/>
            </p:nvSpPr>
            <p:spPr bwMode="auto">
              <a:xfrm>
                <a:off x="570" y="1248"/>
                <a:ext cx="58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 dirty="0" smtClean="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W</a:t>
                </a:r>
                <a:r>
                  <a:rPr kumimoji="0" lang="en-US" altLang="zh-CN" b="1" baseline="-25000" dirty="0" smtClean="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O</a:t>
                </a:r>
                <a:endParaRPr kumimoji="0" lang="en-US" altLang="zh-CN" b="1" baseline="-25000" dirty="0">
                  <a:solidFill>
                    <a:srgbClr val="66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5673" name="Line 70"/>
              <p:cNvSpPr>
                <a:spLocks noChangeShapeType="1"/>
              </p:cNvSpPr>
              <p:nvPr/>
            </p:nvSpPr>
            <p:spPr bwMode="auto">
              <a:xfrm flipV="1">
                <a:off x="1456" y="855"/>
                <a:ext cx="0" cy="173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74" name="Line 71"/>
              <p:cNvSpPr>
                <a:spLocks noChangeShapeType="1"/>
              </p:cNvSpPr>
              <p:nvPr/>
            </p:nvSpPr>
            <p:spPr bwMode="auto">
              <a:xfrm flipV="1">
                <a:off x="2378" y="855"/>
                <a:ext cx="0" cy="173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75" name="Line 72"/>
              <p:cNvSpPr>
                <a:spLocks noChangeShapeType="1"/>
              </p:cNvSpPr>
              <p:nvPr/>
            </p:nvSpPr>
            <p:spPr bwMode="auto">
              <a:xfrm flipV="1">
                <a:off x="3347" y="855"/>
                <a:ext cx="0" cy="173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1" name="Text Box 73"/>
              <p:cNvSpPr txBox="1">
                <a:spLocks noChangeArrowheads="1"/>
              </p:cNvSpPr>
              <p:nvPr/>
            </p:nvSpPr>
            <p:spPr bwMode="auto">
              <a:xfrm>
                <a:off x="3008" y="768"/>
                <a:ext cx="48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B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</a:p>
            </p:txBody>
          </p:sp>
          <p:sp>
            <p:nvSpPr>
              <p:cNvPr id="272" name="Text Box 74"/>
              <p:cNvSpPr txBox="1">
                <a:spLocks noChangeArrowheads="1"/>
              </p:cNvSpPr>
              <p:nvPr/>
            </p:nvSpPr>
            <p:spPr bwMode="auto">
              <a:xfrm>
                <a:off x="2038" y="768"/>
                <a:ext cx="48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B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</a:p>
            </p:txBody>
          </p:sp>
          <p:sp>
            <p:nvSpPr>
              <p:cNvPr id="273" name="Text Box 75"/>
              <p:cNvSpPr txBox="1">
                <a:spLocks noChangeArrowheads="1"/>
              </p:cNvSpPr>
              <p:nvPr/>
            </p:nvSpPr>
            <p:spPr bwMode="auto">
              <a:xfrm>
                <a:off x="1117" y="768"/>
                <a:ext cx="48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B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</a:p>
            </p:txBody>
          </p:sp>
          <p:sp>
            <p:nvSpPr>
              <p:cNvPr id="25679" name="Line 76"/>
              <p:cNvSpPr>
                <a:spLocks noChangeShapeType="1"/>
              </p:cNvSpPr>
              <p:nvPr/>
            </p:nvSpPr>
            <p:spPr bwMode="auto">
              <a:xfrm>
                <a:off x="1553" y="1937"/>
                <a:ext cx="0" cy="47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80" name="Line 77"/>
              <p:cNvSpPr>
                <a:spLocks noChangeShapeType="1"/>
              </p:cNvSpPr>
              <p:nvPr/>
            </p:nvSpPr>
            <p:spPr bwMode="auto">
              <a:xfrm>
                <a:off x="2523" y="1937"/>
                <a:ext cx="0" cy="47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81" name="Line 78"/>
              <p:cNvSpPr>
                <a:spLocks noChangeShapeType="1"/>
              </p:cNvSpPr>
              <p:nvPr/>
            </p:nvSpPr>
            <p:spPr bwMode="auto">
              <a:xfrm>
                <a:off x="3444" y="1937"/>
                <a:ext cx="0" cy="52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7" name="Text Box 79"/>
              <p:cNvSpPr txBox="1">
                <a:spLocks noChangeArrowheads="1"/>
              </p:cNvSpPr>
              <p:nvPr/>
            </p:nvSpPr>
            <p:spPr bwMode="auto">
              <a:xfrm>
                <a:off x="2184" y="1591"/>
                <a:ext cx="33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0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278" name="Text Box 80"/>
              <p:cNvSpPr txBox="1">
                <a:spLocks noChangeArrowheads="1"/>
              </p:cNvSpPr>
              <p:nvPr/>
            </p:nvSpPr>
            <p:spPr bwMode="auto">
              <a:xfrm>
                <a:off x="3153" y="1591"/>
                <a:ext cx="3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0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  <a:endParaRPr lang="en-US" altLang="zh-CN" sz="2000" dirty="0">
                  <a:latin typeface="Times New Roman" pitchFamily="18" charset="0"/>
                </a:endParaRPr>
              </a:p>
            </p:txBody>
          </p:sp>
          <p:sp>
            <p:nvSpPr>
              <p:cNvPr id="279" name="Text Box 81"/>
              <p:cNvSpPr txBox="1">
                <a:spLocks noChangeArrowheads="1"/>
              </p:cNvSpPr>
              <p:nvPr/>
            </p:nvSpPr>
            <p:spPr bwMode="auto">
              <a:xfrm>
                <a:off x="1214" y="1591"/>
                <a:ext cx="33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0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grpSp>
            <p:nvGrpSpPr>
              <p:cNvPr id="25685" name="Group 82"/>
              <p:cNvGrpSpPr>
                <a:grpSpLocks/>
              </p:cNvGrpSpPr>
              <p:nvPr/>
            </p:nvGrpSpPr>
            <p:grpSpPr bwMode="auto">
              <a:xfrm>
                <a:off x="543" y="2587"/>
                <a:ext cx="1020" cy="476"/>
                <a:chOff x="1968" y="1344"/>
                <a:chExt cx="1077" cy="528"/>
              </a:xfrm>
            </p:grpSpPr>
            <p:sp>
              <p:nvSpPr>
                <p:cNvPr id="25761" name="Rectangle 83"/>
                <p:cNvSpPr>
                  <a:spLocks noChangeArrowheads="1"/>
                </p:cNvSpPr>
                <p:nvPr/>
              </p:nvSpPr>
              <p:spPr bwMode="auto">
                <a:xfrm>
                  <a:off x="1968" y="1423"/>
                  <a:ext cx="1077" cy="237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200" b="1"/>
                    <a:t>+</a:t>
                  </a:r>
                </a:p>
              </p:txBody>
            </p:sp>
            <p:sp>
              <p:nvSpPr>
                <p:cNvPr id="25762" name="Rectangle 84"/>
                <p:cNvSpPr>
                  <a:spLocks noChangeArrowheads="1"/>
                </p:cNvSpPr>
                <p:nvPr/>
              </p:nvSpPr>
              <p:spPr bwMode="auto">
                <a:xfrm>
                  <a:off x="1968" y="1660"/>
                  <a:ext cx="336" cy="212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5763" name="Rectangle 85"/>
                <p:cNvSpPr>
                  <a:spLocks noChangeArrowheads="1"/>
                </p:cNvSpPr>
                <p:nvPr/>
              </p:nvSpPr>
              <p:spPr bwMode="auto">
                <a:xfrm>
                  <a:off x="2688" y="1667"/>
                  <a:ext cx="357" cy="205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5764" name="Oval 86"/>
                <p:cNvSpPr>
                  <a:spLocks noChangeArrowheads="1"/>
                </p:cNvSpPr>
                <p:nvPr/>
              </p:nvSpPr>
              <p:spPr bwMode="auto">
                <a:xfrm>
                  <a:off x="2458" y="1344"/>
                  <a:ext cx="97" cy="79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5765" name="Line 87"/>
                <p:cNvSpPr>
                  <a:spLocks noChangeShapeType="1"/>
                </p:cNvSpPr>
                <p:nvPr/>
              </p:nvSpPr>
              <p:spPr bwMode="auto">
                <a:xfrm>
                  <a:off x="2304" y="1872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686" name="Group 88"/>
              <p:cNvGrpSpPr>
                <a:grpSpLocks/>
              </p:cNvGrpSpPr>
              <p:nvPr/>
            </p:nvGrpSpPr>
            <p:grpSpPr bwMode="auto">
              <a:xfrm>
                <a:off x="1824" y="2587"/>
                <a:ext cx="1021" cy="476"/>
                <a:chOff x="1968" y="1344"/>
                <a:chExt cx="1077" cy="528"/>
              </a:xfrm>
            </p:grpSpPr>
            <p:sp>
              <p:nvSpPr>
                <p:cNvPr id="25756" name="Rectangle 89"/>
                <p:cNvSpPr>
                  <a:spLocks noChangeArrowheads="1"/>
                </p:cNvSpPr>
                <p:nvPr/>
              </p:nvSpPr>
              <p:spPr bwMode="auto">
                <a:xfrm>
                  <a:off x="1968" y="1423"/>
                  <a:ext cx="1077" cy="237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200" b="1"/>
                    <a:t>+</a:t>
                  </a:r>
                </a:p>
              </p:txBody>
            </p:sp>
            <p:sp>
              <p:nvSpPr>
                <p:cNvPr id="25757" name="Rectangle 90"/>
                <p:cNvSpPr>
                  <a:spLocks noChangeArrowheads="1"/>
                </p:cNvSpPr>
                <p:nvPr/>
              </p:nvSpPr>
              <p:spPr bwMode="auto">
                <a:xfrm>
                  <a:off x="1968" y="1660"/>
                  <a:ext cx="336" cy="212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5758" name="Rectangle 91"/>
                <p:cNvSpPr>
                  <a:spLocks noChangeArrowheads="1"/>
                </p:cNvSpPr>
                <p:nvPr/>
              </p:nvSpPr>
              <p:spPr bwMode="auto">
                <a:xfrm>
                  <a:off x="2688" y="1667"/>
                  <a:ext cx="357" cy="205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5759" name="Oval 92"/>
                <p:cNvSpPr>
                  <a:spLocks noChangeArrowheads="1"/>
                </p:cNvSpPr>
                <p:nvPr/>
              </p:nvSpPr>
              <p:spPr bwMode="auto">
                <a:xfrm>
                  <a:off x="2458" y="1344"/>
                  <a:ext cx="97" cy="79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5760" name="Line 93"/>
                <p:cNvSpPr>
                  <a:spLocks noChangeShapeType="1"/>
                </p:cNvSpPr>
                <p:nvPr/>
              </p:nvSpPr>
              <p:spPr bwMode="auto">
                <a:xfrm>
                  <a:off x="2304" y="1872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687" name="Group 94"/>
              <p:cNvGrpSpPr>
                <a:grpSpLocks/>
              </p:cNvGrpSpPr>
              <p:nvPr/>
            </p:nvGrpSpPr>
            <p:grpSpPr bwMode="auto">
              <a:xfrm>
                <a:off x="3052" y="2587"/>
                <a:ext cx="1021" cy="476"/>
                <a:chOff x="1968" y="1344"/>
                <a:chExt cx="1077" cy="528"/>
              </a:xfrm>
            </p:grpSpPr>
            <p:sp>
              <p:nvSpPr>
                <p:cNvPr id="25751" name="Rectangle 95"/>
                <p:cNvSpPr>
                  <a:spLocks noChangeArrowheads="1"/>
                </p:cNvSpPr>
                <p:nvPr/>
              </p:nvSpPr>
              <p:spPr bwMode="auto">
                <a:xfrm>
                  <a:off x="1968" y="1423"/>
                  <a:ext cx="1077" cy="237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200" b="1"/>
                    <a:t>+</a:t>
                  </a:r>
                </a:p>
              </p:txBody>
            </p:sp>
            <p:sp>
              <p:nvSpPr>
                <p:cNvPr id="25752" name="Rectangle 96"/>
                <p:cNvSpPr>
                  <a:spLocks noChangeArrowheads="1"/>
                </p:cNvSpPr>
                <p:nvPr/>
              </p:nvSpPr>
              <p:spPr bwMode="auto">
                <a:xfrm>
                  <a:off x="1968" y="1660"/>
                  <a:ext cx="336" cy="212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5753" name="Rectangle 97"/>
                <p:cNvSpPr>
                  <a:spLocks noChangeArrowheads="1"/>
                </p:cNvSpPr>
                <p:nvPr/>
              </p:nvSpPr>
              <p:spPr bwMode="auto">
                <a:xfrm>
                  <a:off x="2688" y="1667"/>
                  <a:ext cx="357" cy="205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5754" name="Oval 98"/>
                <p:cNvSpPr>
                  <a:spLocks noChangeArrowheads="1"/>
                </p:cNvSpPr>
                <p:nvPr/>
              </p:nvSpPr>
              <p:spPr bwMode="auto">
                <a:xfrm>
                  <a:off x="2458" y="1344"/>
                  <a:ext cx="97" cy="79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5755" name="Line 99"/>
                <p:cNvSpPr>
                  <a:spLocks noChangeShapeType="1"/>
                </p:cNvSpPr>
                <p:nvPr/>
              </p:nvSpPr>
              <p:spPr bwMode="auto">
                <a:xfrm>
                  <a:off x="2304" y="1872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5688" name="Line 100"/>
              <p:cNvSpPr>
                <a:spLocks noChangeShapeType="1"/>
              </p:cNvSpPr>
              <p:nvPr/>
            </p:nvSpPr>
            <p:spPr bwMode="auto">
              <a:xfrm flipH="1">
                <a:off x="1051" y="2413"/>
                <a:ext cx="50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89" name="Line 101"/>
              <p:cNvSpPr>
                <a:spLocks noChangeShapeType="1"/>
              </p:cNvSpPr>
              <p:nvPr/>
            </p:nvSpPr>
            <p:spPr bwMode="auto">
              <a:xfrm>
                <a:off x="1051" y="2413"/>
                <a:ext cx="0" cy="17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90" name="Line 102"/>
              <p:cNvSpPr>
                <a:spLocks noChangeShapeType="1"/>
              </p:cNvSpPr>
              <p:nvPr/>
            </p:nvSpPr>
            <p:spPr bwMode="auto">
              <a:xfrm flipH="1">
                <a:off x="2325" y="2413"/>
                <a:ext cx="20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91" name="Line 103"/>
              <p:cNvSpPr>
                <a:spLocks noChangeShapeType="1"/>
              </p:cNvSpPr>
              <p:nvPr/>
            </p:nvSpPr>
            <p:spPr bwMode="auto">
              <a:xfrm>
                <a:off x="2325" y="2413"/>
                <a:ext cx="0" cy="17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92" name="Line 104"/>
              <p:cNvSpPr>
                <a:spLocks noChangeShapeType="1"/>
              </p:cNvSpPr>
              <p:nvPr/>
            </p:nvSpPr>
            <p:spPr bwMode="auto">
              <a:xfrm>
                <a:off x="3440" y="2457"/>
                <a:ext cx="11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93" name="Line 105"/>
              <p:cNvSpPr>
                <a:spLocks noChangeShapeType="1"/>
              </p:cNvSpPr>
              <p:nvPr/>
            </p:nvSpPr>
            <p:spPr bwMode="auto">
              <a:xfrm>
                <a:off x="3553" y="2457"/>
                <a:ext cx="0" cy="13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94" name="Line 106"/>
              <p:cNvSpPr>
                <a:spLocks noChangeShapeType="1"/>
              </p:cNvSpPr>
              <p:nvPr/>
            </p:nvSpPr>
            <p:spPr bwMode="auto">
              <a:xfrm>
                <a:off x="596" y="3063"/>
                <a:ext cx="0" cy="60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95" name="Line 107"/>
              <p:cNvSpPr>
                <a:spLocks noChangeShapeType="1"/>
              </p:cNvSpPr>
              <p:nvPr/>
            </p:nvSpPr>
            <p:spPr bwMode="auto">
              <a:xfrm>
                <a:off x="960" y="3063"/>
                <a:ext cx="0" cy="60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5696" name="Group 108"/>
              <p:cNvGrpSpPr>
                <a:grpSpLocks/>
              </p:cNvGrpSpPr>
              <p:nvPr/>
            </p:nvGrpSpPr>
            <p:grpSpPr bwMode="auto">
              <a:xfrm>
                <a:off x="460" y="3712"/>
                <a:ext cx="364" cy="288"/>
                <a:chOff x="2496" y="3888"/>
                <a:chExt cx="384" cy="319"/>
              </a:xfrm>
            </p:grpSpPr>
            <p:sp>
              <p:nvSpPr>
                <p:cNvPr id="344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2496" y="3888"/>
                  <a:ext cx="384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C</a:t>
                  </a:r>
                  <a:r>
                    <a:rPr kumimoji="0" lang="en-US" altLang="zh-CN" b="1" baseline="-25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25750" name="Line 110"/>
                <p:cNvSpPr>
                  <a:spLocks noChangeShapeType="1"/>
                </p:cNvSpPr>
                <p:nvPr/>
              </p:nvSpPr>
              <p:spPr bwMode="auto">
                <a:xfrm>
                  <a:off x="2568" y="3936"/>
                  <a:ext cx="11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697" name="Group 111"/>
              <p:cNvGrpSpPr>
                <a:grpSpLocks/>
              </p:cNvGrpSpPr>
              <p:nvPr/>
            </p:nvGrpSpPr>
            <p:grpSpPr bwMode="auto">
              <a:xfrm>
                <a:off x="824" y="3712"/>
                <a:ext cx="364" cy="288"/>
                <a:chOff x="2496" y="3888"/>
                <a:chExt cx="384" cy="319"/>
              </a:xfrm>
            </p:grpSpPr>
            <p:sp>
              <p:nvSpPr>
                <p:cNvPr id="342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2496" y="3888"/>
                  <a:ext cx="384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C</a:t>
                  </a:r>
                  <a:r>
                    <a:rPr kumimoji="0" lang="en-US" altLang="zh-CN" b="1" baseline="-25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4</a:t>
                  </a:r>
                </a:p>
              </p:txBody>
            </p:sp>
            <p:sp>
              <p:nvSpPr>
                <p:cNvPr id="25748" name="Line 113"/>
                <p:cNvSpPr>
                  <a:spLocks noChangeShapeType="1"/>
                </p:cNvSpPr>
                <p:nvPr/>
              </p:nvSpPr>
              <p:spPr bwMode="auto">
                <a:xfrm>
                  <a:off x="2568" y="3936"/>
                  <a:ext cx="11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5698" name="Line 114"/>
              <p:cNvSpPr>
                <a:spLocks noChangeShapeType="1"/>
              </p:cNvSpPr>
              <p:nvPr/>
            </p:nvSpPr>
            <p:spPr bwMode="auto">
              <a:xfrm>
                <a:off x="1324" y="3063"/>
                <a:ext cx="0" cy="60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5699" name="Group 115"/>
              <p:cNvGrpSpPr>
                <a:grpSpLocks/>
              </p:cNvGrpSpPr>
              <p:nvPr/>
            </p:nvGrpSpPr>
            <p:grpSpPr bwMode="auto">
              <a:xfrm>
                <a:off x="1188" y="3712"/>
                <a:ext cx="363" cy="288"/>
                <a:chOff x="2496" y="3888"/>
                <a:chExt cx="384" cy="319"/>
              </a:xfrm>
            </p:grpSpPr>
            <p:sp>
              <p:nvSpPr>
                <p:cNvPr id="340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2496" y="3888"/>
                  <a:ext cx="384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A</a:t>
                  </a:r>
                  <a:r>
                    <a:rPr kumimoji="0" lang="en-US" altLang="zh-CN" b="1" baseline="-250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25746" name="Line 117"/>
                <p:cNvSpPr>
                  <a:spLocks noChangeShapeType="1"/>
                </p:cNvSpPr>
                <p:nvPr/>
              </p:nvSpPr>
              <p:spPr bwMode="auto">
                <a:xfrm>
                  <a:off x="2568" y="3936"/>
                  <a:ext cx="118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5700" name="Line 118"/>
              <p:cNvSpPr>
                <a:spLocks noChangeShapeType="1"/>
              </p:cNvSpPr>
              <p:nvPr/>
            </p:nvSpPr>
            <p:spPr bwMode="auto">
              <a:xfrm>
                <a:off x="1915" y="3063"/>
                <a:ext cx="0" cy="60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701" name="Line 119"/>
              <p:cNvSpPr>
                <a:spLocks noChangeShapeType="1"/>
              </p:cNvSpPr>
              <p:nvPr/>
            </p:nvSpPr>
            <p:spPr bwMode="auto">
              <a:xfrm>
                <a:off x="2279" y="3063"/>
                <a:ext cx="0" cy="60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5702" name="Group 120"/>
              <p:cNvGrpSpPr>
                <a:grpSpLocks/>
              </p:cNvGrpSpPr>
              <p:nvPr/>
            </p:nvGrpSpPr>
            <p:grpSpPr bwMode="auto">
              <a:xfrm>
                <a:off x="1779" y="3712"/>
                <a:ext cx="364" cy="288"/>
                <a:chOff x="2496" y="3888"/>
                <a:chExt cx="384" cy="319"/>
              </a:xfrm>
            </p:grpSpPr>
            <p:sp>
              <p:nvSpPr>
                <p:cNvPr id="338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2496" y="3888"/>
                  <a:ext cx="384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C</a:t>
                  </a:r>
                  <a:r>
                    <a:rPr kumimoji="0" lang="en-US" altLang="zh-CN" b="1" baseline="-25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25744" name="Line 122"/>
                <p:cNvSpPr>
                  <a:spLocks noChangeShapeType="1"/>
                </p:cNvSpPr>
                <p:nvPr/>
              </p:nvSpPr>
              <p:spPr bwMode="auto">
                <a:xfrm>
                  <a:off x="2568" y="3936"/>
                  <a:ext cx="11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703" name="Group 123"/>
              <p:cNvGrpSpPr>
                <a:grpSpLocks/>
              </p:cNvGrpSpPr>
              <p:nvPr/>
            </p:nvGrpSpPr>
            <p:grpSpPr bwMode="auto">
              <a:xfrm>
                <a:off x="2143" y="3712"/>
                <a:ext cx="364" cy="288"/>
                <a:chOff x="2496" y="3888"/>
                <a:chExt cx="384" cy="319"/>
              </a:xfrm>
            </p:grpSpPr>
            <p:sp>
              <p:nvSpPr>
                <p:cNvPr id="336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2496" y="3888"/>
                  <a:ext cx="384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C</a:t>
                  </a:r>
                  <a:r>
                    <a:rPr kumimoji="0" lang="en-US" altLang="zh-CN" b="1" baseline="-25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25742" name="Line 125"/>
                <p:cNvSpPr>
                  <a:spLocks noChangeShapeType="1"/>
                </p:cNvSpPr>
                <p:nvPr/>
              </p:nvSpPr>
              <p:spPr bwMode="auto">
                <a:xfrm>
                  <a:off x="2568" y="3936"/>
                  <a:ext cx="11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5704" name="Line 126"/>
              <p:cNvSpPr>
                <a:spLocks noChangeShapeType="1"/>
              </p:cNvSpPr>
              <p:nvPr/>
            </p:nvSpPr>
            <p:spPr bwMode="auto">
              <a:xfrm>
                <a:off x="2643" y="3063"/>
                <a:ext cx="0" cy="60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5705" name="Group 127"/>
              <p:cNvGrpSpPr>
                <a:grpSpLocks/>
              </p:cNvGrpSpPr>
              <p:nvPr/>
            </p:nvGrpSpPr>
            <p:grpSpPr bwMode="auto">
              <a:xfrm>
                <a:off x="2507" y="3712"/>
                <a:ext cx="363" cy="288"/>
                <a:chOff x="2496" y="3888"/>
                <a:chExt cx="384" cy="319"/>
              </a:xfrm>
            </p:grpSpPr>
            <p:sp>
              <p:nvSpPr>
                <p:cNvPr id="334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2496" y="3888"/>
                  <a:ext cx="384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A</a:t>
                  </a:r>
                  <a:r>
                    <a:rPr kumimoji="0" lang="en-US" altLang="zh-CN" b="1" baseline="-250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25740" name="Line 129"/>
                <p:cNvSpPr>
                  <a:spLocks noChangeShapeType="1"/>
                </p:cNvSpPr>
                <p:nvPr/>
              </p:nvSpPr>
              <p:spPr bwMode="auto">
                <a:xfrm>
                  <a:off x="2568" y="3936"/>
                  <a:ext cx="118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5706" name="Line 130"/>
              <p:cNvSpPr>
                <a:spLocks noChangeShapeType="1"/>
              </p:cNvSpPr>
              <p:nvPr/>
            </p:nvSpPr>
            <p:spPr bwMode="auto">
              <a:xfrm>
                <a:off x="3143" y="3063"/>
                <a:ext cx="0" cy="60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707" name="Line 131"/>
              <p:cNvSpPr>
                <a:spLocks noChangeShapeType="1"/>
              </p:cNvSpPr>
              <p:nvPr/>
            </p:nvSpPr>
            <p:spPr bwMode="auto">
              <a:xfrm>
                <a:off x="3507" y="3063"/>
                <a:ext cx="0" cy="60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5708" name="Group 132"/>
              <p:cNvGrpSpPr>
                <a:grpSpLocks/>
              </p:cNvGrpSpPr>
              <p:nvPr/>
            </p:nvGrpSpPr>
            <p:grpSpPr bwMode="auto">
              <a:xfrm>
                <a:off x="3007" y="3712"/>
                <a:ext cx="364" cy="288"/>
                <a:chOff x="2496" y="3888"/>
                <a:chExt cx="384" cy="319"/>
              </a:xfrm>
            </p:grpSpPr>
            <p:sp>
              <p:nvSpPr>
                <p:cNvPr id="332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2496" y="3888"/>
                  <a:ext cx="384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C</a:t>
                  </a:r>
                  <a:r>
                    <a:rPr kumimoji="0" lang="en-US" altLang="zh-CN" b="1" baseline="-25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0</a:t>
                  </a:r>
                </a:p>
              </p:txBody>
            </p:sp>
            <p:sp>
              <p:nvSpPr>
                <p:cNvPr id="25738" name="Line 134"/>
                <p:cNvSpPr>
                  <a:spLocks noChangeShapeType="1"/>
                </p:cNvSpPr>
                <p:nvPr/>
              </p:nvSpPr>
              <p:spPr bwMode="auto">
                <a:xfrm>
                  <a:off x="2568" y="3936"/>
                  <a:ext cx="11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709" name="Group 135"/>
              <p:cNvGrpSpPr>
                <a:grpSpLocks/>
              </p:cNvGrpSpPr>
              <p:nvPr/>
            </p:nvGrpSpPr>
            <p:grpSpPr bwMode="auto">
              <a:xfrm>
                <a:off x="3371" y="3712"/>
                <a:ext cx="363" cy="288"/>
                <a:chOff x="2496" y="3888"/>
                <a:chExt cx="384" cy="319"/>
              </a:xfrm>
            </p:grpSpPr>
            <p:sp>
              <p:nvSpPr>
                <p:cNvPr id="330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2496" y="3888"/>
                  <a:ext cx="384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C</a:t>
                  </a:r>
                  <a:r>
                    <a:rPr kumimoji="0" lang="en-US" altLang="zh-CN" b="1" baseline="-25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25736" name="Line 137"/>
                <p:cNvSpPr>
                  <a:spLocks noChangeShapeType="1"/>
                </p:cNvSpPr>
                <p:nvPr/>
              </p:nvSpPr>
              <p:spPr bwMode="auto">
                <a:xfrm>
                  <a:off x="2568" y="3936"/>
                  <a:ext cx="11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5710" name="Line 138"/>
              <p:cNvSpPr>
                <a:spLocks noChangeShapeType="1"/>
              </p:cNvSpPr>
              <p:nvPr/>
            </p:nvSpPr>
            <p:spPr bwMode="auto">
              <a:xfrm>
                <a:off x="3871" y="3063"/>
                <a:ext cx="0" cy="60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5711" name="Group 139"/>
              <p:cNvGrpSpPr>
                <a:grpSpLocks/>
              </p:cNvGrpSpPr>
              <p:nvPr/>
            </p:nvGrpSpPr>
            <p:grpSpPr bwMode="auto">
              <a:xfrm>
                <a:off x="3734" y="3711"/>
                <a:ext cx="364" cy="288"/>
                <a:chOff x="2496" y="3887"/>
                <a:chExt cx="384" cy="319"/>
              </a:xfrm>
            </p:grpSpPr>
            <p:sp>
              <p:nvSpPr>
                <p:cNvPr id="328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2496" y="3887"/>
                  <a:ext cx="384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A</a:t>
                  </a:r>
                  <a:r>
                    <a:rPr kumimoji="0" lang="en-US" altLang="zh-CN" b="1" baseline="-250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25734" name="Line 141"/>
                <p:cNvSpPr>
                  <a:spLocks noChangeShapeType="1"/>
                </p:cNvSpPr>
                <p:nvPr/>
              </p:nvSpPr>
              <p:spPr bwMode="auto">
                <a:xfrm>
                  <a:off x="2568" y="3936"/>
                  <a:ext cx="118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5712" name="Line 142"/>
              <p:cNvSpPr>
                <a:spLocks noChangeShapeType="1"/>
              </p:cNvSpPr>
              <p:nvPr/>
            </p:nvSpPr>
            <p:spPr bwMode="auto">
              <a:xfrm>
                <a:off x="1460" y="3063"/>
                <a:ext cx="0" cy="11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713" name="Line 143"/>
              <p:cNvSpPr>
                <a:spLocks noChangeShapeType="1"/>
              </p:cNvSpPr>
              <p:nvPr/>
            </p:nvSpPr>
            <p:spPr bwMode="auto">
              <a:xfrm>
                <a:off x="2779" y="3063"/>
                <a:ext cx="0" cy="11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714" name="Line 144"/>
              <p:cNvSpPr>
                <a:spLocks noChangeShapeType="1"/>
              </p:cNvSpPr>
              <p:nvPr/>
            </p:nvSpPr>
            <p:spPr bwMode="auto">
              <a:xfrm>
                <a:off x="4007" y="3063"/>
                <a:ext cx="0" cy="11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715" name="Line 145"/>
              <p:cNvSpPr>
                <a:spLocks noChangeShapeType="1"/>
              </p:cNvSpPr>
              <p:nvPr/>
            </p:nvSpPr>
            <p:spPr bwMode="auto">
              <a:xfrm>
                <a:off x="1449" y="3193"/>
                <a:ext cx="282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716" name="Oval 146"/>
              <p:cNvSpPr>
                <a:spLocks noChangeArrowheads="1"/>
              </p:cNvSpPr>
              <p:nvPr/>
            </p:nvSpPr>
            <p:spPr bwMode="auto">
              <a:xfrm>
                <a:off x="2757" y="3160"/>
                <a:ext cx="45" cy="4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5717" name="Oval 147"/>
              <p:cNvSpPr>
                <a:spLocks noChangeArrowheads="1"/>
              </p:cNvSpPr>
              <p:nvPr/>
            </p:nvSpPr>
            <p:spPr bwMode="auto">
              <a:xfrm>
                <a:off x="3985" y="3160"/>
                <a:ext cx="45" cy="4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313" name="Text Box 148"/>
              <p:cNvSpPr txBox="1">
                <a:spLocks noChangeArrowheads="1"/>
              </p:cNvSpPr>
              <p:nvPr/>
            </p:nvSpPr>
            <p:spPr bwMode="auto">
              <a:xfrm>
                <a:off x="4210" y="2976"/>
                <a:ext cx="54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 dirty="0" smtClean="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W</a:t>
                </a:r>
                <a:r>
                  <a:rPr kumimoji="0" lang="en-US" altLang="zh-CN" b="1" baseline="-25000" dirty="0" smtClean="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I</a:t>
                </a:r>
                <a:endParaRPr kumimoji="0" lang="en-US" altLang="zh-CN" b="1" baseline="-25000" dirty="0">
                  <a:solidFill>
                    <a:srgbClr val="66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5719" name="Line 149"/>
              <p:cNvSpPr>
                <a:spLocks noChangeShapeType="1"/>
              </p:cNvSpPr>
              <p:nvPr/>
            </p:nvSpPr>
            <p:spPr bwMode="auto">
              <a:xfrm>
                <a:off x="1051" y="3063"/>
                <a:ext cx="0" cy="303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720" name="Line 150"/>
              <p:cNvSpPr>
                <a:spLocks noChangeShapeType="1"/>
              </p:cNvSpPr>
              <p:nvPr/>
            </p:nvSpPr>
            <p:spPr bwMode="auto">
              <a:xfrm>
                <a:off x="2370" y="3063"/>
                <a:ext cx="0" cy="303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721" name="Line 151"/>
              <p:cNvSpPr>
                <a:spLocks noChangeShapeType="1"/>
              </p:cNvSpPr>
              <p:nvPr/>
            </p:nvSpPr>
            <p:spPr bwMode="auto">
              <a:xfrm>
                <a:off x="3598" y="3063"/>
                <a:ext cx="0" cy="303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722" name="Line 152"/>
              <p:cNvSpPr>
                <a:spLocks noChangeShapeType="1"/>
              </p:cNvSpPr>
              <p:nvPr/>
            </p:nvSpPr>
            <p:spPr bwMode="auto">
              <a:xfrm>
                <a:off x="1051" y="3366"/>
                <a:ext cx="309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723" name="Oval 153"/>
              <p:cNvSpPr>
                <a:spLocks noChangeArrowheads="1"/>
              </p:cNvSpPr>
              <p:nvPr/>
            </p:nvSpPr>
            <p:spPr bwMode="auto">
              <a:xfrm>
                <a:off x="2347" y="3333"/>
                <a:ext cx="46" cy="4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5724" name="Oval 154"/>
              <p:cNvSpPr>
                <a:spLocks noChangeArrowheads="1"/>
              </p:cNvSpPr>
              <p:nvPr/>
            </p:nvSpPr>
            <p:spPr bwMode="auto">
              <a:xfrm>
                <a:off x="3575" y="3333"/>
                <a:ext cx="46" cy="4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320" name="Text Box 155"/>
              <p:cNvSpPr txBox="1">
                <a:spLocks noChangeArrowheads="1"/>
              </p:cNvSpPr>
              <p:nvPr/>
            </p:nvSpPr>
            <p:spPr bwMode="auto">
              <a:xfrm>
                <a:off x="4084" y="3168"/>
                <a:ext cx="4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W</a:t>
                </a:r>
                <a:r>
                  <a:rPr kumimoji="0" lang="en-US" altLang="zh-CN" b="1" baseline="-2500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R</a:t>
                </a:r>
              </a:p>
            </p:txBody>
          </p:sp>
          <p:sp>
            <p:nvSpPr>
              <p:cNvPr id="25726" name="Line 156"/>
              <p:cNvSpPr>
                <a:spLocks noChangeShapeType="1"/>
              </p:cNvSpPr>
              <p:nvPr/>
            </p:nvSpPr>
            <p:spPr bwMode="auto">
              <a:xfrm>
                <a:off x="733" y="3063"/>
                <a:ext cx="0" cy="433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727" name="Line 157"/>
              <p:cNvSpPr>
                <a:spLocks noChangeShapeType="1"/>
              </p:cNvSpPr>
              <p:nvPr/>
            </p:nvSpPr>
            <p:spPr bwMode="auto">
              <a:xfrm>
                <a:off x="2052" y="3063"/>
                <a:ext cx="0" cy="433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728" name="Line 158"/>
              <p:cNvSpPr>
                <a:spLocks noChangeShapeType="1"/>
              </p:cNvSpPr>
              <p:nvPr/>
            </p:nvSpPr>
            <p:spPr bwMode="auto">
              <a:xfrm>
                <a:off x="3280" y="3063"/>
                <a:ext cx="0" cy="433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729" name="Line 159"/>
              <p:cNvSpPr>
                <a:spLocks noChangeShapeType="1"/>
              </p:cNvSpPr>
              <p:nvPr/>
            </p:nvSpPr>
            <p:spPr bwMode="auto">
              <a:xfrm>
                <a:off x="733" y="3496"/>
                <a:ext cx="332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730" name="Oval 160"/>
              <p:cNvSpPr>
                <a:spLocks noChangeArrowheads="1"/>
              </p:cNvSpPr>
              <p:nvPr/>
            </p:nvSpPr>
            <p:spPr bwMode="auto">
              <a:xfrm>
                <a:off x="2029" y="3463"/>
                <a:ext cx="46" cy="4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5731" name="Oval 161"/>
              <p:cNvSpPr>
                <a:spLocks noChangeArrowheads="1"/>
              </p:cNvSpPr>
              <p:nvPr/>
            </p:nvSpPr>
            <p:spPr bwMode="auto">
              <a:xfrm>
                <a:off x="3257" y="3463"/>
                <a:ext cx="45" cy="4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327" name="Text Box 162"/>
              <p:cNvSpPr txBox="1">
                <a:spLocks noChangeArrowheads="1"/>
              </p:cNvSpPr>
              <p:nvPr/>
            </p:nvSpPr>
            <p:spPr bwMode="auto">
              <a:xfrm>
                <a:off x="4053" y="3366"/>
                <a:ext cx="4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W</a:t>
                </a:r>
                <a:r>
                  <a:rPr kumimoji="0" lang="en-US" altLang="zh-CN" b="1" baseline="-2500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L</a:t>
                </a:r>
              </a:p>
            </p:txBody>
          </p:sp>
        </p:grpSp>
        <p:sp>
          <p:nvSpPr>
            <p:cNvPr id="25618" name="Line 184"/>
            <p:cNvSpPr>
              <a:spLocks noChangeShapeType="1"/>
            </p:cNvSpPr>
            <p:nvPr/>
          </p:nvSpPr>
          <p:spPr bwMode="auto">
            <a:xfrm>
              <a:off x="816" y="480"/>
              <a:ext cx="14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9" name="Line 185"/>
            <p:cNvSpPr>
              <a:spLocks noChangeShapeType="1"/>
            </p:cNvSpPr>
            <p:nvPr/>
          </p:nvSpPr>
          <p:spPr bwMode="auto">
            <a:xfrm>
              <a:off x="1728" y="480"/>
              <a:ext cx="14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0" name="Line 186"/>
            <p:cNvSpPr>
              <a:spLocks noChangeShapeType="1"/>
            </p:cNvSpPr>
            <p:nvPr/>
          </p:nvSpPr>
          <p:spPr bwMode="auto">
            <a:xfrm>
              <a:off x="2688" y="480"/>
              <a:ext cx="14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59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3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211" grpId="0" animBg="1"/>
      <p:bldP spid="3" grpId="0" animBg="1"/>
      <p:bldP spid="234698" grpId="0" animBg="1"/>
      <p:bldP spid="234700" grpId="0" animBg="1"/>
      <p:bldP spid="25613" grpId="0"/>
      <p:bldP spid="25614" grpId="0"/>
      <p:bldP spid="256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539750" y="1052513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）将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zh-CN" sz="2800" b="1" baseline="-25000">
                <a:solidFill>
                  <a:schemeClr val="bg2"/>
                </a:solidFill>
                <a:latin typeface="Arial" panose="020B0604020202020204" pitchFamily="34" charset="0"/>
              </a:rPr>
              <a:t>1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～ 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zh-CN" sz="2800" b="1" baseline="-25000">
                <a:solidFill>
                  <a:schemeClr val="bg2"/>
                </a:solidFill>
                <a:latin typeface="Arial" panose="020B0604020202020204" pitchFamily="34" charset="0"/>
              </a:rPr>
              <a:t>3 </a:t>
            </a:r>
            <a:r>
              <a:rPr kumimoji="0"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装入寄存器</a:t>
            </a:r>
            <a:endParaRPr lang="zh-CN" altLang="en-US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1403350" y="1700213"/>
            <a:ext cx="388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令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: </a:t>
            </a:r>
            <a:r>
              <a:rPr lang="en-US" altLang="zh-CN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W</a:t>
            </a:r>
            <a:r>
              <a:rPr kumimoji="0" lang="en-US" altLang="zh-CN" sz="2400" baseline="-25000" dirty="0" smtClean="0">
                <a:solidFill>
                  <a:schemeClr val="bg2"/>
                </a:solidFill>
                <a:latin typeface="Arial" panose="020B0604020202020204" pitchFamily="34" charset="0"/>
              </a:rPr>
              <a:t>L</a:t>
            </a:r>
            <a:r>
              <a:rPr lang="zh-CN" altLang="en-US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1, W</a:t>
            </a:r>
            <a:r>
              <a:rPr kumimoji="0" lang="en-US" altLang="zh-CN" sz="24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R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kumimoji="0" lang="zh-CN" altLang="en-US" sz="24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W</a:t>
            </a:r>
            <a:r>
              <a:rPr kumimoji="0" lang="en-US" altLang="zh-CN" sz="24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L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6628" name="AutoShape 6"/>
          <p:cNvSpPr>
            <a:spLocks/>
          </p:cNvSpPr>
          <p:nvPr/>
        </p:nvSpPr>
        <p:spPr bwMode="auto">
          <a:xfrm>
            <a:off x="2122488" y="2589213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pSp>
        <p:nvGrpSpPr>
          <p:cNvPr id="26629" name="Group 7"/>
          <p:cNvGrpSpPr>
            <a:grpSpLocks/>
          </p:cNvGrpSpPr>
          <p:nvPr/>
        </p:nvGrpSpPr>
        <p:grpSpPr bwMode="auto">
          <a:xfrm>
            <a:off x="2351088" y="2360613"/>
            <a:ext cx="5029200" cy="427037"/>
            <a:chOff x="1008" y="2448"/>
            <a:chExt cx="3168" cy="269"/>
          </a:xfrm>
        </p:grpSpPr>
        <p:sp>
          <p:nvSpPr>
            <p:cNvPr id="26657" name="Text Box 8"/>
            <p:cNvSpPr txBox="1">
              <a:spLocks noChangeArrowheads="1"/>
            </p:cNvSpPr>
            <p:nvPr/>
          </p:nvSpPr>
          <p:spPr bwMode="auto">
            <a:xfrm>
              <a:off x="1008" y="2448"/>
              <a:ext cx="316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chemeClr val="bg2"/>
                  </a:solidFill>
                </a:rPr>
                <a:t>D</a:t>
              </a:r>
              <a:r>
                <a:rPr kumimoji="0" lang="en-US" altLang="zh-CN" sz="22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3</a:t>
              </a:r>
              <a:r>
                <a:rPr lang="zh-CN" altLang="en-US" sz="2200" b="1">
                  <a:solidFill>
                    <a:schemeClr val="bg2"/>
                  </a:solidFill>
                </a:rPr>
                <a:t>＝ </a:t>
              </a:r>
              <a:r>
                <a:rPr lang="en-US" altLang="zh-CN" sz="2200" b="1">
                  <a:solidFill>
                    <a:schemeClr val="bg2"/>
                  </a:solidFill>
                </a:rPr>
                <a:t>A</a:t>
              </a:r>
              <a:r>
                <a:rPr kumimoji="0" lang="en-US" altLang="zh-CN" sz="22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3    </a:t>
              </a:r>
              <a:r>
                <a:rPr lang="en-US" altLang="zh-CN" sz="2200" b="1">
                  <a:solidFill>
                    <a:schemeClr val="bg2"/>
                  </a:solidFill>
                </a:rPr>
                <a:t>1</a:t>
              </a:r>
              <a:r>
                <a:rPr lang="zh-CN" altLang="en-US" sz="2200" b="1">
                  <a:solidFill>
                    <a:schemeClr val="bg2"/>
                  </a:solidFill>
                </a:rPr>
                <a:t>＋ </a:t>
              </a:r>
              <a:r>
                <a:rPr lang="en-US" altLang="zh-CN" sz="2200" b="1">
                  <a:solidFill>
                    <a:schemeClr val="bg2"/>
                  </a:solidFill>
                </a:rPr>
                <a:t>C</a:t>
              </a:r>
              <a:r>
                <a:rPr kumimoji="0" lang="en-US" altLang="zh-CN" sz="22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4     </a:t>
              </a:r>
              <a:r>
                <a:rPr lang="en-US" altLang="zh-CN" sz="2200" b="1">
                  <a:solidFill>
                    <a:schemeClr val="bg2"/>
                  </a:solidFill>
                </a:rPr>
                <a:t>0</a:t>
              </a:r>
              <a:r>
                <a:rPr lang="zh-CN" altLang="en-US" sz="2200" b="1">
                  <a:solidFill>
                    <a:schemeClr val="bg2"/>
                  </a:solidFill>
                </a:rPr>
                <a:t>＋ </a:t>
              </a:r>
              <a:r>
                <a:rPr lang="en-US" altLang="zh-CN" sz="2200" b="1">
                  <a:solidFill>
                    <a:schemeClr val="bg2"/>
                  </a:solidFill>
                </a:rPr>
                <a:t>C</a:t>
              </a:r>
              <a:r>
                <a:rPr kumimoji="0" lang="en-US" altLang="zh-CN" sz="22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      </a:t>
              </a:r>
              <a:r>
                <a:rPr lang="en-US" altLang="zh-CN" sz="2200" b="1">
                  <a:solidFill>
                    <a:schemeClr val="bg2"/>
                  </a:solidFill>
                </a:rPr>
                <a:t>0     </a:t>
              </a:r>
              <a:r>
                <a:rPr lang="zh-CN" altLang="en-US" sz="2200" b="1">
                  <a:solidFill>
                    <a:schemeClr val="bg2"/>
                  </a:solidFill>
                </a:rPr>
                <a:t>＝ </a:t>
              </a:r>
              <a:r>
                <a:rPr lang="en-US" altLang="zh-CN" sz="2200" b="1">
                  <a:solidFill>
                    <a:schemeClr val="bg2"/>
                  </a:solidFill>
                </a:rPr>
                <a:t>A</a:t>
              </a:r>
              <a:r>
                <a:rPr kumimoji="0" lang="en-US" altLang="zh-CN" sz="22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6658" name="Line 9"/>
            <p:cNvSpPr>
              <a:spLocks noChangeShapeType="1"/>
            </p:cNvSpPr>
            <p:nvPr/>
          </p:nvSpPr>
          <p:spPr bwMode="auto">
            <a:xfrm>
              <a:off x="1488" y="2496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9" name="Line 10"/>
            <p:cNvSpPr>
              <a:spLocks noChangeShapeType="1"/>
            </p:cNvSpPr>
            <p:nvPr/>
          </p:nvSpPr>
          <p:spPr bwMode="auto">
            <a:xfrm>
              <a:off x="2160" y="2496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0" name="Line 11"/>
            <p:cNvSpPr>
              <a:spLocks noChangeShapeType="1"/>
            </p:cNvSpPr>
            <p:nvPr/>
          </p:nvSpPr>
          <p:spPr bwMode="auto">
            <a:xfrm>
              <a:off x="2832" y="2496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1" name="Line 12"/>
            <p:cNvSpPr>
              <a:spLocks noChangeShapeType="1"/>
            </p:cNvSpPr>
            <p:nvPr/>
          </p:nvSpPr>
          <p:spPr bwMode="auto">
            <a:xfrm>
              <a:off x="1488" y="2448"/>
              <a:ext cx="192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2" name="Oval 13"/>
            <p:cNvSpPr>
              <a:spLocks noChangeArrowheads="1"/>
            </p:cNvSpPr>
            <p:nvPr/>
          </p:nvSpPr>
          <p:spPr bwMode="auto">
            <a:xfrm>
              <a:off x="1728" y="2544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6663" name="Oval 14"/>
            <p:cNvSpPr>
              <a:spLocks noChangeArrowheads="1"/>
            </p:cNvSpPr>
            <p:nvPr/>
          </p:nvSpPr>
          <p:spPr bwMode="auto">
            <a:xfrm>
              <a:off x="2366" y="2544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6664" name="Oval 15"/>
            <p:cNvSpPr>
              <a:spLocks noChangeArrowheads="1"/>
            </p:cNvSpPr>
            <p:nvPr/>
          </p:nvSpPr>
          <p:spPr bwMode="auto">
            <a:xfrm>
              <a:off x="3086" y="2558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</p:grpSp>
      <p:grpSp>
        <p:nvGrpSpPr>
          <p:cNvPr id="26630" name="Group 16"/>
          <p:cNvGrpSpPr>
            <a:grpSpLocks/>
          </p:cNvGrpSpPr>
          <p:nvPr/>
        </p:nvGrpSpPr>
        <p:grpSpPr bwMode="auto">
          <a:xfrm>
            <a:off x="2351088" y="2924175"/>
            <a:ext cx="5029200" cy="427038"/>
            <a:chOff x="1008" y="2448"/>
            <a:chExt cx="3168" cy="269"/>
          </a:xfrm>
        </p:grpSpPr>
        <p:sp>
          <p:nvSpPr>
            <p:cNvPr id="26649" name="Text Box 17"/>
            <p:cNvSpPr txBox="1">
              <a:spLocks noChangeArrowheads="1"/>
            </p:cNvSpPr>
            <p:nvPr/>
          </p:nvSpPr>
          <p:spPr bwMode="auto">
            <a:xfrm>
              <a:off x="1008" y="2448"/>
              <a:ext cx="316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chemeClr val="bg2"/>
                  </a:solidFill>
                </a:rPr>
                <a:t>D</a:t>
              </a:r>
              <a:r>
                <a:rPr kumimoji="0" lang="en-US" altLang="zh-CN" sz="22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  <a:r>
                <a:rPr lang="zh-CN" altLang="en-US" sz="2200" b="1">
                  <a:solidFill>
                    <a:schemeClr val="bg2"/>
                  </a:solidFill>
                </a:rPr>
                <a:t>＝ </a:t>
              </a:r>
              <a:r>
                <a:rPr lang="en-US" altLang="zh-CN" sz="2200" b="1">
                  <a:solidFill>
                    <a:schemeClr val="bg2"/>
                  </a:solidFill>
                </a:rPr>
                <a:t>A</a:t>
              </a:r>
              <a:r>
                <a:rPr kumimoji="0" lang="en-US" altLang="zh-CN" sz="22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    </a:t>
              </a:r>
              <a:r>
                <a:rPr lang="en-US" altLang="zh-CN" sz="2200" b="1">
                  <a:solidFill>
                    <a:schemeClr val="bg2"/>
                  </a:solidFill>
                </a:rPr>
                <a:t>1</a:t>
              </a:r>
              <a:r>
                <a:rPr lang="zh-CN" altLang="en-US" sz="2200" b="1">
                  <a:solidFill>
                    <a:schemeClr val="bg2"/>
                  </a:solidFill>
                </a:rPr>
                <a:t>＋ </a:t>
              </a:r>
              <a:r>
                <a:rPr lang="en-US" altLang="zh-CN" sz="2200" b="1">
                  <a:solidFill>
                    <a:schemeClr val="bg2"/>
                  </a:solidFill>
                </a:rPr>
                <a:t>C</a:t>
              </a:r>
              <a:r>
                <a:rPr kumimoji="0" lang="en-US" altLang="zh-CN" sz="22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3     </a:t>
              </a:r>
              <a:r>
                <a:rPr lang="en-US" altLang="zh-CN" sz="2200" b="1">
                  <a:solidFill>
                    <a:schemeClr val="bg2"/>
                  </a:solidFill>
                </a:rPr>
                <a:t>0</a:t>
              </a:r>
              <a:r>
                <a:rPr lang="zh-CN" altLang="en-US" sz="2200" b="1">
                  <a:solidFill>
                    <a:schemeClr val="bg2"/>
                  </a:solidFill>
                </a:rPr>
                <a:t>＋ </a:t>
              </a:r>
              <a:r>
                <a:rPr lang="en-US" altLang="zh-CN" sz="2200" b="1">
                  <a:solidFill>
                    <a:schemeClr val="bg2"/>
                  </a:solidFill>
                </a:rPr>
                <a:t>C</a:t>
              </a:r>
              <a:r>
                <a:rPr kumimoji="0" lang="en-US" altLang="zh-CN" sz="22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      </a:t>
              </a:r>
              <a:r>
                <a:rPr lang="en-US" altLang="zh-CN" sz="2200" b="1">
                  <a:solidFill>
                    <a:schemeClr val="bg2"/>
                  </a:solidFill>
                </a:rPr>
                <a:t>0     </a:t>
              </a:r>
              <a:r>
                <a:rPr lang="zh-CN" altLang="en-US" sz="2200" b="1">
                  <a:solidFill>
                    <a:schemeClr val="bg2"/>
                  </a:solidFill>
                </a:rPr>
                <a:t>＝ </a:t>
              </a:r>
              <a:r>
                <a:rPr lang="en-US" altLang="zh-CN" sz="2200" b="1">
                  <a:solidFill>
                    <a:schemeClr val="bg2"/>
                  </a:solidFill>
                </a:rPr>
                <a:t>A</a:t>
              </a:r>
              <a:r>
                <a:rPr kumimoji="0" lang="en-US" altLang="zh-CN" sz="22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6650" name="Line 18"/>
            <p:cNvSpPr>
              <a:spLocks noChangeShapeType="1"/>
            </p:cNvSpPr>
            <p:nvPr/>
          </p:nvSpPr>
          <p:spPr bwMode="auto">
            <a:xfrm>
              <a:off x="1488" y="2496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1" name="Line 19"/>
            <p:cNvSpPr>
              <a:spLocks noChangeShapeType="1"/>
            </p:cNvSpPr>
            <p:nvPr/>
          </p:nvSpPr>
          <p:spPr bwMode="auto">
            <a:xfrm>
              <a:off x="2160" y="2496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2" name="Line 20"/>
            <p:cNvSpPr>
              <a:spLocks noChangeShapeType="1"/>
            </p:cNvSpPr>
            <p:nvPr/>
          </p:nvSpPr>
          <p:spPr bwMode="auto">
            <a:xfrm>
              <a:off x="2832" y="2496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3" name="Line 21"/>
            <p:cNvSpPr>
              <a:spLocks noChangeShapeType="1"/>
            </p:cNvSpPr>
            <p:nvPr/>
          </p:nvSpPr>
          <p:spPr bwMode="auto">
            <a:xfrm>
              <a:off x="1488" y="2448"/>
              <a:ext cx="192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4" name="Oval 22"/>
            <p:cNvSpPr>
              <a:spLocks noChangeArrowheads="1"/>
            </p:cNvSpPr>
            <p:nvPr/>
          </p:nvSpPr>
          <p:spPr bwMode="auto">
            <a:xfrm>
              <a:off x="1728" y="2544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6655" name="Oval 23"/>
            <p:cNvSpPr>
              <a:spLocks noChangeArrowheads="1"/>
            </p:cNvSpPr>
            <p:nvPr/>
          </p:nvSpPr>
          <p:spPr bwMode="auto">
            <a:xfrm>
              <a:off x="2366" y="2544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6656" name="Oval 24"/>
            <p:cNvSpPr>
              <a:spLocks noChangeArrowheads="1"/>
            </p:cNvSpPr>
            <p:nvPr/>
          </p:nvSpPr>
          <p:spPr bwMode="auto">
            <a:xfrm>
              <a:off x="3086" y="2558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</p:grpSp>
      <p:grpSp>
        <p:nvGrpSpPr>
          <p:cNvPr id="26631" name="Group 25"/>
          <p:cNvGrpSpPr>
            <a:grpSpLocks/>
          </p:cNvGrpSpPr>
          <p:nvPr/>
        </p:nvGrpSpPr>
        <p:grpSpPr bwMode="auto">
          <a:xfrm>
            <a:off x="2351088" y="3503613"/>
            <a:ext cx="5029200" cy="427037"/>
            <a:chOff x="1008" y="2448"/>
            <a:chExt cx="3168" cy="269"/>
          </a:xfrm>
        </p:grpSpPr>
        <p:sp>
          <p:nvSpPr>
            <p:cNvPr id="26641" name="Text Box 26"/>
            <p:cNvSpPr txBox="1">
              <a:spLocks noChangeArrowheads="1"/>
            </p:cNvSpPr>
            <p:nvPr/>
          </p:nvSpPr>
          <p:spPr bwMode="auto">
            <a:xfrm>
              <a:off x="1008" y="2448"/>
              <a:ext cx="316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chemeClr val="bg2"/>
                  </a:solidFill>
                </a:rPr>
                <a:t>D</a:t>
              </a:r>
              <a:r>
                <a:rPr kumimoji="0" lang="en-US" altLang="zh-CN" sz="22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r>
                <a:rPr lang="zh-CN" altLang="en-US" sz="2200" b="1">
                  <a:solidFill>
                    <a:schemeClr val="bg2"/>
                  </a:solidFill>
                </a:rPr>
                <a:t>＝ </a:t>
              </a:r>
              <a:r>
                <a:rPr lang="en-US" altLang="zh-CN" sz="2200" b="1">
                  <a:solidFill>
                    <a:schemeClr val="bg2"/>
                  </a:solidFill>
                </a:rPr>
                <a:t>A</a:t>
              </a:r>
              <a:r>
                <a:rPr kumimoji="0" lang="en-US" altLang="zh-CN" sz="22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    </a:t>
              </a:r>
              <a:r>
                <a:rPr lang="en-US" altLang="zh-CN" sz="2200" b="1">
                  <a:solidFill>
                    <a:schemeClr val="bg2"/>
                  </a:solidFill>
                </a:rPr>
                <a:t>1</a:t>
              </a:r>
              <a:r>
                <a:rPr lang="zh-CN" altLang="en-US" sz="2200" b="1">
                  <a:solidFill>
                    <a:schemeClr val="bg2"/>
                  </a:solidFill>
                </a:rPr>
                <a:t>＋ </a:t>
              </a:r>
              <a:r>
                <a:rPr lang="en-US" altLang="zh-CN" sz="2200" b="1">
                  <a:solidFill>
                    <a:schemeClr val="bg2"/>
                  </a:solidFill>
                </a:rPr>
                <a:t>C</a:t>
              </a:r>
              <a:r>
                <a:rPr kumimoji="0" lang="en-US" altLang="zh-CN" sz="22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     </a:t>
              </a:r>
              <a:r>
                <a:rPr lang="en-US" altLang="zh-CN" sz="2200" b="1">
                  <a:solidFill>
                    <a:schemeClr val="bg2"/>
                  </a:solidFill>
                </a:rPr>
                <a:t>0</a:t>
              </a:r>
              <a:r>
                <a:rPr lang="zh-CN" altLang="en-US" sz="2200" b="1">
                  <a:solidFill>
                    <a:schemeClr val="bg2"/>
                  </a:solidFill>
                </a:rPr>
                <a:t>＋ </a:t>
              </a:r>
              <a:r>
                <a:rPr lang="en-US" altLang="zh-CN" sz="2200" b="1">
                  <a:solidFill>
                    <a:schemeClr val="bg2"/>
                  </a:solidFill>
                </a:rPr>
                <a:t>C</a:t>
              </a:r>
              <a:r>
                <a:rPr kumimoji="0" lang="en-US" altLang="zh-CN" sz="22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0      </a:t>
              </a:r>
              <a:r>
                <a:rPr lang="en-US" altLang="zh-CN" sz="2200" b="1">
                  <a:solidFill>
                    <a:schemeClr val="bg2"/>
                  </a:solidFill>
                </a:rPr>
                <a:t>0     </a:t>
              </a:r>
              <a:r>
                <a:rPr lang="zh-CN" altLang="en-US" sz="2200" b="1">
                  <a:solidFill>
                    <a:schemeClr val="bg2"/>
                  </a:solidFill>
                </a:rPr>
                <a:t>＝ </a:t>
              </a:r>
              <a:r>
                <a:rPr lang="en-US" altLang="zh-CN" sz="2200" b="1">
                  <a:solidFill>
                    <a:schemeClr val="bg2"/>
                  </a:solidFill>
                </a:rPr>
                <a:t>A</a:t>
              </a:r>
              <a:r>
                <a:rPr kumimoji="0" lang="en-US" altLang="zh-CN" sz="22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6642" name="Line 27"/>
            <p:cNvSpPr>
              <a:spLocks noChangeShapeType="1"/>
            </p:cNvSpPr>
            <p:nvPr/>
          </p:nvSpPr>
          <p:spPr bwMode="auto">
            <a:xfrm>
              <a:off x="1488" y="2496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3" name="Line 28"/>
            <p:cNvSpPr>
              <a:spLocks noChangeShapeType="1"/>
            </p:cNvSpPr>
            <p:nvPr/>
          </p:nvSpPr>
          <p:spPr bwMode="auto">
            <a:xfrm>
              <a:off x="2160" y="2496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4" name="Line 29"/>
            <p:cNvSpPr>
              <a:spLocks noChangeShapeType="1"/>
            </p:cNvSpPr>
            <p:nvPr/>
          </p:nvSpPr>
          <p:spPr bwMode="auto">
            <a:xfrm>
              <a:off x="2832" y="2496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5" name="Line 30"/>
            <p:cNvSpPr>
              <a:spLocks noChangeShapeType="1"/>
            </p:cNvSpPr>
            <p:nvPr/>
          </p:nvSpPr>
          <p:spPr bwMode="auto">
            <a:xfrm>
              <a:off x="1488" y="2448"/>
              <a:ext cx="192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6" name="Oval 31"/>
            <p:cNvSpPr>
              <a:spLocks noChangeArrowheads="1"/>
            </p:cNvSpPr>
            <p:nvPr/>
          </p:nvSpPr>
          <p:spPr bwMode="auto">
            <a:xfrm>
              <a:off x="1728" y="2544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6647" name="Oval 32"/>
            <p:cNvSpPr>
              <a:spLocks noChangeArrowheads="1"/>
            </p:cNvSpPr>
            <p:nvPr/>
          </p:nvSpPr>
          <p:spPr bwMode="auto">
            <a:xfrm>
              <a:off x="2366" y="2544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6648" name="Oval 33"/>
            <p:cNvSpPr>
              <a:spLocks noChangeArrowheads="1"/>
            </p:cNvSpPr>
            <p:nvPr/>
          </p:nvSpPr>
          <p:spPr bwMode="auto">
            <a:xfrm>
              <a:off x="3086" y="2558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</p:grpSp>
      <p:sp>
        <p:nvSpPr>
          <p:cNvPr id="26632" name="Text Box 35"/>
          <p:cNvSpPr txBox="1">
            <a:spLocks noChangeArrowheads="1"/>
          </p:cNvSpPr>
          <p:nvPr/>
        </p:nvSpPr>
        <p:spPr bwMode="auto">
          <a:xfrm>
            <a:off x="2417763" y="4797425"/>
            <a:ext cx="251460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r>
              <a:rPr kumimoji="0" lang="en-US" altLang="zh-CN" sz="2200" b="1" baseline="-25000">
                <a:solidFill>
                  <a:schemeClr val="bg2"/>
                </a:solidFill>
                <a:latin typeface="Arial" panose="020B0604020202020204" pitchFamily="34" charset="0"/>
              </a:rPr>
              <a:t>3</a:t>
            </a:r>
            <a:r>
              <a:rPr kumimoji="0" lang="en-US" altLang="zh-CN" sz="2200" b="1" baseline="30000">
                <a:solidFill>
                  <a:schemeClr val="bg2"/>
                </a:solidFill>
                <a:latin typeface="Arial" panose="020B0604020202020204" pitchFamily="34" charset="0"/>
              </a:rPr>
              <a:t>n+1 </a:t>
            </a:r>
            <a:r>
              <a:rPr kumimoji="0" lang="zh-CN" altLang="en-US" sz="2200" b="1">
                <a:solidFill>
                  <a:schemeClr val="bg2"/>
                </a:solidFill>
                <a:latin typeface="Arial" panose="020B0604020202020204" pitchFamily="34" charset="0"/>
              </a:rPr>
              <a:t>＝ </a:t>
            </a:r>
            <a:r>
              <a:rPr lang="en-US" altLang="zh-CN" sz="2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r>
              <a:rPr kumimoji="0" lang="en-US" altLang="zh-CN" sz="2200" b="1" baseline="-25000">
                <a:solidFill>
                  <a:schemeClr val="bg2"/>
                </a:solidFill>
                <a:latin typeface="Arial" panose="020B0604020202020204" pitchFamily="34" charset="0"/>
              </a:rPr>
              <a:t>3 </a:t>
            </a:r>
            <a:r>
              <a:rPr lang="zh-CN" altLang="en-US" sz="2200" b="1">
                <a:solidFill>
                  <a:schemeClr val="bg2"/>
                </a:solidFill>
                <a:latin typeface="Arial" panose="020B0604020202020204" pitchFamily="34" charset="0"/>
              </a:rPr>
              <a:t>＝ </a:t>
            </a:r>
            <a:r>
              <a:rPr lang="en-US" altLang="zh-CN" sz="2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zh-CN" sz="2200" b="1" baseline="-25000">
                <a:solidFill>
                  <a:schemeClr val="bg2"/>
                </a:solidFill>
                <a:latin typeface="Arial" panose="020B0604020202020204" pitchFamily="34" charset="0"/>
              </a:rPr>
              <a:t>3</a:t>
            </a:r>
            <a:r>
              <a:rPr kumimoji="0" lang="en-US" altLang="zh-CN" sz="22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r>
              <a:rPr kumimoji="0" lang="en-US" altLang="zh-CN" sz="2200" b="1" baseline="-25000">
                <a:solidFill>
                  <a:schemeClr val="bg2"/>
                </a:solidFill>
                <a:latin typeface="Arial" panose="020B0604020202020204" pitchFamily="34" charset="0"/>
              </a:rPr>
              <a:t>2</a:t>
            </a:r>
            <a:r>
              <a:rPr kumimoji="0" lang="en-US" altLang="zh-CN" sz="2200" b="1" baseline="30000">
                <a:solidFill>
                  <a:schemeClr val="bg2"/>
                </a:solidFill>
                <a:latin typeface="Arial" panose="020B0604020202020204" pitchFamily="34" charset="0"/>
              </a:rPr>
              <a:t>n+1 </a:t>
            </a:r>
            <a:r>
              <a:rPr kumimoji="0" lang="zh-CN" altLang="en-US" sz="2200" b="1">
                <a:solidFill>
                  <a:schemeClr val="bg2"/>
                </a:solidFill>
                <a:latin typeface="Arial" panose="020B0604020202020204" pitchFamily="34" charset="0"/>
              </a:rPr>
              <a:t>＝ </a:t>
            </a:r>
            <a:r>
              <a:rPr lang="en-US" altLang="zh-CN" sz="2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r>
              <a:rPr kumimoji="0" lang="en-US" altLang="zh-CN" sz="2200" b="1" baseline="-25000">
                <a:solidFill>
                  <a:schemeClr val="bg2"/>
                </a:solidFill>
                <a:latin typeface="Arial" panose="020B0604020202020204" pitchFamily="34" charset="0"/>
              </a:rPr>
              <a:t>2 </a:t>
            </a:r>
            <a:r>
              <a:rPr lang="zh-CN" altLang="en-US" sz="2200" b="1">
                <a:solidFill>
                  <a:schemeClr val="bg2"/>
                </a:solidFill>
                <a:latin typeface="Arial" panose="020B0604020202020204" pitchFamily="34" charset="0"/>
              </a:rPr>
              <a:t>＝ </a:t>
            </a:r>
            <a:r>
              <a:rPr lang="en-US" altLang="zh-CN" sz="2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zh-CN" sz="2200" b="1" baseline="-25000">
                <a:solidFill>
                  <a:schemeClr val="bg2"/>
                </a:solidFill>
                <a:latin typeface="Arial" panose="020B0604020202020204" pitchFamily="34" charset="0"/>
              </a:rPr>
              <a:t>2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r>
              <a:rPr kumimoji="0" lang="en-US" altLang="zh-CN" sz="2200" b="1" baseline="-2500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kumimoji="0" lang="en-US" altLang="zh-CN" sz="2200" b="1" baseline="30000">
                <a:solidFill>
                  <a:schemeClr val="bg2"/>
                </a:solidFill>
                <a:latin typeface="Arial" panose="020B0604020202020204" pitchFamily="34" charset="0"/>
              </a:rPr>
              <a:t>n+1 </a:t>
            </a:r>
            <a:r>
              <a:rPr kumimoji="0" lang="zh-CN" altLang="en-US" sz="2200" b="1">
                <a:solidFill>
                  <a:schemeClr val="bg2"/>
                </a:solidFill>
                <a:latin typeface="Arial" panose="020B0604020202020204" pitchFamily="34" charset="0"/>
              </a:rPr>
              <a:t>＝ </a:t>
            </a:r>
            <a:r>
              <a:rPr lang="en-US" altLang="zh-CN" sz="2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r>
              <a:rPr kumimoji="0" lang="en-US" altLang="zh-CN" sz="2200" b="1" baseline="-25000">
                <a:solidFill>
                  <a:schemeClr val="bg2"/>
                </a:solidFill>
                <a:latin typeface="Arial" panose="020B0604020202020204" pitchFamily="34" charset="0"/>
              </a:rPr>
              <a:t>1 </a:t>
            </a:r>
            <a:r>
              <a:rPr lang="zh-CN" altLang="en-US" sz="2200" b="1">
                <a:solidFill>
                  <a:schemeClr val="bg2"/>
                </a:solidFill>
                <a:latin typeface="Arial" panose="020B0604020202020204" pitchFamily="34" charset="0"/>
              </a:rPr>
              <a:t>＝ </a:t>
            </a:r>
            <a:r>
              <a:rPr lang="en-US" altLang="zh-CN" sz="2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zh-CN" sz="2200" b="1" baseline="-2500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6633" name="AutoShape 36"/>
          <p:cNvSpPr>
            <a:spLocks/>
          </p:cNvSpPr>
          <p:nvPr/>
        </p:nvSpPr>
        <p:spPr bwMode="auto">
          <a:xfrm>
            <a:off x="2112963" y="5102225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pic>
        <p:nvPicPr>
          <p:cNvPr id="26636" name="Picture 4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7" name="Group 45"/>
          <p:cNvGrpSpPr>
            <a:grpSpLocks/>
          </p:cNvGrpSpPr>
          <p:nvPr/>
        </p:nvGrpSpPr>
        <p:grpSpPr bwMode="auto">
          <a:xfrm>
            <a:off x="1403350" y="4149725"/>
            <a:ext cx="2016125" cy="519113"/>
            <a:chOff x="884" y="2614"/>
            <a:chExt cx="1270" cy="327"/>
          </a:xfrm>
        </p:grpSpPr>
        <p:sp>
          <p:nvSpPr>
            <p:cNvPr id="26639" name="Text Box 42"/>
            <p:cNvSpPr txBox="1">
              <a:spLocks noChangeArrowheads="1"/>
            </p:cNvSpPr>
            <p:nvPr/>
          </p:nvSpPr>
          <p:spPr bwMode="auto">
            <a:xfrm>
              <a:off x="884" y="2614"/>
              <a:ext cx="12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chemeClr val="bg2"/>
                  </a:solidFill>
                  <a:latin typeface="Arial" panose="020B0604020202020204" pitchFamily="34" charset="0"/>
                </a:rPr>
                <a:t>当  </a:t>
              </a:r>
              <a:r>
                <a:rPr lang="en-US" altLang="zh-CN" sz="2800">
                  <a:solidFill>
                    <a:schemeClr val="bg2"/>
                  </a:solidFill>
                  <a:latin typeface="Arial" panose="020B0604020202020204" pitchFamily="34" charset="0"/>
                </a:rPr>
                <a:t>cp  </a:t>
              </a:r>
            </a:p>
          </p:txBody>
        </p:sp>
        <p:sp>
          <p:nvSpPr>
            <p:cNvPr id="26640" name="Line 43"/>
            <p:cNvSpPr>
              <a:spLocks noChangeShapeType="1"/>
            </p:cNvSpPr>
            <p:nvPr/>
          </p:nvSpPr>
          <p:spPr bwMode="auto">
            <a:xfrm flipV="1">
              <a:off x="1610" y="2705"/>
              <a:ext cx="0" cy="18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6638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</a:rPr>
              <a:t>3. 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双向移位寄存器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37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611188" y="981075"/>
            <a:ext cx="3043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76500" indent="-24765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）右移</a:t>
            </a:r>
          </a:p>
        </p:txBody>
      </p:sp>
      <p:sp>
        <p:nvSpPr>
          <p:cNvPr id="27652" name="Text Box 7"/>
          <p:cNvSpPr txBox="1">
            <a:spLocks noChangeArrowheads="1"/>
          </p:cNvSpPr>
          <p:nvPr/>
        </p:nvSpPr>
        <p:spPr bwMode="auto">
          <a:xfrm>
            <a:off x="900113" y="1830388"/>
            <a:ext cx="3967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令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: W</a:t>
            </a:r>
            <a:r>
              <a:rPr kumimoji="0" lang="en-US" altLang="zh-CN" sz="24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R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W</a:t>
            </a:r>
            <a:r>
              <a:rPr kumimoji="0" lang="en-US" altLang="zh-CN" sz="24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L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kumimoji="0" lang="zh-CN" altLang="en-US" sz="24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W</a:t>
            </a:r>
            <a:r>
              <a:rPr kumimoji="0" lang="en-US" altLang="zh-CN" sz="2400" baseline="-25000" dirty="0" smtClean="0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r>
              <a:rPr lang="zh-CN" altLang="en-US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0</a:t>
            </a:r>
          </a:p>
        </p:txBody>
      </p:sp>
      <p:grpSp>
        <p:nvGrpSpPr>
          <p:cNvPr id="27653" name="Group 9"/>
          <p:cNvGrpSpPr>
            <a:grpSpLocks/>
          </p:cNvGrpSpPr>
          <p:nvPr/>
        </p:nvGrpSpPr>
        <p:grpSpPr bwMode="auto">
          <a:xfrm>
            <a:off x="1474788" y="3154363"/>
            <a:ext cx="6553200" cy="1570037"/>
            <a:chOff x="432" y="2179"/>
            <a:chExt cx="4128" cy="989"/>
          </a:xfrm>
        </p:grpSpPr>
        <p:sp>
          <p:nvSpPr>
            <p:cNvPr id="236554" name="Text Box 10"/>
            <p:cNvSpPr txBox="1">
              <a:spLocks noChangeArrowheads="1"/>
            </p:cNvSpPr>
            <p:nvPr/>
          </p:nvSpPr>
          <p:spPr bwMode="auto">
            <a:xfrm>
              <a:off x="624" y="2217"/>
              <a:ext cx="1584" cy="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r>
                <a:rPr kumimoji="0" lang="en-US" altLang="zh-CN" sz="2200" b="1" baseline="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zh-CN" alt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 </a:t>
              </a:r>
              <a:r>
                <a:rPr lang="zh-CN" alt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 </a:t>
              </a:r>
              <a:r>
                <a:rPr kumimoji="0" lang="zh-CN" alt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0" lang="en-US" altLang="zh-CN" sz="2200" b="1" baseline="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zh-CN" alt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 </a:t>
              </a:r>
              <a:r>
                <a:rPr lang="zh-CN" alt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 </a:t>
              </a:r>
              <a:endParaRPr kumimoji="0" lang="zh-CN" altLang="en-US" sz="22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kumimoji="0" lang="en-US" altLang="zh-CN" sz="2200" b="1" baseline="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zh-CN" alt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 </a:t>
              </a:r>
              <a:r>
                <a:rPr lang="zh-CN" alt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 </a:t>
              </a:r>
              <a:endParaRPr kumimoji="0" lang="zh-CN" altLang="en-US" sz="22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7661" name="AutoShape 11"/>
            <p:cNvSpPr>
              <a:spLocks/>
            </p:cNvSpPr>
            <p:nvPr/>
          </p:nvSpPr>
          <p:spPr bwMode="auto">
            <a:xfrm>
              <a:off x="432" y="2409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27662" name="Group 12"/>
            <p:cNvGrpSpPr>
              <a:grpSpLocks/>
            </p:cNvGrpSpPr>
            <p:nvPr/>
          </p:nvGrpSpPr>
          <p:grpSpPr bwMode="auto">
            <a:xfrm>
              <a:off x="1392" y="2179"/>
              <a:ext cx="3168" cy="269"/>
              <a:chOff x="1008" y="2448"/>
              <a:chExt cx="3168" cy="269"/>
            </a:xfrm>
          </p:grpSpPr>
          <p:sp>
            <p:nvSpPr>
              <p:cNvPr id="236557" name="Text Box 13"/>
              <p:cNvSpPr txBox="1">
                <a:spLocks noChangeArrowheads="1"/>
              </p:cNvSpPr>
              <p:nvPr/>
            </p:nvSpPr>
            <p:spPr bwMode="auto">
              <a:xfrm>
                <a:off x="1008" y="2448"/>
                <a:ext cx="3168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      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r>
                  <a:rPr kumimoji="0" lang="en-US" altLang="zh-CN" sz="22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  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  <a:r>
                  <a:rPr lang="zh-CN" altLang="en-US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＋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2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4    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r>
                  <a:rPr lang="zh-CN" altLang="en-US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＋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2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    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     </a:t>
                </a:r>
                <a:r>
                  <a:rPr lang="zh-CN" altLang="en-US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＝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2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4</a:t>
                </a:r>
              </a:p>
            </p:txBody>
          </p:sp>
          <p:sp>
            <p:nvSpPr>
              <p:cNvPr id="27682" name="Line 14"/>
              <p:cNvSpPr>
                <a:spLocks noChangeShapeType="1"/>
              </p:cNvSpPr>
              <p:nvPr/>
            </p:nvSpPr>
            <p:spPr bwMode="auto">
              <a:xfrm>
                <a:off x="1488" y="24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83" name="Line 15"/>
              <p:cNvSpPr>
                <a:spLocks noChangeShapeType="1"/>
              </p:cNvSpPr>
              <p:nvPr/>
            </p:nvSpPr>
            <p:spPr bwMode="auto">
              <a:xfrm>
                <a:off x="2160" y="24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84" name="Line 16"/>
              <p:cNvSpPr>
                <a:spLocks noChangeShapeType="1"/>
              </p:cNvSpPr>
              <p:nvPr/>
            </p:nvSpPr>
            <p:spPr bwMode="auto">
              <a:xfrm>
                <a:off x="2832" y="24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85" name="Line 17"/>
              <p:cNvSpPr>
                <a:spLocks noChangeShapeType="1"/>
              </p:cNvSpPr>
              <p:nvPr/>
            </p:nvSpPr>
            <p:spPr bwMode="auto">
              <a:xfrm>
                <a:off x="1488" y="2448"/>
                <a:ext cx="192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86" name="Oval 18"/>
              <p:cNvSpPr>
                <a:spLocks noChangeArrowheads="1"/>
              </p:cNvSpPr>
              <p:nvPr/>
            </p:nvSpPr>
            <p:spPr bwMode="auto">
              <a:xfrm>
                <a:off x="1728" y="2544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7687" name="Oval 19"/>
              <p:cNvSpPr>
                <a:spLocks noChangeArrowheads="1"/>
              </p:cNvSpPr>
              <p:nvPr/>
            </p:nvSpPr>
            <p:spPr bwMode="auto">
              <a:xfrm>
                <a:off x="2366" y="2544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7688" name="Oval 20"/>
              <p:cNvSpPr>
                <a:spLocks noChangeArrowheads="1"/>
              </p:cNvSpPr>
              <p:nvPr/>
            </p:nvSpPr>
            <p:spPr bwMode="auto">
              <a:xfrm>
                <a:off x="3086" y="2558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grpSp>
          <p:nvGrpSpPr>
            <p:cNvPr id="27663" name="Group 21"/>
            <p:cNvGrpSpPr>
              <a:grpSpLocks/>
            </p:cNvGrpSpPr>
            <p:nvPr/>
          </p:nvGrpSpPr>
          <p:grpSpPr bwMode="auto">
            <a:xfrm>
              <a:off x="1392" y="2534"/>
              <a:ext cx="3168" cy="269"/>
              <a:chOff x="1008" y="2448"/>
              <a:chExt cx="3168" cy="269"/>
            </a:xfrm>
          </p:grpSpPr>
          <p:sp>
            <p:nvSpPr>
              <p:cNvPr id="236566" name="Text Box 22"/>
              <p:cNvSpPr txBox="1">
                <a:spLocks noChangeArrowheads="1"/>
              </p:cNvSpPr>
              <p:nvPr/>
            </p:nvSpPr>
            <p:spPr bwMode="auto">
              <a:xfrm>
                <a:off x="1008" y="2448"/>
                <a:ext cx="3168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       </a:t>
                </a:r>
                <a:r>
                  <a:rPr lang="en-US" altLang="zh-CN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r>
                  <a:rPr kumimoji="0" lang="en-US" altLang="zh-CN" sz="22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   </a:t>
                </a:r>
                <a:r>
                  <a:rPr lang="en-US" altLang="zh-CN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  <a:r>
                  <a:rPr lang="zh-CN" altLang="en-US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＋ </a:t>
                </a:r>
                <a:r>
                  <a:rPr lang="en-US" altLang="zh-CN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2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    </a:t>
                </a:r>
                <a:r>
                  <a:rPr lang="en-US" altLang="zh-CN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r>
                  <a:rPr lang="zh-CN" altLang="en-US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＋ </a:t>
                </a:r>
                <a:r>
                  <a:rPr lang="en-US" altLang="zh-CN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2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     </a:t>
                </a:r>
                <a:r>
                  <a:rPr lang="en-US" altLang="zh-CN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     </a:t>
                </a:r>
                <a:r>
                  <a:rPr lang="zh-CN" altLang="en-US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＝ </a:t>
                </a:r>
                <a:r>
                  <a:rPr lang="en-US" altLang="zh-CN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2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</a:p>
            </p:txBody>
          </p:sp>
          <p:sp>
            <p:nvSpPr>
              <p:cNvPr id="27674" name="Line 23"/>
              <p:cNvSpPr>
                <a:spLocks noChangeShapeType="1"/>
              </p:cNvSpPr>
              <p:nvPr/>
            </p:nvSpPr>
            <p:spPr bwMode="auto">
              <a:xfrm>
                <a:off x="1488" y="24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75" name="Line 24"/>
              <p:cNvSpPr>
                <a:spLocks noChangeShapeType="1"/>
              </p:cNvSpPr>
              <p:nvPr/>
            </p:nvSpPr>
            <p:spPr bwMode="auto">
              <a:xfrm>
                <a:off x="2160" y="24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76" name="Line 25"/>
              <p:cNvSpPr>
                <a:spLocks noChangeShapeType="1"/>
              </p:cNvSpPr>
              <p:nvPr/>
            </p:nvSpPr>
            <p:spPr bwMode="auto">
              <a:xfrm>
                <a:off x="2832" y="24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77" name="Line 26"/>
              <p:cNvSpPr>
                <a:spLocks noChangeShapeType="1"/>
              </p:cNvSpPr>
              <p:nvPr/>
            </p:nvSpPr>
            <p:spPr bwMode="auto">
              <a:xfrm>
                <a:off x="1488" y="2448"/>
                <a:ext cx="192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78" name="Oval 27"/>
              <p:cNvSpPr>
                <a:spLocks noChangeArrowheads="1"/>
              </p:cNvSpPr>
              <p:nvPr/>
            </p:nvSpPr>
            <p:spPr bwMode="auto">
              <a:xfrm>
                <a:off x="1728" y="2544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7679" name="Oval 28"/>
              <p:cNvSpPr>
                <a:spLocks noChangeArrowheads="1"/>
              </p:cNvSpPr>
              <p:nvPr/>
            </p:nvSpPr>
            <p:spPr bwMode="auto">
              <a:xfrm>
                <a:off x="2366" y="2544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7680" name="Oval 29"/>
              <p:cNvSpPr>
                <a:spLocks noChangeArrowheads="1"/>
              </p:cNvSpPr>
              <p:nvPr/>
            </p:nvSpPr>
            <p:spPr bwMode="auto">
              <a:xfrm>
                <a:off x="3086" y="2558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grpSp>
          <p:nvGrpSpPr>
            <p:cNvPr id="27664" name="Group 30"/>
            <p:cNvGrpSpPr>
              <a:grpSpLocks/>
            </p:cNvGrpSpPr>
            <p:nvPr/>
          </p:nvGrpSpPr>
          <p:grpSpPr bwMode="auto">
            <a:xfrm>
              <a:off x="1392" y="2899"/>
              <a:ext cx="3168" cy="269"/>
              <a:chOff x="1008" y="2448"/>
              <a:chExt cx="3168" cy="269"/>
            </a:xfrm>
          </p:grpSpPr>
          <p:sp>
            <p:nvSpPr>
              <p:cNvPr id="236575" name="Text Box 31"/>
              <p:cNvSpPr txBox="1">
                <a:spLocks noChangeArrowheads="1"/>
              </p:cNvSpPr>
              <p:nvPr/>
            </p:nvSpPr>
            <p:spPr bwMode="auto">
              <a:xfrm>
                <a:off x="1008" y="2448"/>
                <a:ext cx="3168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       </a:t>
                </a:r>
                <a:r>
                  <a:rPr lang="en-US" altLang="zh-CN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r>
                  <a:rPr kumimoji="0" lang="en-US" altLang="zh-CN" sz="22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   </a:t>
                </a:r>
                <a:r>
                  <a:rPr lang="en-US" altLang="zh-CN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  <a:r>
                  <a:rPr lang="zh-CN" altLang="en-US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＋ </a:t>
                </a:r>
                <a:r>
                  <a:rPr lang="en-US" altLang="zh-CN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2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    </a:t>
                </a:r>
                <a:r>
                  <a:rPr lang="en-US" altLang="zh-CN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r>
                  <a:rPr lang="zh-CN" altLang="en-US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＋ </a:t>
                </a:r>
                <a:r>
                  <a:rPr lang="en-US" altLang="zh-CN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2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0      </a:t>
                </a:r>
                <a:r>
                  <a:rPr lang="en-US" altLang="zh-CN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     </a:t>
                </a:r>
                <a:r>
                  <a:rPr lang="zh-CN" altLang="en-US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＝ </a:t>
                </a:r>
                <a:r>
                  <a:rPr lang="en-US" altLang="zh-CN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2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</a:p>
            </p:txBody>
          </p:sp>
          <p:sp>
            <p:nvSpPr>
              <p:cNvPr id="27666" name="Line 32"/>
              <p:cNvSpPr>
                <a:spLocks noChangeShapeType="1"/>
              </p:cNvSpPr>
              <p:nvPr/>
            </p:nvSpPr>
            <p:spPr bwMode="auto">
              <a:xfrm>
                <a:off x="1488" y="24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67" name="Line 33"/>
              <p:cNvSpPr>
                <a:spLocks noChangeShapeType="1"/>
              </p:cNvSpPr>
              <p:nvPr/>
            </p:nvSpPr>
            <p:spPr bwMode="auto">
              <a:xfrm>
                <a:off x="2160" y="24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68" name="Line 34"/>
              <p:cNvSpPr>
                <a:spLocks noChangeShapeType="1"/>
              </p:cNvSpPr>
              <p:nvPr/>
            </p:nvSpPr>
            <p:spPr bwMode="auto">
              <a:xfrm>
                <a:off x="2832" y="24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69" name="Line 35"/>
              <p:cNvSpPr>
                <a:spLocks noChangeShapeType="1"/>
              </p:cNvSpPr>
              <p:nvPr/>
            </p:nvSpPr>
            <p:spPr bwMode="auto">
              <a:xfrm>
                <a:off x="1488" y="2448"/>
                <a:ext cx="192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70" name="Oval 36"/>
              <p:cNvSpPr>
                <a:spLocks noChangeArrowheads="1"/>
              </p:cNvSpPr>
              <p:nvPr/>
            </p:nvSpPr>
            <p:spPr bwMode="auto">
              <a:xfrm>
                <a:off x="1728" y="2544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7671" name="Oval 37"/>
              <p:cNvSpPr>
                <a:spLocks noChangeArrowheads="1"/>
              </p:cNvSpPr>
              <p:nvPr/>
            </p:nvSpPr>
            <p:spPr bwMode="auto">
              <a:xfrm>
                <a:off x="2366" y="2544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7672" name="Oval 38"/>
              <p:cNvSpPr>
                <a:spLocks noChangeArrowheads="1"/>
              </p:cNvSpPr>
              <p:nvPr/>
            </p:nvSpPr>
            <p:spPr bwMode="auto">
              <a:xfrm>
                <a:off x="3086" y="2558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</p:grpSp>
      <p:grpSp>
        <p:nvGrpSpPr>
          <p:cNvPr id="27654" name="Group 42"/>
          <p:cNvGrpSpPr>
            <a:grpSpLocks/>
          </p:cNvGrpSpPr>
          <p:nvPr/>
        </p:nvGrpSpPr>
        <p:grpSpPr bwMode="auto">
          <a:xfrm>
            <a:off x="1554163" y="2405063"/>
            <a:ext cx="2016125" cy="519112"/>
            <a:chOff x="884" y="2614"/>
            <a:chExt cx="1270" cy="327"/>
          </a:xfrm>
        </p:grpSpPr>
        <p:sp>
          <p:nvSpPr>
            <p:cNvPr id="27658" name="Text Box 43"/>
            <p:cNvSpPr txBox="1">
              <a:spLocks noChangeArrowheads="1"/>
            </p:cNvSpPr>
            <p:nvPr/>
          </p:nvSpPr>
          <p:spPr bwMode="auto">
            <a:xfrm>
              <a:off x="884" y="2614"/>
              <a:ext cx="12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chemeClr val="bg2"/>
                  </a:solidFill>
                  <a:latin typeface="Arial" panose="020B0604020202020204" pitchFamily="34" charset="0"/>
                </a:rPr>
                <a:t>当 </a:t>
              </a:r>
              <a:r>
                <a:rPr lang="en-US" altLang="zh-CN" sz="2800">
                  <a:solidFill>
                    <a:schemeClr val="bg2"/>
                  </a:solidFill>
                  <a:latin typeface="Arial" panose="020B0604020202020204" pitchFamily="34" charset="0"/>
                </a:rPr>
                <a:t>cp </a:t>
              </a:r>
            </a:p>
          </p:txBody>
        </p:sp>
        <p:sp>
          <p:nvSpPr>
            <p:cNvPr id="27659" name="Line 44"/>
            <p:cNvSpPr>
              <a:spLocks noChangeShapeType="1"/>
            </p:cNvSpPr>
            <p:nvPr/>
          </p:nvSpPr>
          <p:spPr bwMode="auto">
            <a:xfrm flipV="1">
              <a:off x="1560" y="2705"/>
              <a:ext cx="0" cy="18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57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</a:rPr>
              <a:t>3. 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双向移位寄存器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 Box 6"/>
          <p:cNvSpPr txBox="1">
            <a:spLocks noChangeArrowheads="1"/>
          </p:cNvSpPr>
          <p:nvPr/>
        </p:nvSpPr>
        <p:spPr bwMode="auto">
          <a:xfrm>
            <a:off x="611188" y="981075"/>
            <a:ext cx="3043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76500" indent="-24765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）左移</a:t>
            </a:r>
          </a:p>
        </p:txBody>
      </p:sp>
      <p:sp>
        <p:nvSpPr>
          <p:cNvPr id="28676" name="Text Box 7"/>
          <p:cNvSpPr txBox="1">
            <a:spLocks noChangeArrowheads="1"/>
          </p:cNvSpPr>
          <p:nvPr/>
        </p:nvSpPr>
        <p:spPr bwMode="auto">
          <a:xfrm>
            <a:off x="984250" y="1811338"/>
            <a:ext cx="4308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令：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W</a:t>
            </a:r>
            <a:r>
              <a:rPr kumimoji="0" lang="en-US" altLang="zh-CN" sz="24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L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W</a:t>
            </a:r>
            <a:r>
              <a:rPr kumimoji="0" lang="en-US" altLang="zh-CN" sz="24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R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kumimoji="0" lang="zh-CN" altLang="en-US" sz="24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W</a:t>
            </a:r>
            <a:r>
              <a:rPr kumimoji="0" lang="en-US" altLang="zh-CN" sz="2400" baseline="-25000" dirty="0" smtClean="0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r>
              <a:rPr lang="zh-CN" altLang="en-US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0</a:t>
            </a:r>
          </a:p>
        </p:txBody>
      </p:sp>
      <p:grpSp>
        <p:nvGrpSpPr>
          <p:cNvPr id="28677" name="Group 9"/>
          <p:cNvGrpSpPr>
            <a:grpSpLocks/>
          </p:cNvGrpSpPr>
          <p:nvPr/>
        </p:nvGrpSpPr>
        <p:grpSpPr bwMode="auto">
          <a:xfrm>
            <a:off x="1403350" y="3213100"/>
            <a:ext cx="6553200" cy="1570038"/>
            <a:chOff x="432" y="2179"/>
            <a:chExt cx="4128" cy="989"/>
          </a:xfrm>
        </p:grpSpPr>
        <p:sp>
          <p:nvSpPr>
            <p:cNvPr id="237578" name="Text Box 10"/>
            <p:cNvSpPr txBox="1">
              <a:spLocks noChangeArrowheads="1"/>
            </p:cNvSpPr>
            <p:nvPr/>
          </p:nvSpPr>
          <p:spPr bwMode="auto">
            <a:xfrm>
              <a:off x="624" y="2217"/>
              <a:ext cx="1584" cy="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r>
                <a:rPr kumimoji="0" lang="en-US" altLang="zh-CN" sz="2200" b="1" baseline="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zh-CN" alt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 </a:t>
              </a:r>
              <a:r>
                <a:rPr lang="zh-CN" alt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 </a:t>
              </a:r>
              <a:r>
                <a:rPr kumimoji="0" lang="zh-CN" alt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0" lang="en-US" altLang="zh-CN" sz="2200" b="1" baseline="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zh-CN" alt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 </a:t>
              </a:r>
              <a:r>
                <a:rPr lang="zh-CN" alt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 </a:t>
              </a:r>
              <a:endParaRPr kumimoji="0" lang="zh-CN" altLang="en-US" sz="22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kumimoji="0" lang="en-US" altLang="zh-CN" sz="2200" b="1" baseline="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zh-CN" alt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 </a:t>
              </a:r>
              <a:r>
                <a:rPr lang="zh-CN" alt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 </a:t>
              </a:r>
              <a:endParaRPr kumimoji="0" lang="zh-CN" altLang="en-US" sz="22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8685" name="AutoShape 11"/>
            <p:cNvSpPr>
              <a:spLocks/>
            </p:cNvSpPr>
            <p:nvPr/>
          </p:nvSpPr>
          <p:spPr bwMode="auto">
            <a:xfrm>
              <a:off x="432" y="2409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28686" name="Group 12"/>
            <p:cNvGrpSpPr>
              <a:grpSpLocks/>
            </p:cNvGrpSpPr>
            <p:nvPr/>
          </p:nvGrpSpPr>
          <p:grpSpPr bwMode="auto">
            <a:xfrm>
              <a:off x="1392" y="2179"/>
              <a:ext cx="3168" cy="269"/>
              <a:chOff x="1008" y="2448"/>
              <a:chExt cx="3168" cy="269"/>
            </a:xfrm>
          </p:grpSpPr>
          <p:sp>
            <p:nvSpPr>
              <p:cNvPr id="237581" name="Text Box 13"/>
              <p:cNvSpPr txBox="1">
                <a:spLocks noChangeArrowheads="1"/>
              </p:cNvSpPr>
              <p:nvPr/>
            </p:nvSpPr>
            <p:spPr bwMode="auto">
              <a:xfrm>
                <a:off x="1008" y="2448"/>
                <a:ext cx="3168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      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r>
                  <a:rPr kumimoji="0" lang="en-US" altLang="zh-CN" sz="22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  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  <a:r>
                  <a:rPr lang="zh-CN" altLang="en-US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＋ </a:t>
                </a:r>
                <a:r>
                  <a:rPr lang="zh-CN" altLang="en-US" sz="22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  <a:r>
                  <a:rPr lang="en-US" altLang="zh-CN" sz="22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200" b="1" baseline="-250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4    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  <a:r>
                  <a:rPr lang="zh-CN" altLang="en-US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＋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2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    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     </a:t>
                </a:r>
                <a:r>
                  <a:rPr lang="zh-CN" altLang="en-US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＝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2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</a:p>
            </p:txBody>
          </p:sp>
          <p:sp>
            <p:nvSpPr>
              <p:cNvPr id="28706" name="Line 14"/>
              <p:cNvSpPr>
                <a:spLocks noChangeShapeType="1"/>
              </p:cNvSpPr>
              <p:nvPr/>
            </p:nvSpPr>
            <p:spPr bwMode="auto">
              <a:xfrm>
                <a:off x="1488" y="24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07" name="Line 15"/>
              <p:cNvSpPr>
                <a:spLocks noChangeShapeType="1"/>
              </p:cNvSpPr>
              <p:nvPr/>
            </p:nvSpPr>
            <p:spPr bwMode="auto">
              <a:xfrm>
                <a:off x="2160" y="24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08" name="Line 16"/>
              <p:cNvSpPr>
                <a:spLocks noChangeShapeType="1"/>
              </p:cNvSpPr>
              <p:nvPr/>
            </p:nvSpPr>
            <p:spPr bwMode="auto">
              <a:xfrm>
                <a:off x="2832" y="24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09" name="Line 17"/>
              <p:cNvSpPr>
                <a:spLocks noChangeShapeType="1"/>
              </p:cNvSpPr>
              <p:nvPr/>
            </p:nvSpPr>
            <p:spPr bwMode="auto">
              <a:xfrm>
                <a:off x="1488" y="2448"/>
                <a:ext cx="192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10" name="Oval 18"/>
              <p:cNvSpPr>
                <a:spLocks noChangeArrowheads="1"/>
              </p:cNvSpPr>
              <p:nvPr/>
            </p:nvSpPr>
            <p:spPr bwMode="auto">
              <a:xfrm>
                <a:off x="1728" y="2544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8711" name="Oval 19"/>
              <p:cNvSpPr>
                <a:spLocks noChangeArrowheads="1"/>
              </p:cNvSpPr>
              <p:nvPr/>
            </p:nvSpPr>
            <p:spPr bwMode="auto">
              <a:xfrm>
                <a:off x="2366" y="2544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8712" name="Oval 20"/>
              <p:cNvSpPr>
                <a:spLocks noChangeArrowheads="1"/>
              </p:cNvSpPr>
              <p:nvPr/>
            </p:nvSpPr>
            <p:spPr bwMode="auto">
              <a:xfrm>
                <a:off x="3086" y="2558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grpSp>
          <p:nvGrpSpPr>
            <p:cNvPr id="28687" name="Group 21"/>
            <p:cNvGrpSpPr>
              <a:grpSpLocks/>
            </p:cNvGrpSpPr>
            <p:nvPr/>
          </p:nvGrpSpPr>
          <p:grpSpPr bwMode="auto">
            <a:xfrm>
              <a:off x="1392" y="2534"/>
              <a:ext cx="3168" cy="269"/>
              <a:chOff x="1008" y="2448"/>
              <a:chExt cx="3168" cy="269"/>
            </a:xfrm>
          </p:grpSpPr>
          <p:sp>
            <p:nvSpPr>
              <p:cNvPr id="237590" name="Text Box 22"/>
              <p:cNvSpPr txBox="1">
                <a:spLocks noChangeArrowheads="1"/>
              </p:cNvSpPr>
              <p:nvPr/>
            </p:nvSpPr>
            <p:spPr bwMode="auto">
              <a:xfrm>
                <a:off x="1008" y="2448"/>
                <a:ext cx="3168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      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r>
                  <a:rPr kumimoji="0" lang="en-US" altLang="zh-CN" sz="22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  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  <a:r>
                  <a:rPr lang="zh-CN" altLang="en-US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＋ </a:t>
                </a:r>
                <a:r>
                  <a:rPr lang="zh-CN" altLang="en-US" sz="22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  <a:r>
                  <a:rPr lang="en-US" altLang="zh-CN" sz="22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200" b="1" baseline="-250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   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  <a:r>
                  <a:rPr lang="zh-CN" altLang="en-US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＋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2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    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     </a:t>
                </a:r>
                <a:r>
                  <a:rPr lang="zh-CN" altLang="en-US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＝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2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</a:p>
            </p:txBody>
          </p:sp>
          <p:sp>
            <p:nvSpPr>
              <p:cNvPr id="28698" name="Line 23"/>
              <p:cNvSpPr>
                <a:spLocks noChangeShapeType="1"/>
              </p:cNvSpPr>
              <p:nvPr/>
            </p:nvSpPr>
            <p:spPr bwMode="auto">
              <a:xfrm>
                <a:off x="1488" y="24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699" name="Line 24"/>
              <p:cNvSpPr>
                <a:spLocks noChangeShapeType="1"/>
              </p:cNvSpPr>
              <p:nvPr/>
            </p:nvSpPr>
            <p:spPr bwMode="auto">
              <a:xfrm>
                <a:off x="2160" y="24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00" name="Line 25"/>
              <p:cNvSpPr>
                <a:spLocks noChangeShapeType="1"/>
              </p:cNvSpPr>
              <p:nvPr/>
            </p:nvSpPr>
            <p:spPr bwMode="auto">
              <a:xfrm>
                <a:off x="2832" y="24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01" name="Line 26"/>
              <p:cNvSpPr>
                <a:spLocks noChangeShapeType="1"/>
              </p:cNvSpPr>
              <p:nvPr/>
            </p:nvSpPr>
            <p:spPr bwMode="auto">
              <a:xfrm>
                <a:off x="1488" y="2448"/>
                <a:ext cx="192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02" name="Oval 27"/>
              <p:cNvSpPr>
                <a:spLocks noChangeArrowheads="1"/>
              </p:cNvSpPr>
              <p:nvPr/>
            </p:nvSpPr>
            <p:spPr bwMode="auto">
              <a:xfrm>
                <a:off x="1728" y="2544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8703" name="Oval 28"/>
              <p:cNvSpPr>
                <a:spLocks noChangeArrowheads="1"/>
              </p:cNvSpPr>
              <p:nvPr/>
            </p:nvSpPr>
            <p:spPr bwMode="auto">
              <a:xfrm>
                <a:off x="2366" y="2544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8704" name="Oval 29"/>
              <p:cNvSpPr>
                <a:spLocks noChangeArrowheads="1"/>
              </p:cNvSpPr>
              <p:nvPr/>
            </p:nvSpPr>
            <p:spPr bwMode="auto">
              <a:xfrm>
                <a:off x="3086" y="2558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grpSp>
          <p:nvGrpSpPr>
            <p:cNvPr id="28688" name="Group 30"/>
            <p:cNvGrpSpPr>
              <a:grpSpLocks/>
            </p:cNvGrpSpPr>
            <p:nvPr/>
          </p:nvGrpSpPr>
          <p:grpSpPr bwMode="auto">
            <a:xfrm>
              <a:off x="1392" y="2899"/>
              <a:ext cx="3168" cy="269"/>
              <a:chOff x="1008" y="2448"/>
              <a:chExt cx="3168" cy="269"/>
            </a:xfrm>
          </p:grpSpPr>
          <p:sp>
            <p:nvSpPr>
              <p:cNvPr id="237599" name="Text Box 31"/>
              <p:cNvSpPr txBox="1">
                <a:spLocks noChangeArrowheads="1"/>
              </p:cNvSpPr>
              <p:nvPr/>
            </p:nvSpPr>
            <p:spPr bwMode="auto">
              <a:xfrm>
                <a:off x="1008" y="2448"/>
                <a:ext cx="3168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      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r>
                  <a:rPr kumimoji="0" lang="en-US" altLang="zh-CN" sz="22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  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  <a:r>
                  <a:rPr lang="zh-CN" altLang="en-US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＋ </a:t>
                </a:r>
                <a:r>
                  <a:rPr lang="zh-CN" altLang="en-US" sz="22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  <a:r>
                  <a:rPr lang="en-US" altLang="zh-CN" sz="22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200" b="1" baseline="-250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   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  <a:r>
                  <a:rPr lang="zh-CN" altLang="en-US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＋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2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0     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     </a:t>
                </a:r>
                <a:r>
                  <a:rPr lang="zh-CN" altLang="en-US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＝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2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0</a:t>
                </a:r>
              </a:p>
            </p:txBody>
          </p:sp>
          <p:sp>
            <p:nvSpPr>
              <p:cNvPr id="28690" name="Line 32"/>
              <p:cNvSpPr>
                <a:spLocks noChangeShapeType="1"/>
              </p:cNvSpPr>
              <p:nvPr/>
            </p:nvSpPr>
            <p:spPr bwMode="auto">
              <a:xfrm>
                <a:off x="1488" y="24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691" name="Line 33"/>
              <p:cNvSpPr>
                <a:spLocks noChangeShapeType="1"/>
              </p:cNvSpPr>
              <p:nvPr/>
            </p:nvSpPr>
            <p:spPr bwMode="auto">
              <a:xfrm>
                <a:off x="2160" y="24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>
                <a:off x="2832" y="24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>
                <a:off x="1488" y="2448"/>
                <a:ext cx="192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694" name="Oval 36"/>
              <p:cNvSpPr>
                <a:spLocks noChangeArrowheads="1"/>
              </p:cNvSpPr>
              <p:nvPr/>
            </p:nvSpPr>
            <p:spPr bwMode="auto">
              <a:xfrm>
                <a:off x="1728" y="2544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8695" name="Oval 37"/>
              <p:cNvSpPr>
                <a:spLocks noChangeArrowheads="1"/>
              </p:cNvSpPr>
              <p:nvPr/>
            </p:nvSpPr>
            <p:spPr bwMode="auto">
              <a:xfrm>
                <a:off x="2366" y="2544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8696" name="Oval 38"/>
              <p:cNvSpPr>
                <a:spLocks noChangeArrowheads="1"/>
              </p:cNvSpPr>
              <p:nvPr/>
            </p:nvSpPr>
            <p:spPr bwMode="auto">
              <a:xfrm>
                <a:off x="3086" y="2558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</p:grpSp>
      <p:grpSp>
        <p:nvGrpSpPr>
          <p:cNvPr id="28678" name="Group 39"/>
          <p:cNvGrpSpPr>
            <a:grpSpLocks/>
          </p:cNvGrpSpPr>
          <p:nvPr/>
        </p:nvGrpSpPr>
        <p:grpSpPr bwMode="auto">
          <a:xfrm>
            <a:off x="1554163" y="2405063"/>
            <a:ext cx="2016125" cy="519112"/>
            <a:chOff x="884" y="2614"/>
            <a:chExt cx="1270" cy="327"/>
          </a:xfrm>
        </p:grpSpPr>
        <p:sp>
          <p:nvSpPr>
            <p:cNvPr id="28682" name="Text Box 40"/>
            <p:cNvSpPr txBox="1">
              <a:spLocks noChangeArrowheads="1"/>
            </p:cNvSpPr>
            <p:nvPr/>
          </p:nvSpPr>
          <p:spPr bwMode="auto">
            <a:xfrm>
              <a:off x="884" y="2614"/>
              <a:ext cx="12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chemeClr val="bg2"/>
                  </a:solidFill>
                  <a:latin typeface="Arial" panose="020B0604020202020204" pitchFamily="34" charset="0"/>
                </a:rPr>
                <a:t>当 </a:t>
              </a:r>
              <a:r>
                <a:rPr lang="en-US" altLang="zh-CN" sz="2800">
                  <a:solidFill>
                    <a:schemeClr val="bg2"/>
                  </a:solidFill>
                  <a:latin typeface="Arial" panose="020B0604020202020204" pitchFamily="34" charset="0"/>
                </a:rPr>
                <a:t>cp </a:t>
              </a:r>
            </a:p>
          </p:txBody>
        </p:sp>
        <p:sp>
          <p:nvSpPr>
            <p:cNvPr id="28683" name="Line 41"/>
            <p:cNvSpPr>
              <a:spLocks noChangeShapeType="1"/>
            </p:cNvSpPr>
            <p:nvPr/>
          </p:nvSpPr>
          <p:spPr bwMode="auto">
            <a:xfrm flipV="1">
              <a:off x="1560" y="2705"/>
              <a:ext cx="0" cy="18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8681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</a:rPr>
              <a:t>3. 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双向移位寄存器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00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5"/>
          <p:cNvSpPr txBox="1">
            <a:spLocks noChangeArrowheads="1"/>
          </p:cNvSpPr>
          <p:nvPr/>
        </p:nvSpPr>
        <p:spPr bwMode="auto">
          <a:xfrm>
            <a:off x="1476375" y="1628775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令：</a:t>
            </a:r>
            <a:r>
              <a:rPr lang="en-US" altLang="zh-CN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W</a:t>
            </a:r>
            <a:r>
              <a:rPr kumimoji="0" lang="en-US" altLang="zh-CN" sz="2400" baseline="-25000" dirty="0" smtClean="0">
                <a:solidFill>
                  <a:schemeClr val="bg2"/>
                </a:solidFill>
                <a:latin typeface="Arial" panose="020B0604020202020204" pitchFamily="34" charset="0"/>
              </a:rPr>
              <a:t>O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1 </a:t>
            </a:r>
          </a:p>
        </p:txBody>
      </p:sp>
      <p:grpSp>
        <p:nvGrpSpPr>
          <p:cNvPr id="29699" name="Group 6"/>
          <p:cNvGrpSpPr>
            <a:grpSpLocks/>
          </p:cNvGrpSpPr>
          <p:nvPr/>
        </p:nvGrpSpPr>
        <p:grpSpPr bwMode="auto">
          <a:xfrm>
            <a:off x="1331913" y="2781300"/>
            <a:ext cx="3810000" cy="1433513"/>
            <a:chOff x="480" y="1104"/>
            <a:chExt cx="2400" cy="903"/>
          </a:xfrm>
        </p:grpSpPr>
        <p:grpSp>
          <p:nvGrpSpPr>
            <p:cNvPr id="29707" name="Group 7"/>
            <p:cNvGrpSpPr>
              <a:grpSpLocks/>
            </p:cNvGrpSpPr>
            <p:nvPr/>
          </p:nvGrpSpPr>
          <p:grpSpPr bwMode="auto">
            <a:xfrm>
              <a:off x="672" y="1104"/>
              <a:ext cx="1248" cy="288"/>
              <a:chOff x="288" y="3504"/>
              <a:chExt cx="1248" cy="288"/>
            </a:xfrm>
          </p:grpSpPr>
          <p:grpSp>
            <p:nvGrpSpPr>
              <p:cNvPr id="29725" name="Group 8"/>
              <p:cNvGrpSpPr>
                <a:grpSpLocks/>
              </p:cNvGrpSpPr>
              <p:nvPr/>
            </p:nvGrpSpPr>
            <p:grpSpPr bwMode="auto">
              <a:xfrm>
                <a:off x="288" y="3504"/>
                <a:ext cx="336" cy="288"/>
                <a:chOff x="1152" y="3936"/>
                <a:chExt cx="336" cy="288"/>
              </a:xfrm>
            </p:grpSpPr>
            <p:sp>
              <p:nvSpPr>
                <p:cNvPr id="23860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152" y="3936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B</a:t>
                  </a:r>
                  <a:r>
                    <a:rPr kumimoji="0" lang="en-US" altLang="zh-CN" b="1" baseline="-25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29729" name="Line 10"/>
                <p:cNvSpPr>
                  <a:spLocks noChangeShapeType="1"/>
                </p:cNvSpPr>
                <p:nvPr/>
              </p:nvSpPr>
              <p:spPr bwMode="auto">
                <a:xfrm>
                  <a:off x="1224" y="3984"/>
                  <a:ext cx="96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38603" name="Text Box 11"/>
              <p:cNvSpPr txBox="1">
                <a:spLocks noChangeArrowheads="1"/>
              </p:cNvSpPr>
              <p:nvPr/>
            </p:nvSpPr>
            <p:spPr bwMode="auto">
              <a:xfrm>
                <a:off x="528" y="3504"/>
                <a:ext cx="10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＝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lang="en-US" altLang="zh-CN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W</a:t>
                </a:r>
                <a:r>
                  <a:rPr kumimoji="0" lang="en-US" altLang="zh-CN" b="1" baseline="-250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O</a:t>
                </a:r>
                <a:endPara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9727" name="Line 12"/>
              <p:cNvSpPr>
                <a:spLocks noChangeShapeType="1"/>
              </p:cNvSpPr>
              <p:nvPr/>
            </p:nvSpPr>
            <p:spPr bwMode="auto">
              <a:xfrm>
                <a:off x="864" y="3552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9708" name="Group 13"/>
            <p:cNvGrpSpPr>
              <a:grpSpLocks/>
            </p:cNvGrpSpPr>
            <p:nvPr/>
          </p:nvGrpSpPr>
          <p:grpSpPr bwMode="auto">
            <a:xfrm>
              <a:off x="672" y="1392"/>
              <a:ext cx="1248" cy="288"/>
              <a:chOff x="288" y="3504"/>
              <a:chExt cx="1248" cy="288"/>
            </a:xfrm>
          </p:grpSpPr>
          <p:grpSp>
            <p:nvGrpSpPr>
              <p:cNvPr id="29720" name="Group 14"/>
              <p:cNvGrpSpPr>
                <a:grpSpLocks/>
              </p:cNvGrpSpPr>
              <p:nvPr/>
            </p:nvGrpSpPr>
            <p:grpSpPr bwMode="auto">
              <a:xfrm>
                <a:off x="288" y="3504"/>
                <a:ext cx="336" cy="288"/>
                <a:chOff x="1152" y="3936"/>
                <a:chExt cx="336" cy="288"/>
              </a:xfrm>
            </p:grpSpPr>
            <p:sp>
              <p:nvSpPr>
                <p:cNvPr id="23860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152" y="3936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B</a:t>
                  </a:r>
                  <a:r>
                    <a:rPr kumimoji="0" lang="en-US" altLang="zh-CN" b="1" baseline="-25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29724" name="Line 16"/>
                <p:cNvSpPr>
                  <a:spLocks noChangeShapeType="1"/>
                </p:cNvSpPr>
                <p:nvPr/>
              </p:nvSpPr>
              <p:spPr bwMode="auto">
                <a:xfrm>
                  <a:off x="1224" y="3984"/>
                  <a:ext cx="96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38609" name="Text Box 17"/>
              <p:cNvSpPr txBox="1">
                <a:spLocks noChangeArrowheads="1"/>
              </p:cNvSpPr>
              <p:nvPr/>
            </p:nvSpPr>
            <p:spPr bwMode="auto">
              <a:xfrm>
                <a:off x="528" y="3504"/>
                <a:ext cx="10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＝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</a:t>
                </a:r>
                <a:r>
                  <a:rPr lang="en-US" altLang="zh-CN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W</a:t>
                </a:r>
                <a:r>
                  <a:rPr kumimoji="0" lang="en-US" altLang="zh-CN" b="1" baseline="-250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O</a:t>
                </a:r>
                <a:endPara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9722" name="Line 18"/>
              <p:cNvSpPr>
                <a:spLocks noChangeShapeType="1"/>
              </p:cNvSpPr>
              <p:nvPr/>
            </p:nvSpPr>
            <p:spPr bwMode="auto">
              <a:xfrm>
                <a:off x="864" y="3552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9709" name="Group 19"/>
            <p:cNvGrpSpPr>
              <a:grpSpLocks/>
            </p:cNvGrpSpPr>
            <p:nvPr/>
          </p:nvGrpSpPr>
          <p:grpSpPr bwMode="auto">
            <a:xfrm>
              <a:off x="672" y="1680"/>
              <a:ext cx="1248" cy="291"/>
              <a:chOff x="288" y="3504"/>
              <a:chExt cx="1248" cy="291"/>
            </a:xfrm>
          </p:grpSpPr>
          <p:grpSp>
            <p:nvGrpSpPr>
              <p:cNvPr id="29715" name="Group 20"/>
              <p:cNvGrpSpPr>
                <a:grpSpLocks/>
              </p:cNvGrpSpPr>
              <p:nvPr/>
            </p:nvGrpSpPr>
            <p:grpSpPr bwMode="auto">
              <a:xfrm>
                <a:off x="288" y="3504"/>
                <a:ext cx="336" cy="288"/>
                <a:chOff x="1152" y="3936"/>
                <a:chExt cx="336" cy="288"/>
              </a:xfrm>
            </p:grpSpPr>
            <p:sp>
              <p:nvSpPr>
                <p:cNvPr id="23861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52" y="3936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B</a:t>
                  </a:r>
                  <a:r>
                    <a:rPr kumimoji="0" lang="en-US" altLang="zh-CN" b="1" baseline="-25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29719" name="Line 22"/>
                <p:cNvSpPr>
                  <a:spLocks noChangeShapeType="1"/>
                </p:cNvSpPr>
                <p:nvPr/>
              </p:nvSpPr>
              <p:spPr bwMode="auto">
                <a:xfrm>
                  <a:off x="1224" y="3984"/>
                  <a:ext cx="96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38615" name="Text Box 23"/>
              <p:cNvSpPr txBox="1">
                <a:spLocks noChangeArrowheads="1"/>
              </p:cNvSpPr>
              <p:nvPr/>
            </p:nvSpPr>
            <p:spPr bwMode="auto">
              <a:xfrm>
                <a:off x="528" y="3504"/>
                <a:ext cx="100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＝ </a:t>
                </a:r>
                <a:r>
                  <a:rPr lang="en-US" altLang="zh-CN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b="1" baseline="-250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  <a:r>
                  <a:rPr lang="en-US" altLang="zh-CN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W</a:t>
                </a:r>
                <a:r>
                  <a:rPr kumimoji="0" lang="en-US" altLang="zh-CN" b="1" baseline="-250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O</a:t>
                </a:r>
                <a:endPara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9717" name="Line 24"/>
              <p:cNvSpPr>
                <a:spLocks noChangeShapeType="1"/>
              </p:cNvSpPr>
              <p:nvPr/>
            </p:nvSpPr>
            <p:spPr bwMode="auto">
              <a:xfrm>
                <a:off x="864" y="3552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9710" name="AutoShape 25"/>
            <p:cNvSpPr>
              <a:spLocks/>
            </p:cNvSpPr>
            <p:nvPr/>
          </p:nvSpPr>
          <p:spPr bwMode="auto">
            <a:xfrm>
              <a:off x="480" y="1200"/>
              <a:ext cx="192" cy="624"/>
            </a:xfrm>
            <a:prstGeom prst="leftBrace">
              <a:avLst>
                <a:gd name="adj1" fmla="val 27083"/>
                <a:gd name="adj2" fmla="val 50000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38618" name="Text Box 26"/>
            <p:cNvSpPr txBox="1">
              <a:spLocks noChangeArrowheads="1"/>
            </p:cNvSpPr>
            <p:nvPr/>
          </p:nvSpPr>
          <p:spPr bwMode="auto">
            <a:xfrm>
              <a:off x="1872" y="1104"/>
              <a:ext cx="1008" cy="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endParaRPr lang="en-US" altLang="zh-CN" dirty="0">
                <a:latin typeface="Times New Roman" pitchFamily="18" charset="0"/>
              </a:endParaRPr>
            </a:p>
          </p:txBody>
        </p:sp>
        <p:sp>
          <p:nvSpPr>
            <p:cNvPr id="29712" name="Line 27"/>
            <p:cNvSpPr>
              <a:spLocks noChangeShapeType="1"/>
            </p:cNvSpPr>
            <p:nvPr/>
          </p:nvSpPr>
          <p:spPr bwMode="auto">
            <a:xfrm>
              <a:off x="2184" y="1152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3" name="Line 28"/>
            <p:cNvSpPr>
              <a:spLocks noChangeShapeType="1"/>
            </p:cNvSpPr>
            <p:nvPr/>
          </p:nvSpPr>
          <p:spPr bwMode="auto">
            <a:xfrm>
              <a:off x="2196" y="146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4" name="Line 29"/>
            <p:cNvSpPr>
              <a:spLocks noChangeShapeType="1"/>
            </p:cNvSpPr>
            <p:nvPr/>
          </p:nvSpPr>
          <p:spPr bwMode="auto">
            <a:xfrm>
              <a:off x="2184" y="1776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700" name="AutoShape 30"/>
          <p:cNvSpPr>
            <a:spLocks noChangeArrowheads="1"/>
          </p:cNvSpPr>
          <p:nvPr/>
        </p:nvSpPr>
        <p:spPr bwMode="auto">
          <a:xfrm>
            <a:off x="4608513" y="3162300"/>
            <a:ext cx="990600" cy="457200"/>
          </a:xfrm>
          <a:prstGeom prst="rightArrow">
            <a:avLst>
              <a:gd name="adj1" fmla="val 50000"/>
              <a:gd name="adj2" fmla="val 54167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623" name="Text Box 31"/>
              <p:cNvSpPr txBox="1">
                <a:spLocks noChangeArrowheads="1"/>
              </p:cNvSpPr>
              <p:nvPr/>
            </p:nvSpPr>
            <p:spPr bwMode="auto">
              <a:xfrm>
                <a:off x="6012160" y="2671501"/>
                <a:ext cx="1600200" cy="15715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B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＝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</m:oMath>
                </a14:m>
                <a:endPara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B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＝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B</a:t>
                </a:r>
                <a:r>
                  <a:rPr kumimoji="0" lang="en-US" altLang="zh-CN" b="1" baseline="-250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＝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endPara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mc:Choice>
        <mc:Fallback xmlns="">
          <p:sp>
            <p:nvSpPr>
              <p:cNvPr id="238623" name="Text 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2160" y="2671501"/>
                <a:ext cx="1600200" cy="1571584"/>
              </a:xfrm>
              <a:prstGeom prst="rect">
                <a:avLst/>
              </a:prstGeom>
              <a:blipFill rotWithShape="0">
                <a:blip r:embed="rId2"/>
                <a:stretch>
                  <a:fillRect l="-6084" t="-4651" b="-1046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702" name="Picture 32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Text Box 34"/>
          <p:cNvSpPr txBox="1">
            <a:spLocks noChangeArrowheads="1"/>
          </p:cNvSpPr>
          <p:nvPr/>
        </p:nvSpPr>
        <p:spPr bwMode="auto">
          <a:xfrm>
            <a:off x="611188" y="981075"/>
            <a:ext cx="3043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76500" indent="-24765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）输出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9706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</a:rPr>
              <a:t>3. 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双向移位寄存器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8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15"/>
          <p:cNvSpPr txBox="1">
            <a:spLocks noChangeArrowheads="1"/>
          </p:cNvSpPr>
          <p:nvPr/>
        </p:nvSpPr>
        <p:spPr bwMode="auto">
          <a:xfrm>
            <a:off x="827088" y="692150"/>
            <a:ext cx="7921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4000" b="1">
                <a:solidFill>
                  <a:schemeClr val="bg2"/>
                </a:solidFill>
                <a:latin typeface="Arial" panose="020B0604020202020204" pitchFamily="34" charset="0"/>
              </a:rPr>
              <a:t>9.  </a:t>
            </a:r>
            <a:r>
              <a:rPr lang="zh-CN" altLang="en-US" sz="4000" b="1">
                <a:solidFill>
                  <a:schemeClr val="bg2"/>
                </a:solidFill>
                <a:latin typeface="Arial" panose="020B0604020202020204" pitchFamily="34" charset="0"/>
              </a:rPr>
              <a:t>寄存器和计数器</a:t>
            </a:r>
            <a:endParaRPr lang="en-US" altLang="zh-CN" sz="40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2700338" y="2060575"/>
            <a:ext cx="370681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en-US" altLang="zh-CN" sz="3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移位寄存器</a:t>
            </a:r>
            <a:endParaRPr lang="en-US" altLang="zh-CN" sz="30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计数器</a:t>
            </a:r>
            <a:endParaRPr lang="en-US" altLang="zh-CN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Object 21"/>
          <p:cNvGraphicFramePr>
            <a:graphicFrameLocks noChangeAspect="1"/>
          </p:cNvGraphicFramePr>
          <p:nvPr/>
        </p:nvGraphicFramePr>
        <p:xfrm>
          <a:off x="1619250" y="3644900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3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644900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51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5"/>
          <p:cNvSpPr txBox="1">
            <a:spLocks noChangeArrowheads="1"/>
          </p:cNvSpPr>
          <p:nvPr/>
        </p:nvSpPr>
        <p:spPr bwMode="auto">
          <a:xfrm>
            <a:off x="827088" y="692150"/>
            <a:ext cx="7921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4000" b="1">
                <a:solidFill>
                  <a:schemeClr val="bg2"/>
                </a:solidFill>
                <a:latin typeface="Arial" panose="020B0604020202020204" pitchFamily="34" charset="0"/>
              </a:rPr>
              <a:t>9.  </a:t>
            </a:r>
            <a:r>
              <a:rPr lang="zh-CN" altLang="en-US" sz="4000" b="1">
                <a:solidFill>
                  <a:schemeClr val="bg2"/>
                </a:solidFill>
                <a:latin typeface="Arial" panose="020B0604020202020204" pitchFamily="34" charset="0"/>
              </a:rPr>
              <a:t>寄存器和计数器</a:t>
            </a:r>
            <a:endParaRPr lang="en-US" altLang="zh-CN" sz="40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2700338" y="2138080"/>
            <a:ext cx="370681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0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en-US" altLang="zh-CN" sz="3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移位寄存器</a:t>
            </a:r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计数器</a:t>
            </a:r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01749" name="Object 21"/>
          <p:cNvGraphicFramePr>
            <a:graphicFrameLocks noChangeAspect="1"/>
          </p:cNvGraphicFramePr>
          <p:nvPr/>
        </p:nvGraphicFramePr>
        <p:xfrm>
          <a:off x="1619250" y="2276475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1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276475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9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11"/>
          <p:cNvSpPr>
            <a:spLocks noChangeShapeType="1"/>
          </p:cNvSpPr>
          <p:nvPr/>
        </p:nvSpPr>
        <p:spPr bwMode="auto">
          <a:xfrm>
            <a:off x="1692275" y="3284538"/>
            <a:ext cx="1008063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2700338" y="1412875"/>
            <a:ext cx="5543550" cy="1016000"/>
          </a:xfrm>
          <a:prstGeom prst="rect">
            <a:avLst/>
          </a:prstGeom>
          <a:solidFill>
            <a:srgbClr val="CCFFFF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  二进制计数</a:t>
            </a:r>
          </a:p>
          <a:p>
            <a:pPr eaLnBrk="1" hangingPunct="1">
              <a:spcBef>
                <a:spcPct val="5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其他序列的计数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2700338" y="2997200"/>
            <a:ext cx="5400675" cy="1033463"/>
          </a:xfrm>
          <a:prstGeom prst="rect">
            <a:avLst/>
          </a:prstGeom>
          <a:solidFill>
            <a:srgbClr val="CCFFFF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 同步计数（</a:t>
            </a: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</a:rPr>
              <a:t>Synchronous counter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  <a:r>
              <a:rPr lang="zh-CN" altLang="en-US" sz="24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 异步计数（</a:t>
            </a: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</a:rPr>
              <a:t>Asynchronous counter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  <a:r>
              <a:rPr lang="zh-CN" altLang="en-US" sz="24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2773" name="Text Box 8"/>
          <p:cNvSpPr txBox="1">
            <a:spLocks noChangeArrowheads="1"/>
          </p:cNvSpPr>
          <p:nvPr/>
        </p:nvSpPr>
        <p:spPr bwMode="auto">
          <a:xfrm>
            <a:off x="2700338" y="4581525"/>
            <a:ext cx="3671887" cy="1033463"/>
          </a:xfrm>
          <a:prstGeom prst="rect">
            <a:avLst/>
          </a:prstGeom>
          <a:solidFill>
            <a:srgbClr val="CCFFFF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 加计数 </a:t>
            </a: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</a:rPr>
              <a:t>(Up counter) </a:t>
            </a:r>
          </a:p>
          <a:p>
            <a:pPr eaLnBrk="1" hangingPunct="1">
              <a:spcBef>
                <a:spcPct val="5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 减计数 </a:t>
            </a: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</a:rPr>
              <a:t>(Down counter) </a:t>
            </a: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2774" name="Text Box 10"/>
          <p:cNvSpPr txBox="1">
            <a:spLocks noChangeArrowheads="1"/>
          </p:cNvSpPr>
          <p:nvPr/>
        </p:nvSpPr>
        <p:spPr bwMode="auto">
          <a:xfrm>
            <a:off x="96838" y="3014663"/>
            <a:ext cx="1800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chemeClr val="bg2"/>
                </a:solidFill>
                <a:latin typeface="Arial" panose="020B0604020202020204" pitchFamily="34" charset="0"/>
              </a:rPr>
              <a:t>计数器</a:t>
            </a:r>
            <a:endParaRPr lang="en-US" altLang="zh-CN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2775" name="Line 12"/>
          <p:cNvSpPr>
            <a:spLocks noChangeShapeType="1"/>
          </p:cNvSpPr>
          <p:nvPr/>
        </p:nvSpPr>
        <p:spPr bwMode="auto">
          <a:xfrm flipV="1">
            <a:off x="1547813" y="1989138"/>
            <a:ext cx="935037" cy="100806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2776" name="Line 13"/>
          <p:cNvSpPr>
            <a:spLocks noChangeShapeType="1"/>
          </p:cNvSpPr>
          <p:nvPr/>
        </p:nvSpPr>
        <p:spPr bwMode="auto">
          <a:xfrm>
            <a:off x="1619250" y="3573463"/>
            <a:ext cx="1008063" cy="10795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32777" name="Picture 1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8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计数器的分类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6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时序逻辑的分类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817190" y="1124744"/>
            <a:ext cx="7715250" cy="3046988"/>
          </a:xfrm>
          <a:prstGeom prst="rect">
            <a:avLst/>
          </a:prstGeom>
          <a:solidFill>
            <a:srgbClr val="CCFFFF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同步</a:t>
            </a:r>
            <a:r>
              <a:rPr lang="zh-CN" altLang="en-US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时序逻辑电路</a:t>
            </a:r>
          </a:p>
          <a:p>
            <a:pPr eaLnBrk="1" hangingPunct="1">
              <a:spcBef>
                <a:spcPct val="50000"/>
              </a:spcBef>
              <a:buClr>
                <a:srgbClr val="006600"/>
              </a:buClr>
              <a:buSzPct val="70000"/>
              <a:defRPr/>
            </a:pPr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  采用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统一的时钟脉冲，由脉冲触发状态的改变</a:t>
            </a:r>
          </a:p>
          <a:p>
            <a:pPr marL="342900" indent="-342900" eaLnBrk="1" hangingPunct="1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异步</a:t>
            </a:r>
            <a:r>
              <a:rPr kumimoji="0" lang="zh-CN" altLang="en-US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时序</a:t>
            </a:r>
            <a:r>
              <a:rPr kumimoji="0" lang="zh-CN" altLang="en-US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逻辑电路</a:t>
            </a:r>
            <a:endParaRPr lang="en-US" altLang="zh-CN" b="1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Clr>
                <a:srgbClr val="006600"/>
              </a:buClr>
              <a:buSzPct val="70000"/>
              <a:defRPr/>
            </a:pPr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没有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统一的时钟脉冲</a:t>
            </a:r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同步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，状态的改变直接由输入信号引起</a:t>
            </a:r>
            <a:endParaRPr lang="zh-CN" altLang="el-GR" b="1" dirty="0">
              <a:latin typeface="+mn-ea"/>
              <a:ea typeface="+mn-ea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Clr>
                <a:srgbClr val="006600"/>
              </a:buClr>
              <a:buSzPct val="70000"/>
              <a:defRPr/>
            </a:pPr>
            <a:endParaRPr lang="zh-CN" altLang="el-GR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817190" y="3744937"/>
            <a:ext cx="7715250" cy="2492375"/>
          </a:xfrm>
          <a:prstGeom prst="rect">
            <a:avLst/>
          </a:prstGeom>
          <a:solidFill>
            <a:srgbClr val="CCFFFF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 ♦  </a:t>
            </a:r>
            <a:r>
              <a:rPr lang="zh-CN" altLang="en-US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摩尔型电路</a:t>
            </a:r>
            <a:r>
              <a:rPr lang="zh-CN" altLang="en-US" b="1" dirty="0">
                <a:solidFill>
                  <a:schemeClr val="bg1"/>
                </a:solidFill>
              </a:rPr>
              <a:t>（</a:t>
            </a:r>
            <a:r>
              <a:rPr lang="en-US" altLang="zh-CN" b="1" i="1" dirty="0">
                <a:solidFill>
                  <a:schemeClr val="bg1"/>
                </a:solidFill>
              </a:rPr>
              <a:t>Moore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 eaLnBrk="1" hangingPunct="1">
              <a:spcBef>
                <a:spcPct val="50000"/>
              </a:spcBef>
            </a:pPr>
            <a:r>
              <a:rPr kumimoji="0" lang="zh-CN" altLang="en-US" b="1" dirty="0"/>
              <a:t>电路输出仅与电路现态有关，而与电路该时刻的输入无关；</a:t>
            </a:r>
            <a:r>
              <a:rPr kumimoji="0" lang="zh-CN" altLang="en-US" b="1" dirty="0" smtClean="0"/>
              <a:t>或者</a:t>
            </a:r>
            <a:r>
              <a:rPr kumimoji="0" lang="zh-CN" altLang="en-US" b="1" dirty="0"/>
              <a:t>直接</a:t>
            </a:r>
            <a:r>
              <a:rPr kumimoji="0" lang="zh-CN" altLang="en-US" b="1" dirty="0" smtClean="0"/>
              <a:t>以</a:t>
            </a:r>
            <a:r>
              <a:rPr kumimoji="0" lang="zh-CN" altLang="en-US" b="1" dirty="0"/>
              <a:t>线路的状态作为输出</a:t>
            </a:r>
            <a:r>
              <a:rPr kumimoji="0" lang="en-US" altLang="zh-CN" b="1" dirty="0"/>
              <a:t>.</a:t>
            </a:r>
            <a:endParaRPr lang="en-US" altLang="zh-CN" dirty="0"/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 ♦  </a:t>
            </a:r>
            <a:r>
              <a:rPr lang="zh-CN" altLang="en-US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米里型电路</a:t>
            </a:r>
            <a:r>
              <a:rPr lang="zh-CN" altLang="en-US" b="1" dirty="0">
                <a:solidFill>
                  <a:schemeClr val="bg1"/>
                </a:solidFill>
              </a:rPr>
              <a:t>（</a:t>
            </a:r>
            <a:r>
              <a:rPr lang="en-US" altLang="zh-CN" b="1" i="1" dirty="0">
                <a:solidFill>
                  <a:schemeClr val="bg1"/>
                </a:solidFill>
              </a:rPr>
              <a:t>Mealy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 eaLnBrk="1" hangingPunct="1">
              <a:spcBef>
                <a:spcPct val="50000"/>
              </a:spcBef>
            </a:pPr>
            <a:r>
              <a:rPr kumimoji="0" lang="zh-CN" altLang="en-US" b="1" dirty="0"/>
              <a:t>电路输出不仅与</a:t>
            </a:r>
            <a:r>
              <a:rPr kumimoji="0" lang="zh-CN" altLang="en-US" b="1" dirty="0" smtClean="0"/>
              <a:t>电路现态有关</a:t>
            </a:r>
            <a:r>
              <a:rPr kumimoji="0" lang="zh-CN" altLang="en-US" b="1" dirty="0"/>
              <a:t>，而且与</a:t>
            </a:r>
            <a:r>
              <a:rPr kumimoji="0" lang="zh-CN" altLang="en-US" b="1" dirty="0" smtClean="0"/>
              <a:t>电路</a:t>
            </a:r>
            <a:r>
              <a:rPr kumimoji="0" lang="zh-CN" altLang="en-US" b="1" dirty="0"/>
              <a:t>输入</a:t>
            </a:r>
            <a:r>
              <a:rPr kumimoji="0" lang="zh-CN" altLang="en-US" b="1" dirty="0" smtClean="0"/>
              <a:t>有关</a:t>
            </a:r>
            <a:r>
              <a:rPr kumimoji="0" lang="en-US" altLang="zh-CN" b="1" dirty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55"/>
          <p:cNvSpPr txBox="1">
            <a:spLocks noChangeArrowheads="1"/>
          </p:cNvSpPr>
          <p:nvPr/>
        </p:nvSpPr>
        <p:spPr bwMode="auto">
          <a:xfrm>
            <a:off x="395288" y="3357563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R</a:t>
            </a:r>
            <a:r>
              <a:rPr kumimoji="0" lang="en-US" altLang="zh-CN" sz="2400" b="1" baseline="-25000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</a:p>
        </p:txBody>
      </p:sp>
      <p:grpSp>
        <p:nvGrpSpPr>
          <p:cNvPr id="35843" name="Group 5"/>
          <p:cNvGrpSpPr>
            <a:grpSpLocks/>
          </p:cNvGrpSpPr>
          <p:nvPr/>
        </p:nvGrpSpPr>
        <p:grpSpPr bwMode="auto">
          <a:xfrm>
            <a:off x="1187450" y="908050"/>
            <a:ext cx="7200900" cy="2743200"/>
            <a:chOff x="1440" y="864"/>
            <a:chExt cx="3672" cy="1369"/>
          </a:xfrm>
        </p:grpSpPr>
        <p:sp>
          <p:nvSpPr>
            <p:cNvPr id="35894" name="Text Box 39"/>
            <p:cNvSpPr txBox="1">
              <a:spLocks noChangeArrowheads="1"/>
            </p:cNvSpPr>
            <p:nvPr/>
          </p:nvSpPr>
          <p:spPr bwMode="auto">
            <a:xfrm>
              <a:off x="1824" y="1824"/>
              <a:ext cx="5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  CP</a:t>
              </a:r>
              <a:r>
                <a:rPr kumimoji="0" lang="en-US" altLang="zh-CN" sz="2000" b="1" baseline="-250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3</a:t>
              </a:r>
              <a:endParaRPr kumimoji="0" lang="en-US" altLang="zh-CN" sz="2000" b="1" baseline="-250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73" name="Line 6"/>
            <p:cNvSpPr>
              <a:spLocks noChangeShapeType="1"/>
            </p:cNvSpPr>
            <p:nvPr/>
          </p:nvSpPr>
          <p:spPr bwMode="auto">
            <a:xfrm>
              <a:off x="2208" y="2004"/>
              <a:ext cx="45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74" name="Line 7"/>
            <p:cNvSpPr>
              <a:spLocks noChangeShapeType="1"/>
            </p:cNvSpPr>
            <p:nvPr/>
          </p:nvSpPr>
          <p:spPr bwMode="auto">
            <a:xfrm>
              <a:off x="3216" y="2028"/>
              <a:ext cx="46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75" name="Line 8"/>
            <p:cNvSpPr>
              <a:spLocks noChangeShapeType="1"/>
            </p:cNvSpPr>
            <p:nvPr/>
          </p:nvSpPr>
          <p:spPr bwMode="auto">
            <a:xfrm>
              <a:off x="3216" y="1872"/>
              <a:ext cx="0" cy="1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76" name="Line 9"/>
            <p:cNvSpPr>
              <a:spLocks noChangeShapeType="1"/>
            </p:cNvSpPr>
            <p:nvPr/>
          </p:nvSpPr>
          <p:spPr bwMode="auto">
            <a:xfrm>
              <a:off x="4248" y="187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77" name="Text Box 10"/>
            <p:cNvSpPr txBox="1">
              <a:spLocks noChangeArrowheads="1"/>
            </p:cNvSpPr>
            <p:nvPr/>
          </p:nvSpPr>
          <p:spPr bwMode="auto">
            <a:xfrm>
              <a:off x="4610" y="1920"/>
              <a:ext cx="502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CP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5878" name="Text Box 11"/>
            <p:cNvSpPr txBox="1">
              <a:spLocks noChangeArrowheads="1"/>
            </p:cNvSpPr>
            <p:nvPr/>
          </p:nvSpPr>
          <p:spPr bwMode="auto">
            <a:xfrm>
              <a:off x="4166" y="879"/>
              <a:ext cx="346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Y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endParaRPr kumimoji="0" lang="en-US" altLang="zh-CN" sz="2400" b="1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35879" name="Group 12"/>
            <p:cNvGrpSpPr>
              <a:grpSpLocks/>
            </p:cNvGrpSpPr>
            <p:nvPr/>
          </p:nvGrpSpPr>
          <p:grpSpPr bwMode="auto">
            <a:xfrm>
              <a:off x="1824" y="1370"/>
              <a:ext cx="720" cy="517"/>
              <a:chOff x="1519" y="1706"/>
              <a:chExt cx="907" cy="608"/>
            </a:xfrm>
          </p:grpSpPr>
          <p:sp>
            <p:nvSpPr>
              <p:cNvPr id="35918" name="Text Box 13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907" cy="545"/>
              </a:xfrm>
              <a:prstGeom prst="rect">
                <a:avLst/>
              </a:prstGeom>
              <a:solidFill>
                <a:srgbClr val="CCFFFF"/>
              </a:solidFill>
              <a:ln w="381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zh-CN" altLang="en-US" sz="2000" b="1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 </a:t>
                </a:r>
                <a:r>
                  <a:rPr kumimoji="0" lang="en-US" altLang="zh-CN" sz="2000" b="1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0         </a:t>
                </a:r>
                <a:r>
                  <a:rPr kumimoji="0" lang="en-US" altLang="zh-CN" sz="2000" b="1" dirty="0" smtClean="0">
                    <a:solidFill>
                      <a:schemeClr val="bg2"/>
                    </a:solidFill>
                    <a:latin typeface="Arial" panose="020B0604020202020204" pitchFamily="34" charset="0"/>
                  </a:rPr>
                  <a:t>   </a:t>
                </a:r>
                <a:r>
                  <a:rPr kumimoji="0" lang="en-US" altLang="zh-CN" sz="2000" b="1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1</a:t>
                </a:r>
              </a:p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 K</a:t>
                </a:r>
                <a:r>
                  <a:rPr kumimoji="0" lang="en-US" altLang="zh-CN" sz="20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3           </a:t>
                </a:r>
                <a:r>
                  <a:rPr kumimoji="0" lang="en-US" altLang="zh-CN" sz="2000" b="1" baseline="-25000" dirty="0" smtClean="0">
                    <a:solidFill>
                      <a:schemeClr val="bg2"/>
                    </a:solidFill>
                    <a:latin typeface="Arial" panose="020B0604020202020204" pitchFamily="34" charset="0"/>
                  </a:rPr>
                  <a:t>   </a:t>
                </a:r>
                <a:r>
                  <a:rPr kumimoji="0" lang="en-US" altLang="zh-CN" sz="2000" b="1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J</a:t>
                </a:r>
                <a:r>
                  <a:rPr kumimoji="0" lang="en-US" altLang="zh-CN" sz="20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3</a:t>
                </a:r>
                <a:endParaRPr kumimoji="0" lang="en-US" altLang="zh-CN" sz="2000" b="1" dirty="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919" name="Line 14"/>
              <p:cNvSpPr>
                <a:spLocks noChangeShapeType="1"/>
              </p:cNvSpPr>
              <p:nvPr/>
            </p:nvSpPr>
            <p:spPr bwMode="auto">
              <a:xfrm flipV="1">
                <a:off x="1927" y="2160"/>
                <a:ext cx="91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20" name="Line 15"/>
              <p:cNvSpPr>
                <a:spLocks noChangeShapeType="1"/>
              </p:cNvSpPr>
              <p:nvPr/>
            </p:nvSpPr>
            <p:spPr bwMode="auto">
              <a:xfrm>
                <a:off x="2018" y="2160"/>
                <a:ext cx="46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21" name="Oval 16"/>
              <p:cNvSpPr>
                <a:spLocks noChangeArrowheads="1"/>
              </p:cNvSpPr>
              <p:nvPr/>
            </p:nvSpPr>
            <p:spPr bwMode="auto">
              <a:xfrm>
                <a:off x="1973" y="2251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sp>
          <p:nvSpPr>
            <p:cNvPr id="35880" name="Line 17"/>
            <p:cNvSpPr>
              <a:spLocks noChangeShapeType="1"/>
            </p:cNvSpPr>
            <p:nvPr/>
          </p:nvSpPr>
          <p:spPr bwMode="auto">
            <a:xfrm>
              <a:off x="2210" y="1888"/>
              <a:ext cx="0" cy="12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881" name="Line 18"/>
            <p:cNvSpPr>
              <a:spLocks noChangeShapeType="1"/>
            </p:cNvSpPr>
            <p:nvPr/>
          </p:nvSpPr>
          <p:spPr bwMode="auto">
            <a:xfrm>
              <a:off x="3383" y="1179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5882" name="Group 19"/>
            <p:cNvGrpSpPr>
              <a:grpSpLocks/>
            </p:cNvGrpSpPr>
            <p:nvPr/>
          </p:nvGrpSpPr>
          <p:grpSpPr bwMode="auto">
            <a:xfrm>
              <a:off x="2832" y="1355"/>
              <a:ext cx="720" cy="517"/>
              <a:chOff x="1519" y="1706"/>
              <a:chExt cx="907" cy="608"/>
            </a:xfrm>
          </p:grpSpPr>
          <p:sp>
            <p:nvSpPr>
              <p:cNvPr id="35914" name="Text Box 2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907" cy="545"/>
              </a:xfrm>
              <a:prstGeom prst="rect">
                <a:avLst/>
              </a:prstGeom>
              <a:solidFill>
                <a:srgbClr val="CCFFFF"/>
              </a:solidFill>
              <a:ln w="381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zh-CN" altLang="en-US" sz="2000" b="1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 </a:t>
                </a:r>
                <a:r>
                  <a:rPr kumimoji="0" lang="en-US" altLang="zh-CN" sz="2000" b="1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0           1</a:t>
                </a:r>
              </a:p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 K</a:t>
                </a:r>
                <a:r>
                  <a:rPr kumimoji="0" lang="en-US" altLang="zh-CN" sz="20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2           </a:t>
                </a:r>
                <a:r>
                  <a:rPr kumimoji="0" lang="en-US" altLang="zh-CN" sz="2000" b="1" baseline="-25000" dirty="0" smtClean="0">
                    <a:solidFill>
                      <a:schemeClr val="bg2"/>
                    </a:solidFill>
                    <a:latin typeface="Arial" panose="020B0604020202020204" pitchFamily="34" charset="0"/>
                  </a:rPr>
                  <a:t>   </a:t>
                </a:r>
                <a:r>
                  <a:rPr kumimoji="0" lang="en-US" altLang="zh-CN" sz="2000" b="1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J</a:t>
                </a:r>
                <a:r>
                  <a:rPr kumimoji="0" lang="en-US" altLang="zh-CN" sz="20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2</a:t>
                </a:r>
                <a:endParaRPr kumimoji="0" lang="en-US" altLang="zh-CN" sz="2000" b="1" dirty="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915" name="Line 21"/>
              <p:cNvSpPr>
                <a:spLocks noChangeShapeType="1"/>
              </p:cNvSpPr>
              <p:nvPr/>
            </p:nvSpPr>
            <p:spPr bwMode="auto">
              <a:xfrm flipV="1">
                <a:off x="1927" y="2160"/>
                <a:ext cx="91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16" name="Line 22"/>
              <p:cNvSpPr>
                <a:spLocks noChangeShapeType="1"/>
              </p:cNvSpPr>
              <p:nvPr/>
            </p:nvSpPr>
            <p:spPr bwMode="auto">
              <a:xfrm>
                <a:off x="2018" y="2160"/>
                <a:ext cx="46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17" name="Oval 23"/>
              <p:cNvSpPr>
                <a:spLocks noChangeArrowheads="1"/>
              </p:cNvSpPr>
              <p:nvPr/>
            </p:nvSpPr>
            <p:spPr bwMode="auto">
              <a:xfrm>
                <a:off x="1973" y="2251"/>
                <a:ext cx="63" cy="63"/>
              </a:xfrm>
              <a:prstGeom prst="ellipse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grpSp>
          <p:nvGrpSpPr>
            <p:cNvPr id="35883" name="Group 24"/>
            <p:cNvGrpSpPr>
              <a:grpSpLocks/>
            </p:cNvGrpSpPr>
            <p:nvPr/>
          </p:nvGrpSpPr>
          <p:grpSpPr bwMode="auto">
            <a:xfrm>
              <a:off x="3864" y="1344"/>
              <a:ext cx="720" cy="517"/>
              <a:chOff x="1519" y="1706"/>
              <a:chExt cx="907" cy="608"/>
            </a:xfrm>
          </p:grpSpPr>
          <p:sp>
            <p:nvSpPr>
              <p:cNvPr id="35910" name="Text Box 25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907" cy="545"/>
              </a:xfrm>
              <a:prstGeom prst="rect">
                <a:avLst/>
              </a:prstGeom>
              <a:solidFill>
                <a:srgbClr val="CCFFFF"/>
              </a:solidFill>
              <a:ln w="381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zh-CN" altLang="en-US" sz="2000" b="1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 </a:t>
                </a:r>
                <a:r>
                  <a:rPr kumimoji="0" lang="en-US" altLang="zh-CN" sz="2000" b="1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0        </a:t>
                </a:r>
                <a:r>
                  <a:rPr kumimoji="0" lang="en-US" altLang="zh-CN" sz="2000" b="1" dirty="0" smtClean="0">
                    <a:solidFill>
                      <a:schemeClr val="bg2"/>
                    </a:solidFill>
                    <a:latin typeface="Arial" panose="020B0604020202020204" pitchFamily="34" charset="0"/>
                  </a:rPr>
                  <a:t>    1</a:t>
                </a:r>
                <a:endParaRPr kumimoji="0" lang="en-US" altLang="zh-CN" sz="2000" b="1" dirty="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 K</a:t>
                </a:r>
                <a:r>
                  <a:rPr kumimoji="0" lang="en-US" altLang="zh-CN" sz="20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1             </a:t>
                </a:r>
                <a:r>
                  <a:rPr kumimoji="0" lang="en-US" altLang="zh-CN" sz="2000" b="1" baseline="-25000" dirty="0" smtClean="0">
                    <a:solidFill>
                      <a:schemeClr val="bg2"/>
                    </a:solidFill>
                    <a:latin typeface="Arial" panose="020B0604020202020204" pitchFamily="34" charset="0"/>
                  </a:rPr>
                  <a:t>  </a:t>
                </a:r>
                <a:r>
                  <a:rPr kumimoji="0" lang="en-US" altLang="zh-CN" sz="2000" b="1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J</a:t>
                </a:r>
                <a:r>
                  <a:rPr kumimoji="0" lang="en-US" altLang="zh-CN" sz="20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1</a:t>
                </a:r>
                <a:endParaRPr kumimoji="0" lang="en-US" altLang="zh-CN" sz="2000" b="1" dirty="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911" name="Line 26"/>
              <p:cNvSpPr>
                <a:spLocks noChangeShapeType="1"/>
              </p:cNvSpPr>
              <p:nvPr/>
            </p:nvSpPr>
            <p:spPr bwMode="auto">
              <a:xfrm flipV="1">
                <a:off x="1927" y="2160"/>
                <a:ext cx="91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12" name="Line 27"/>
              <p:cNvSpPr>
                <a:spLocks noChangeShapeType="1"/>
              </p:cNvSpPr>
              <p:nvPr/>
            </p:nvSpPr>
            <p:spPr bwMode="auto">
              <a:xfrm>
                <a:off x="2018" y="2160"/>
                <a:ext cx="46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13" name="Oval 28"/>
              <p:cNvSpPr>
                <a:spLocks noChangeArrowheads="1"/>
              </p:cNvSpPr>
              <p:nvPr/>
            </p:nvSpPr>
            <p:spPr bwMode="auto">
              <a:xfrm>
                <a:off x="1973" y="2251"/>
                <a:ext cx="63" cy="63"/>
              </a:xfrm>
              <a:prstGeom prst="ellipse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sp>
          <p:nvSpPr>
            <p:cNvPr id="35884" name="Line 29"/>
            <p:cNvSpPr>
              <a:spLocks noChangeShapeType="1"/>
            </p:cNvSpPr>
            <p:nvPr/>
          </p:nvSpPr>
          <p:spPr bwMode="auto">
            <a:xfrm flipH="1">
              <a:off x="2652" y="1188"/>
              <a:ext cx="73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85" name="Line 30"/>
            <p:cNvSpPr>
              <a:spLocks noChangeShapeType="1"/>
            </p:cNvSpPr>
            <p:nvPr/>
          </p:nvSpPr>
          <p:spPr bwMode="auto">
            <a:xfrm>
              <a:off x="4451" y="115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86" name="Line 31"/>
            <p:cNvSpPr>
              <a:spLocks noChangeShapeType="1"/>
            </p:cNvSpPr>
            <p:nvPr/>
          </p:nvSpPr>
          <p:spPr bwMode="auto">
            <a:xfrm flipH="1">
              <a:off x="3684" y="1161"/>
              <a:ext cx="75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87" name="Line 32"/>
            <p:cNvSpPr>
              <a:spLocks noChangeShapeType="1"/>
            </p:cNvSpPr>
            <p:nvPr/>
          </p:nvSpPr>
          <p:spPr bwMode="auto">
            <a:xfrm>
              <a:off x="4248" y="2064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88" name="Line 33"/>
            <p:cNvSpPr>
              <a:spLocks noChangeShapeType="1"/>
            </p:cNvSpPr>
            <p:nvPr/>
          </p:nvSpPr>
          <p:spPr bwMode="auto">
            <a:xfrm>
              <a:off x="3672" y="1152"/>
              <a:ext cx="0" cy="89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89" name="Line 34"/>
            <p:cNvSpPr>
              <a:spLocks noChangeShapeType="1"/>
            </p:cNvSpPr>
            <p:nvPr/>
          </p:nvSpPr>
          <p:spPr bwMode="auto">
            <a:xfrm flipV="1">
              <a:off x="2358" y="1152"/>
              <a:ext cx="0" cy="21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90" name="Line 35"/>
            <p:cNvSpPr>
              <a:spLocks noChangeShapeType="1"/>
            </p:cNvSpPr>
            <p:nvPr/>
          </p:nvSpPr>
          <p:spPr bwMode="auto">
            <a:xfrm>
              <a:off x="2664" y="1176"/>
              <a:ext cx="0" cy="83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91" name="Text Box 36"/>
            <p:cNvSpPr txBox="1">
              <a:spLocks noChangeArrowheads="1"/>
            </p:cNvSpPr>
            <p:nvPr/>
          </p:nvSpPr>
          <p:spPr bwMode="auto">
            <a:xfrm>
              <a:off x="3223" y="864"/>
              <a:ext cx="37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Y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  <a:endParaRPr kumimoji="0" lang="en-US" altLang="zh-CN" sz="2400" b="1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92" name="Text Box 37"/>
            <p:cNvSpPr txBox="1">
              <a:spLocks noChangeArrowheads="1"/>
            </p:cNvSpPr>
            <p:nvPr/>
          </p:nvSpPr>
          <p:spPr bwMode="auto">
            <a:xfrm>
              <a:off x="2215" y="864"/>
              <a:ext cx="37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Y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3</a:t>
              </a:r>
              <a:endParaRPr kumimoji="0" lang="en-US" altLang="zh-CN" sz="2400" b="1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93" name="Text Box 38"/>
            <p:cNvSpPr txBox="1">
              <a:spLocks noChangeArrowheads="1"/>
            </p:cNvSpPr>
            <p:nvPr/>
          </p:nvSpPr>
          <p:spPr bwMode="auto">
            <a:xfrm>
              <a:off x="2858" y="1824"/>
              <a:ext cx="5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  CP</a:t>
              </a:r>
              <a:r>
                <a:rPr kumimoji="0" lang="en-US" altLang="zh-CN" sz="2000" b="1" baseline="-250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  <a:endParaRPr kumimoji="0" lang="en-US" altLang="zh-CN" sz="2000" b="1" baseline="-250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95" name="Oval 40"/>
            <p:cNvSpPr>
              <a:spLocks noChangeArrowheads="1"/>
            </p:cNvSpPr>
            <p:nvPr/>
          </p:nvSpPr>
          <p:spPr bwMode="auto">
            <a:xfrm>
              <a:off x="1776" y="1584"/>
              <a:ext cx="48" cy="48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35896" name="Oval 41"/>
            <p:cNvSpPr>
              <a:spLocks noChangeArrowheads="1"/>
            </p:cNvSpPr>
            <p:nvPr/>
          </p:nvSpPr>
          <p:spPr bwMode="auto">
            <a:xfrm>
              <a:off x="2784" y="1584"/>
              <a:ext cx="48" cy="48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35897" name="Oval 42"/>
            <p:cNvSpPr>
              <a:spLocks noChangeArrowheads="1"/>
            </p:cNvSpPr>
            <p:nvPr/>
          </p:nvSpPr>
          <p:spPr bwMode="auto">
            <a:xfrm>
              <a:off x="3804" y="1584"/>
              <a:ext cx="48" cy="48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35898" name="Group 43"/>
            <p:cNvGrpSpPr>
              <a:grpSpLocks/>
            </p:cNvGrpSpPr>
            <p:nvPr/>
          </p:nvGrpSpPr>
          <p:grpSpPr bwMode="auto">
            <a:xfrm>
              <a:off x="3744" y="1620"/>
              <a:ext cx="60" cy="588"/>
              <a:chOff x="3696" y="2400"/>
              <a:chExt cx="96" cy="720"/>
            </a:xfrm>
          </p:grpSpPr>
          <p:sp>
            <p:nvSpPr>
              <p:cNvPr id="35908" name="Line 44"/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09" name="Line 45"/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0" cy="72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5899" name="Group 46"/>
            <p:cNvGrpSpPr>
              <a:grpSpLocks/>
            </p:cNvGrpSpPr>
            <p:nvPr/>
          </p:nvGrpSpPr>
          <p:grpSpPr bwMode="auto">
            <a:xfrm>
              <a:off x="2736" y="1620"/>
              <a:ext cx="60" cy="588"/>
              <a:chOff x="3696" y="2400"/>
              <a:chExt cx="96" cy="720"/>
            </a:xfrm>
          </p:grpSpPr>
          <p:sp>
            <p:nvSpPr>
              <p:cNvPr id="35906" name="Line 47"/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07" name="Line 48"/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0" cy="72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5900" name="Group 49"/>
            <p:cNvGrpSpPr>
              <a:grpSpLocks/>
            </p:cNvGrpSpPr>
            <p:nvPr/>
          </p:nvGrpSpPr>
          <p:grpSpPr bwMode="auto">
            <a:xfrm>
              <a:off x="1716" y="1620"/>
              <a:ext cx="60" cy="588"/>
              <a:chOff x="3696" y="2400"/>
              <a:chExt cx="96" cy="720"/>
            </a:xfrm>
          </p:grpSpPr>
          <p:sp>
            <p:nvSpPr>
              <p:cNvPr id="35904" name="Line 50"/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05" name="Line 51"/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0" cy="72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5901" name="Line 52"/>
            <p:cNvSpPr>
              <a:spLocks noChangeShapeType="1"/>
            </p:cNvSpPr>
            <p:nvPr/>
          </p:nvSpPr>
          <p:spPr bwMode="auto">
            <a:xfrm flipH="1">
              <a:off x="1440" y="2208"/>
              <a:ext cx="230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02" name="Oval 53"/>
            <p:cNvSpPr>
              <a:spLocks noChangeArrowheads="1"/>
            </p:cNvSpPr>
            <p:nvPr/>
          </p:nvSpPr>
          <p:spPr bwMode="auto">
            <a:xfrm>
              <a:off x="1680" y="218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5903" name="Oval 54"/>
            <p:cNvSpPr>
              <a:spLocks noChangeArrowheads="1"/>
            </p:cNvSpPr>
            <p:nvPr/>
          </p:nvSpPr>
          <p:spPr bwMode="auto">
            <a:xfrm>
              <a:off x="2712" y="218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35844" name="Picture 56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45" name="Group 79"/>
          <p:cNvGrpSpPr>
            <a:grpSpLocks/>
          </p:cNvGrpSpPr>
          <p:nvPr/>
        </p:nvGrpSpPr>
        <p:grpSpPr bwMode="auto">
          <a:xfrm>
            <a:off x="4498976" y="4581525"/>
            <a:ext cx="5311775" cy="1800225"/>
            <a:chOff x="2289" y="2387"/>
            <a:chExt cx="3346" cy="1134"/>
          </a:xfrm>
        </p:grpSpPr>
        <p:sp>
          <p:nvSpPr>
            <p:cNvPr id="35857" name="Rectangle 78"/>
            <p:cNvSpPr>
              <a:spLocks noChangeArrowheads="1"/>
            </p:cNvSpPr>
            <p:nvPr/>
          </p:nvSpPr>
          <p:spPr bwMode="auto">
            <a:xfrm>
              <a:off x="2336" y="2387"/>
              <a:ext cx="2812" cy="113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35858" name="Group 59"/>
            <p:cNvGrpSpPr>
              <a:grpSpLocks/>
            </p:cNvGrpSpPr>
            <p:nvPr/>
          </p:nvGrpSpPr>
          <p:grpSpPr bwMode="auto">
            <a:xfrm>
              <a:off x="2289" y="2460"/>
              <a:ext cx="3312" cy="327"/>
              <a:chOff x="143" y="3004"/>
              <a:chExt cx="3312" cy="327"/>
            </a:xfrm>
          </p:grpSpPr>
          <p:sp>
            <p:nvSpPr>
              <p:cNvPr id="223292" name="Text Box 60"/>
              <p:cNvSpPr txBox="1">
                <a:spLocks noChangeArrowheads="1"/>
              </p:cNvSpPr>
              <p:nvPr/>
            </p:nvSpPr>
            <p:spPr bwMode="auto">
              <a:xfrm>
                <a:off x="143" y="3004"/>
                <a:ext cx="33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J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K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＝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</a:p>
            </p:txBody>
          </p:sp>
          <p:sp>
            <p:nvSpPr>
              <p:cNvPr id="35870" name="Line 61"/>
              <p:cNvSpPr>
                <a:spLocks noChangeShapeType="1"/>
              </p:cNvSpPr>
              <p:nvPr/>
            </p:nvSpPr>
            <p:spPr bwMode="auto">
              <a:xfrm>
                <a:off x="123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71" name="Line 62"/>
              <p:cNvSpPr>
                <a:spLocks noChangeShapeType="1"/>
              </p:cNvSpPr>
              <p:nvPr/>
            </p:nvSpPr>
            <p:spPr bwMode="auto">
              <a:xfrm>
                <a:off x="259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72" name="Line 63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5859" name="Group 64"/>
            <p:cNvGrpSpPr>
              <a:grpSpLocks/>
            </p:cNvGrpSpPr>
            <p:nvPr/>
          </p:nvGrpSpPr>
          <p:grpSpPr bwMode="auto">
            <a:xfrm>
              <a:off x="2323" y="3161"/>
              <a:ext cx="3312" cy="327"/>
              <a:chOff x="177" y="2976"/>
              <a:chExt cx="3312" cy="327"/>
            </a:xfrm>
          </p:grpSpPr>
          <p:sp>
            <p:nvSpPr>
              <p:cNvPr id="223297" name="Text Box 65"/>
              <p:cNvSpPr txBox="1">
                <a:spLocks noChangeArrowheads="1"/>
              </p:cNvSpPr>
              <p:nvPr/>
            </p:nvSpPr>
            <p:spPr bwMode="auto">
              <a:xfrm>
                <a:off x="177" y="2976"/>
                <a:ext cx="33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3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＝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J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K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＝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endPara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5866" name="Line 66"/>
              <p:cNvSpPr>
                <a:spLocks noChangeShapeType="1"/>
              </p:cNvSpPr>
              <p:nvPr/>
            </p:nvSpPr>
            <p:spPr bwMode="auto">
              <a:xfrm>
                <a:off x="1273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7" name="Line 67"/>
              <p:cNvSpPr>
                <a:spLocks noChangeShapeType="1"/>
              </p:cNvSpPr>
              <p:nvPr/>
            </p:nvSpPr>
            <p:spPr bwMode="auto">
              <a:xfrm>
                <a:off x="259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8" name="Line 68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5860" name="Group 69"/>
            <p:cNvGrpSpPr>
              <a:grpSpLocks/>
            </p:cNvGrpSpPr>
            <p:nvPr/>
          </p:nvGrpSpPr>
          <p:grpSpPr bwMode="auto">
            <a:xfrm>
              <a:off x="2289" y="2828"/>
              <a:ext cx="3312" cy="327"/>
              <a:chOff x="143" y="2988"/>
              <a:chExt cx="3312" cy="327"/>
            </a:xfrm>
          </p:grpSpPr>
          <p:sp>
            <p:nvSpPr>
              <p:cNvPr id="223302" name="Text Box 70"/>
              <p:cNvSpPr txBox="1">
                <a:spLocks noChangeArrowheads="1"/>
              </p:cNvSpPr>
              <p:nvPr/>
            </p:nvSpPr>
            <p:spPr bwMode="auto">
              <a:xfrm>
                <a:off x="143" y="2988"/>
                <a:ext cx="33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J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K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 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＝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</a:p>
            </p:txBody>
          </p:sp>
          <p:sp>
            <p:nvSpPr>
              <p:cNvPr id="35862" name="Line 71"/>
              <p:cNvSpPr>
                <a:spLocks noChangeShapeType="1"/>
              </p:cNvSpPr>
              <p:nvPr/>
            </p:nvSpPr>
            <p:spPr bwMode="auto">
              <a:xfrm>
                <a:off x="123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3" name="Line 72"/>
              <p:cNvSpPr>
                <a:spLocks noChangeShapeType="1"/>
              </p:cNvSpPr>
              <p:nvPr/>
            </p:nvSpPr>
            <p:spPr bwMode="auto">
              <a:xfrm>
                <a:off x="259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4" name="Line 73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35846" name="Group 77"/>
          <p:cNvGrpSpPr>
            <a:grpSpLocks/>
          </p:cNvGrpSpPr>
          <p:nvPr/>
        </p:nvGrpSpPr>
        <p:grpSpPr bwMode="auto">
          <a:xfrm>
            <a:off x="250825" y="4797425"/>
            <a:ext cx="3384550" cy="1390650"/>
            <a:chOff x="793" y="2341"/>
            <a:chExt cx="2132" cy="87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5853" name="Text Box 58"/>
            <p:cNvSpPr txBox="1">
              <a:spLocks noChangeArrowheads="1"/>
            </p:cNvSpPr>
            <p:nvPr/>
          </p:nvSpPr>
          <p:spPr bwMode="auto">
            <a:xfrm>
              <a:off x="793" y="2341"/>
              <a:ext cx="2132" cy="8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J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K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=1     CP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endPara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J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K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=1     CP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Y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endPara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J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3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K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3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=1     CP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3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Y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  <a:endPara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54" name="Line 74"/>
            <p:cNvSpPr>
              <a:spLocks noChangeShapeType="1"/>
            </p:cNvSpPr>
            <p:nvPr/>
          </p:nvSpPr>
          <p:spPr bwMode="auto">
            <a:xfrm>
              <a:off x="2472" y="2387"/>
              <a:ext cx="0" cy="227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5" name="Line 75"/>
            <p:cNvSpPr>
              <a:spLocks noChangeShapeType="1"/>
            </p:cNvSpPr>
            <p:nvPr/>
          </p:nvSpPr>
          <p:spPr bwMode="auto">
            <a:xfrm>
              <a:off x="2744" y="2659"/>
              <a:ext cx="0" cy="227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6" name="Line 76"/>
            <p:cNvSpPr>
              <a:spLocks noChangeShapeType="1"/>
            </p:cNvSpPr>
            <p:nvPr/>
          </p:nvSpPr>
          <p:spPr bwMode="auto">
            <a:xfrm>
              <a:off x="2744" y="2963"/>
              <a:ext cx="0" cy="227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47" name="AutoShape 80"/>
          <p:cNvSpPr>
            <a:spLocks noChangeArrowheads="1"/>
          </p:cNvSpPr>
          <p:nvPr/>
        </p:nvSpPr>
        <p:spPr bwMode="auto">
          <a:xfrm>
            <a:off x="3769845" y="5170614"/>
            <a:ext cx="647700" cy="287338"/>
          </a:xfrm>
          <a:prstGeom prst="rightArrow">
            <a:avLst>
              <a:gd name="adj1" fmla="val 50000"/>
              <a:gd name="adj2" fmla="val 56353"/>
            </a:avLst>
          </a:prstGeom>
          <a:solidFill>
            <a:srgbClr val="99FF66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35848" name="Text Box 81"/>
          <p:cNvSpPr txBox="1">
            <a:spLocks noChangeArrowheads="1"/>
          </p:cNvSpPr>
          <p:nvPr/>
        </p:nvSpPr>
        <p:spPr bwMode="auto">
          <a:xfrm>
            <a:off x="250825" y="4076700"/>
            <a:ext cx="309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AutoNum type="circleNumDbPlain"/>
            </a:pP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</a:rPr>
              <a:t>输入公式：</a:t>
            </a:r>
          </a:p>
        </p:txBody>
      </p:sp>
      <p:sp>
        <p:nvSpPr>
          <p:cNvPr id="35849" name="Text Box 82"/>
          <p:cNvSpPr txBox="1">
            <a:spLocks noChangeArrowheads="1"/>
          </p:cNvSpPr>
          <p:nvPr/>
        </p:nvSpPr>
        <p:spPr bwMode="auto">
          <a:xfrm>
            <a:off x="250825" y="549275"/>
            <a:ext cx="936625" cy="4619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：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850" name="Text Box 83"/>
          <p:cNvSpPr txBox="1">
            <a:spLocks noChangeArrowheads="1"/>
          </p:cNvSpPr>
          <p:nvPr/>
        </p:nvSpPr>
        <p:spPr bwMode="auto">
          <a:xfrm>
            <a:off x="4787900" y="4076700"/>
            <a:ext cx="367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AutoNum type="circleNumDbPlain" startAt="2"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次态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方程：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851" name="Text Box 84"/>
          <p:cNvSpPr txBox="1">
            <a:spLocks noChangeArrowheads="1"/>
          </p:cNvSpPr>
          <p:nvPr/>
        </p:nvSpPr>
        <p:spPr bwMode="auto">
          <a:xfrm>
            <a:off x="7667625" y="1125538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>
                <a:solidFill>
                  <a:schemeClr val="bg1"/>
                </a:solidFill>
                <a:latin typeface="Arial" panose="020B0604020202020204" pitchFamily="34" charset="0"/>
              </a:rPr>
              <a:t>Moore</a:t>
            </a:r>
            <a:endParaRPr lang="zh-CN" altLang="en-US" sz="2400" b="1" i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852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异步计数器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4"/>
          <p:cNvGrpSpPr>
            <a:grpSpLocks/>
          </p:cNvGrpSpPr>
          <p:nvPr/>
        </p:nvGrpSpPr>
        <p:grpSpPr bwMode="auto">
          <a:xfrm>
            <a:off x="1331913" y="353442"/>
            <a:ext cx="6781800" cy="4067175"/>
            <a:chOff x="384" y="96"/>
            <a:chExt cx="4272" cy="2562"/>
          </a:xfrm>
        </p:grpSpPr>
        <p:sp>
          <p:nvSpPr>
            <p:cNvPr id="36890" name="Text Box 5"/>
            <p:cNvSpPr txBox="1">
              <a:spLocks noChangeArrowheads="1"/>
            </p:cNvSpPr>
            <p:nvPr/>
          </p:nvSpPr>
          <p:spPr bwMode="auto">
            <a:xfrm>
              <a:off x="384" y="96"/>
              <a:ext cx="4272" cy="2541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200" b="1" dirty="0">
                  <a:solidFill>
                    <a:srgbClr val="000099"/>
                  </a:solidFill>
                </a:rPr>
                <a:t>       </a:t>
              </a:r>
              <a:r>
                <a:rPr lang="zh-CN" altLang="en-US" sz="2200" b="1" baseline="-30000" dirty="0">
                  <a:solidFill>
                    <a:srgbClr val="000099"/>
                  </a:solidFill>
                </a:rPr>
                <a:t>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3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2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1</a:t>
              </a:r>
              <a:r>
                <a:rPr lang="en-US" altLang="zh-CN" sz="2200" b="1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 </a:t>
              </a:r>
              <a:r>
                <a:rPr lang="en-US" altLang="zh-CN" sz="2200" b="1" baseline="-30000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3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</a:rPr>
                <a:t>n+1   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2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</a:rPr>
                <a:t>n+1</a:t>
              </a:r>
              <a:r>
                <a:rPr lang="en-US" altLang="zh-CN" sz="2200" b="1" baseline="-30000" dirty="0">
                  <a:solidFill>
                    <a:srgbClr val="000099"/>
                  </a:solidFill>
                </a:rPr>
                <a:t>  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1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</a:rPr>
                <a:t>n+1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CP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3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CP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2 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CP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1      0   0   0        0          0         1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2      0   0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0          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0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3      0   1   0        0          1         1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4      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0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1   1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0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0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5      1   0   0        1          0         1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6      1   0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1      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1          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0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7      1   1   0        1          1         1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8      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1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0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    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0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0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 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</a:t>
              </a:r>
            </a:p>
          </p:txBody>
        </p:sp>
        <p:sp>
          <p:nvSpPr>
            <p:cNvPr id="36891" name="Line 6"/>
            <p:cNvSpPr>
              <a:spLocks noChangeShapeType="1"/>
            </p:cNvSpPr>
            <p:nvPr/>
          </p:nvSpPr>
          <p:spPr bwMode="auto">
            <a:xfrm>
              <a:off x="1584" y="96"/>
              <a:ext cx="0" cy="256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2" name="Line 7"/>
            <p:cNvSpPr>
              <a:spLocks noChangeShapeType="1"/>
            </p:cNvSpPr>
            <p:nvPr/>
          </p:nvSpPr>
          <p:spPr bwMode="auto">
            <a:xfrm>
              <a:off x="3264" y="96"/>
              <a:ext cx="0" cy="256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3" name="Line 8"/>
            <p:cNvSpPr>
              <a:spLocks noChangeShapeType="1"/>
            </p:cNvSpPr>
            <p:nvPr/>
          </p:nvSpPr>
          <p:spPr bwMode="auto">
            <a:xfrm>
              <a:off x="768" y="96"/>
              <a:ext cx="0" cy="256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6894" name="Group 9"/>
            <p:cNvGrpSpPr>
              <a:grpSpLocks/>
            </p:cNvGrpSpPr>
            <p:nvPr/>
          </p:nvGrpSpPr>
          <p:grpSpPr bwMode="auto">
            <a:xfrm>
              <a:off x="4272" y="429"/>
              <a:ext cx="192" cy="195"/>
              <a:chOff x="4896" y="1920"/>
              <a:chExt cx="192" cy="195"/>
            </a:xfrm>
          </p:grpSpPr>
          <p:sp>
            <p:nvSpPr>
              <p:cNvPr id="36954" name="Line 10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55" name="Line 11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56" name="Line 12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6895" name="Line 13"/>
            <p:cNvSpPr>
              <a:spLocks noChangeShapeType="1"/>
            </p:cNvSpPr>
            <p:nvPr/>
          </p:nvSpPr>
          <p:spPr bwMode="auto">
            <a:xfrm>
              <a:off x="3984" y="6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6" name="Line 14"/>
            <p:cNvSpPr>
              <a:spLocks noChangeShapeType="1"/>
            </p:cNvSpPr>
            <p:nvPr/>
          </p:nvSpPr>
          <p:spPr bwMode="auto">
            <a:xfrm>
              <a:off x="4080" y="672"/>
              <a:ext cx="0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7" name="Line 15"/>
            <p:cNvSpPr>
              <a:spLocks noChangeShapeType="1"/>
            </p:cNvSpPr>
            <p:nvPr/>
          </p:nvSpPr>
          <p:spPr bwMode="auto">
            <a:xfrm>
              <a:off x="4080" y="8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6898" name="Group 16"/>
            <p:cNvGrpSpPr>
              <a:grpSpLocks/>
            </p:cNvGrpSpPr>
            <p:nvPr/>
          </p:nvGrpSpPr>
          <p:grpSpPr bwMode="auto">
            <a:xfrm>
              <a:off x="4272" y="717"/>
              <a:ext cx="192" cy="195"/>
              <a:chOff x="4896" y="1920"/>
              <a:chExt cx="192" cy="195"/>
            </a:xfrm>
          </p:grpSpPr>
          <p:sp>
            <p:nvSpPr>
              <p:cNvPr id="36951" name="Line 17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52" name="Line 18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53" name="Line 19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899" name="Group 20"/>
            <p:cNvGrpSpPr>
              <a:grpSpLocks/>
            </p:cNvGrpSpPr>
            <p:nvPr/>
          </p:nvGrpSpPr>
          <p:grpSpPr bwMode="auto">
            <a:xfrm>
              <a:off x="3831" y="717"/>
              <a:ext cx="192" cy="195"/>
              <a:chOff x="4743" y="1920"/>
              <a:chExt cx="192" cy="195"/>
            </a:xfrm>
          </p:grpSpPr>
          <p:sp>
            <p:nvSpPr>
              <p:cNvPr id="36948" name="Line 21"/>
              <p:cNvSpPr>
                <a:spLocks noChangeShapeType="1"/>
              </p:cNvSpPr>
              <p:nvPr/>
            </p:nvSpPr>
            <p:spPr bwMode="auto">
              <a:xfrm>
                <a:off x="4743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49" name="Line 22"/>
              <p:cNvSpPr>
                <a:spLocks noChangeShapeType="1"/>
              </p:cNvSpPr>
              <p:nvPr/>
            </p:nvSpPr>
            <p:spPr bwMode="auto">
              <a:xfrm>
                <a:off x="4839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50" name="Line 23"/>
              <p:cNvSpPr>
                <a:spLocks noChangeShapeType="1"/>
              </p:cNvSpPr>
              <p:nvPr/>
            </p:nvSpPr>
            <p:spPr bwMode="auto">
              <a:xfrm>
                <a:off x="4839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0" name="Group 24"/>
            <p:cNvGrpSpPr>
              <a:grpSpLocks/>
            </p:cNvGrpSpPr>
            <p:nvPr/>
          </p:nvGrpSpPr>
          <p:grpSpPr bwMode="auto">
            <a:xfrm>
              <a:off x="4272" y="1005"/>
              <a:ext cx="192" cy="195"/>
              <a:chOff x="4896" y="1920"/>
              <a:chExt cx="192" cy="195"/>
            </a:xfrm>
          </p:grpSpPr>
          <p:sp>
            <p:nvSpPr>
              <p:cNvPr id="36945" name="Line 25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46" name="Line 26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47" name="Line 27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1" name="Group 28"/>
            <p:cNvGrpSpPr>
              <a:grpSpLocks/>
            </p:cNvGrpSpPr>
            <p:nvPr/>
          </p:nvGrpSpPr>
          <p:grpSpPr bwMode="auto">
            <a:xfrm>
              <a:off x="3504" y="1290"/>
              <a:ext cx="192" cy="195"/>
              <a:chOff x="4896" y="1920"/>
              <a:chExt cx="192" cy="195"/>
            </a:xfrm>
          </p:grpSpPr>
          <p:sp>
            <p:nvSpPr>
              <p:cNvPr id="36942" name="Line 29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43" name="Line 30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44" name="Line 31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2" name="Group 32"/>
            <p:cNvGrpSpPr>
              <a:grpSpLocks/>
            </p:cNvGrpSpPr>
            <p:nvPr/>
          </p:nvGrpSpPr>
          <p:grpSpPr bwMode="auto">
            <a:xfrm>
              <a:off x="3866" y="1293"/>
              <a:ext cx="192" cy="195"/>
              <a:chOff x="4778" y="1920"/>
              <a:chExt cx="192" cy="195"/>
            </a:xfrm>
          </p:grpSpPr>
          <p:sp>
            <p:nvSpPr>
              <p:cNvPr id="36939" name="Line 33"/>
              <p:cNvSpPr>
                <a:spLocks noChangeShapeType="1"/>
              </p:cNvSpPr>
              <p:nvPr/>
            </p:nvSpPr>
            <p:spPr bwMode="auto">
              <a:xfrm>
                <a:off x="4778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40" name="Line 34"/>
              <p:cNvSpPr>
                <a:spLocks noChangeShapeType="1"/>
              </p:cNvSpPr>
              <p:nvPr/>
            </p:nvSpPr>
            <p:spPr bwMode="auto">
              <a:xfrm>
                <a:off x="4874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41" name="Line 35"/>
              <p:cNvSpPr>
                <a:spLocks noChangeShapeType="1"/>
              </p:cNvSpPr>
              <p:nvPr/>
            </p:nvSpPr>
            <p:spPr bwMode="auto">
              <a:xfrm>
                <a:off x="4874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3" name="Group 36"/>
            <p:cNvGrpSpPr>
              <a:grpSpLocks/>
            </p:cNvGrpSpPr>
            <p:nvPr/>
          </p:nvGrpSpPr>
          <p:grpSpPr bwMode="auto">
            <a:xfrm>
              <a:off x="4272" y="1290"/>
              <a:ext cx="192" cy="195"/>
              <a:chOff x="4896" y="1920"/>
              <a:chExt cx="192" cy="195"/>
            </a:xfrm>
          </p:grpSpPr>
          <p:sp>
            <p:nvSpPr>
              <p:cNvPr id="36936" name="Line 37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37" name="Line 38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38" name="Line 39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4" name="Group 40"/>
            <p:cNvGrpSpPr>
              <a:grpSpLocks/>
            </p:cNvGrpSpPr>
            <p:nvPr/>
          </p:nvGrpSpPr>
          <p:grpSpPr bwMode="auto">
            <a:xfrm>
              <a:off x="4272" y="1581"/>
              <a:ext cx="192" cy="195"/>
              <a:chOff x="4896" y="1920"/>
              <a:chExt cx="192" cy="195"/>
            </a:xfrm>
          </p:grpSpPr>
          <p:sp>
            <p:nvSpPr>
              <p:cNvPr id="36933" name="Line 41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34" name="Line 42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35" name="Line 43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5" name="Group 44"/>
            <p:cNvGrpSpPr>
              <a:grpSpLocks/>
            </p:cNvGrpSpPr>
            <p:nvPr/>
          </p:nvGrpSpPr>
          <p:grpSpPr bwMode="auto">
            <a:xfrm>
              <a:off x="4272" y="1869"/>
              <a:ext cx="192" cy="195"/>
              <a:chOff x="4896" y="1920"/>
              <a:chExt cx="192" cy="195"/>
            </a:xfrm>
          </p:grpSpPr>
          <p:sp>
            <p:nvSpPr>
              <p:cNvPr id="36930" name="Line 45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31" name="Line 46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32" name="Line 47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6" name="Group 48"/>
            <p:cNvGrpSpPr>
              <a:grpSpLocks/>
            </p:cNvGrpSpPr>
            <p:nvPr/>
          </p:nvGrpSpPr>
          <p:grpSpPr bwMode="auto">
            <a:xfrm>
              <a:off x="4272" y="2112"/>
              <a:ext cx="192" cy="195"/>
              <a:chOff x="4896" y="1920"/>
              <a:chExt cx="192" cy="195"/>
            </a:xfrm>
          </p:grpSpPr>
          <p:sp>
            <p:nvSpPr>
              <p:cNvPr id="36927" name="Line 49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8" name="Line 50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9" name="Line 51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7" name="Group 52"/>
            <p:cNvGrpSpPr>
              <a:grpSpLocks/>
            </p:cNvGrpSpPr>
            <p:nvPr/>
          </p:nvGrpSpPr>
          <p:grpSpPr bwMode="auto">
            <a:xfrm>
              <a:off x="4272" y="2394"/>
              <a:ext cx="192" cy="195"/>
              <a:chOff x="4896" y="1920"/>
              <a:chExt cx="192" cy="195"/>
            </a:xfrm>
          </p:grpSpPr>
          <p:sp>
            <p:nvSpPr>
              <p:cNvPr id="36924" name="Line 53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5" name="Line 54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6" name="Line 55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8" name="Group 56"/>
            <p:cNvGrpSpPr>
              <a:grpSpLocks/>
            </p:cNvGrpSpPr>
            <p:nvPr/>
          </p:nvGrpSpPr>
          <p:grpSpPr bwMode="auto">
            <a:xfrm>
              <a:off x="3876" y="1869"/>
              <a:ext cx="192" cy="195"/>
              <a:chOff x="4788" y="1920"/>
              <a:chExt cx="192" cy="195"/>
            </a:xfrm>
          </p:grpSpPr>
          <p:sp>
            <p:nvSpPr>
              <p:cNvPr id="36921" name="Line 57"/>
              <p:cNvSpPr>
                <a:spLocks noChangeShapeType="1"/>
              </p:cNvSpPr>
              <p:nvPr/>
            </p:nvSpPr>
            <p:spPr bwMode="auto">
              <a:xfrm>
                <a:off x="4788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2" name="Line 58"/>
              <p:cNvSpPr>
                <a:spLocks noChangeShapeType="1"/>
              </p:cNvSpPr>
              <p:nvPr/>
            </p:nvSpPr>
            <p:spPr bwMode="auto">
              <a:xfrm>
                <a:off x="4884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3" name="Line 59"/>
              <p:cNvSpPr>
                <a:spLocks noChangeShapeType="1"/>
              </p:cNvSpPr>
              <p:nvPr/>
            </p:nvSpPr>
            <p:spPr bwMode="auto">
              <a:xfrm>
                <a:off x="4884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9" name="Group 60"/>
            <p:cNvGrpSpPr>
              <a:grpSpLocks/>
            </p:cNvGrpSpPr>
            <p:nvPr/>
          </p:nvGrpSpPr>
          <p:grpSpPr bwMode="auto">
            <a:xfrm>
              <a:off x="3504" y="1869"/>
              <a:ext cx="192" cy="195"/>
              <a:chOff x="4896" y="1920"/>
              <a:chExt cx="192" cy="195"/>
            </a:xfrm>
          </p:grpSpPr>
          <p:sp>
            <p:nvSpPr>
              <p:cNvPr id="36918" name="Line 61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9" name="Line 62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0" name="Line 63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10" name="Group 64"/>
            <p:cNvGrpSpPr>
              <a:grpSpLocks/>
            </p:cNvGrpSpPr>
            <p:nvPr/>
          </p:nvGrpSpPr>
          <p:grpSpPr bwMode="auto">
            <a:xfrm>
              <a:off x="3504" y="2397"/>
              <a:ext cx="192" cy="195"/>
              <a:chOff x="4896" y="1920"/>
              <a:chExt cx="192" cy="195"/>
            </a:xfrm>
          </p:grpSpPr>
          <p:sp>
            <p:nvSpPr>
              <p:cNvPr id="36915" name="Line 65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6" name="Line 66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7" name="Line 67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11" name="Group 68"/>
            <p:cNvGrpSpPr>
              <a:grpSpLocks/>
            </p:cNvGrpSpPr>
            <p:nvPr/>
          </p:nvGrpSpPr>
          <p:grpSpPr bwMode="auto">
            <a:xfrm>
              <a:off x="3876" y="2394"/>
              <a:ext cx="192" cy="195"/>
              <a:chOff x="4788" y="1920"/>
              <a:chExt cx="192" cy="195"/>
            </a:xfrm>
          </p:grpSpPr>
          <p:sp>
            <p:nvSpPr>
              <p:cNvPr id="36912" name="Line 69"/>
              <p:cNvSpPr>
                <a:spLocks noChangeShapeType="1"/>
              </p:cNvSpPr>
              <p:nvPr/>
            </p:nvSpPr>
            <p:spPr bwMode="auto">
              <a:xfrm>
                <a:off x="4788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3" name="Line 70"/>
              <p:cNvSpPr>
                <a:spLocks noChangeShapeType="1"/>
              </p:cNvSpPr>
              <p:nvPr/>
            </p:nvSpPr>
            <p:spPr bwMode="auto">
              <a:xfrm>
                <a:off x="4884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4" name="Line 71"/>
              <p:cNvSpPr>
                <a:spLocks noChangeShapeType="1"/>
              </p:cNvSpPr>
              <p:nvPr/>
            </p:nvSpPr>
            <p:spPr bwMode="auto">
              <a:xfrm>
                <a:off x="4884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36868" name="Group 94"/>
          <p:cNvGrpSpPr>
            <a:grpSpLocks/>
          </p:cNvGrpSpPr>
          <p:nvPr/>
        </p:nvGrpSpPr>
        <p:grpSpPr bwMode="auto">
          <a:xfrm>
            <a:off x="251520" y="4774654"/>
            <a:ext cx="3384550" cy="1390650"/>
            <a:chOff x="793" y="2341"/>
            <a:chExt cx="2132" cy="87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6870" name="Text Box 95"/>
            <p:cNvSpPr txBox="1">
              <a:spLocks noChangeArrowheads="1"/>
            </p:cNvSpPr>
            <p:nvPr/>
          </p:nvSpPr>
          <p:spPr bwMode="auto">
            <a:xfrm>
              <a:off x="793" y="2341"/>
              <a:ext cx="2132" cy="8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J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 K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=1     CP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endParaRPr kumimoji="0" lang="zh-CN" altLang="en-US" sz="2400" b="1">
                <a:solidFill>
                  <a:schemeClr val="bg2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J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 K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=1     CP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 Y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endParaRPr kumimoji="0" lang="zh-CN" altLang="en-US" sz="2400" b="1">
                <a:solidFill>
                  <a:schemeClr val="bg2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J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3 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 K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3 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=1     CP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3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 Y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  <a:endParaRPr kumimoji="0" lang="zh-CN" altLang="en-US" sz="2400" b="1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71" name="Line 96"/>
            <p:cNvSpPr>
              <a:spLocks noChangeShapeType="1"/>
            </p:cNvSpPr>
            <p:nvPr/>
          </p:nvSpPr>
          <p:spPr bwMode="auto">
            <a:xfrm>
              <a:off x="2472" y="2387"/>
              <a:ext cx="0" cy="227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2" name="Line 97"/>
            <p:cNvSpPr>
              <a:spLocks noChangeShapeType="1"/>
            </p:cNvSpPr>
            <p:nvPr/>
          </p:nvSpPr>
          <p:spPr bwMode="auto">
            <a:xfrm>
              <a:off x="2744" y="2659"/>
              <a:ext cx="0" cy="227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3" name="Line 98"/>
            <p:cNvSpPr>
              <a:spLocks noChangeShapeType="1"/>
            </p:cNvSpPr>
            <p:nvPr/>
          </p:nvSpPr>
          <p:spPr bwMode="auto">
            <a:xfrm>
              <a:off x="2744" y="2963"/>
              <a:ext cx="0" cy="227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0" name="Group 79"/>
          <p:cNvGrpSpPr>
            <a:grpSpLocks/>
          </p:cNvGrpSpPr>
          <p:nvPr/>
        </p:nvGrpSpPr>
        <p:grpSpPr bwMode="auto">
          <a:xfrm>
            <a:off x="4498976" y="4581525"/>
            <a:ext cx="5311775" cy="1800225"/>
            <a:chOff x="2289" y="2387"/>
            <a:chExt cx="3346" cy="1134"/>
          </a:xfrm>
        </p:grpSpPr>
        <p:sp>
          <p:nvSpPr>
            <p:cNvPr id="111" name="Rectangle 78"/>
            <p:cNvSpPr>
              <a:spLocks noChangeArrowheads="1"/>
            </p:cNvSpPr>
            <p:nvPr/>
          </p:nvSpPr>
          <p:spPr bwMode="auto">
            <a:xfrm>
              <a:off x="2336" y="2387"/>
              <a:ext cx="2812" cy="113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112" name="Group 59"/>
            <p:cNvGrpSpPr>
              <a:grpSpLocks/>
            </p:cNvGrpSpPr>
            <p:nvPr/>
          </p:nvGrpSpPr>
          <p:grpSpPr bwMode="auto">
            <a:xfrm>
              <a:off x="2289" y="2460"/>
              <a:ext cx="3312" cy="327"/>
              <a:chOff x="143" y="3004"/>
              <a:chExt cx="3312" cy="327"/>
            </a:xfrm>
          </p:grpSpPr>
          <p:sp>
            <p:nvSpPr>
              <p:cNvPr id="123" name="Text Box 60"/>
              <p:cNvSpPr txBox="1">
                <a:spLocks noChangeArrowheads="1"/>
              </p:cNvSpPr>
              <p:nvPr/>
            </p:nvSpPr>
            <p:spPr bwMode="auto">
              <a:xfrm>
                <a:off x="143" y="3004"/>
                <a:ext cx="33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J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K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＝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</a:p>
            </p:txBody>
          </p:sp>
          <p:sp>
            <p:nvSpPr>
              <p:cNvPr id="124" name="Line 61"/>
              <p:cNvSpPr>
                <a:spLocks noChangeShapeType="1"/>
              </p:cNvSpPr>
              <p:nvPr/>
            </p:nvSpPr>
            <p:spPr bwMode="auto">
              <a:xfrm>
                <a:off x="123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" name="Line 62"/>
              <p:cNvSpPr>
                <a:spLocks noChangeShapeType="1"/>
              </p:cNvSpPr>
              <p:nvPr/>
            </p:nvSpPr>
            <p:spPr bwMode="auto">
              <a:xfrm>
                <a:off x="259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6" name="Line 63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3" name="Group 64"/>
            <p:cNvGrpSpPr>
              <a:grpSpLocks/>
            </p:cNvGrpSpPr>
            <p:nvPr/>
          </p:nvGrpSpPr>
          <p:grpSpPr bwMode="auto">
            <a:xfrm>
              <a:off x="2323" y="3161"/>
              <a:ext cx="3312" cy="327"/>
              <a:chOff x="177" y="2976"/>
              <a:chExt cx="3312" cy="327"/>
            </a:xfrm>
          </p:grpSpPr>
          <p:sp>
            <p:nvSpPr>
              <p:cNvPr id="119" name="Text Box 65"/>
              <p:cNvSpPr txBox="1">
                <a:spLocks noChangeArrowheads="1"/>
              </p:cNvSpPr>
              <p:nvPr/>
            </p:nvSpPr>
            <p:spPr bwMode="auto">
              <a:xfrm>
                <a:off x="177" y="2976"/>
                <a:ext cx="33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3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＝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J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K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＝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endPara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20" name="Line 66"/>
              <p:cNvSpPr>
                <a:spLocks noChangeShapeType="1"/>
              </p:cNvSpPr>
              <p:nvPr/>
            </p:nvSpPr>
            <p:spPr bwMode="auto">
              <a:xfrm>
                <a:off x="1273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1" name="Line 67"/>
              <p:cNvSpPr>
                <a:spLocks noChangeShapeType="1"/>
              </p:cNvSpPr>
              <p:nvPr/>
            </p:nvSpPr>
            <p:spPr bwMode="auto">
              <a:xfrm>
                <a:off x="259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2" name="Line 68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4" name="Group 69"/>
            <p:cNvGrpSpPr>
              <a:grpSpLocks/>
            </p:cNvGrpSpPr>
            <p:nvPr/>
          </p:nvGrpSpPr>
          <p:grpSpPr bwMode="auto">
            <a:xfrm>
              <a:off x="2289" y="2828"/>
              <a:ext cx="3312" cy="327"/>
              <a:chOff x="143" y="2988"/>
              <a:chExt cx="3312" cy="327"/>
            </a:xfrm>
          </p:grpSpPr>
          <p:sp>
            <p:nvSpPr>
              <p:cNvPr id="115" name="Text Box 70"/>
              <p:cNvSpPr txBox="1">
                <a:spLocks noChangeArrowheads="1"/>
              </p:cNvSpPr>
              <p:nvPr/>
            </p:nvSpPr>
            <p:spPr bwMode="auto">
              <a:xfrm>
                <a:off x="143" y="2988"/>
                <a:ext cx="33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J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K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 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＝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</a:p>
            </p:txBody>
          </p:sp>
          <p:sp>
            <p:nvSpPr>
              <p:cNvPr id="116" name="Line 71"/>
              <p:cNvSpPr>
                <a:spLocks noChangeShapeType="1"/>
              </p:cNvSpPr>
              <p:nvPr/>
            </p:nvSpPr>
            <p:spPr bwMode="auto">
              <a:xfrm>
                <a:off x="123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" name="Line 72"/>
              <p:cNvSpPr>
                <a:spLocks noChangeShapeType="1"/>
              </p:cNvSpPr>
              <p:nvPr/>
            </p:nvSpPr>
            <p:spPr bwMode="auto">
              <a:xfrm>
                <a:off x="259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8" name="Line 73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27" name="AutoShape 80"/>
          <p:cNvSpPr>
            <a:spLocks noChangeArrowheads="1"/>
          </p:cNvSpPr>
          <p:nvPr/>
        </p:nvSpPr>
        <p:spPr bwMode="auto">
          <a:xfrm>
            <a:off x="3769845" y="5170614"/>
            <a:ext cx="647700" cy="287338"/>
          </a:xfrm>
          <a:prstGeom prst="rightArrow">
            <a:avLst>
              <a:gd name="adj1" fmla="val 50000"/>
              <a:gd name="adj2" fmla="val 56353"/>
            </a:avLst>
          </a:prstGeom>
          <a:solidFill>
            <a:srgbClr val="99FF66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2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4"/>
          <p:cNvGrpSpPr>
            <a:grpSpLocks/>
          </p:cNvGrpSpPr>
          <p:nvPr/>
        </p:nvGrpSpPr>
        <p:grpSpPr bwMode="auto">
          <a:xfrm>
            <a:off x="1331913" y="353442"/>
            <a:ext cx="6781800" cy="4067175"/>
            <a:chOff x="384" y="96"/>
            <a:chExt cx="4272" cy="2562"/>
          </a:xfrm>
        </p:grpSpPr>
        <p:sp>
          <p:nvSpPr>
            <p:cNvPr id="36890" name="Text Box 5"/>
            <p:cNvSpPr txBox="1">
              <a:spLocks noChangeArrowheads="1"/>
            </p:cNvSpPr>
            <p:nvPr/>
          </p:nvSpPr>
          <p:spPr bwMode="auto">
            <a:xfrm>
              <a:off x="384" y="96"/>
              <a:ext cx="4272" cy="2541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200" b="1" dirty="0">
                  <a:solidFill>
                    <a:srgbClr val="000099"/>
                  </a:solidFill>
                </a:rPr>
                <a:t>       </a:t>
              </a:r>
              <a:r>
                <a:rPr lang="zh-CN" altLang="en-US" sz="2200" b="1" baseline="-30000" dirty="0">
                  <a:solidFill>
                    <a:srgbClr val="000099"/>
                  </a:solidFill>
                </a:rPr>
                <a:t>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3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2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1</a:t>
              </a:r>
              <a:r>
                <a:rPr lang="en-US" altLang="zh-CN" sz="2200" b="1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 </a:t>
              </a:r>
              <a:r>
                <a:rPr lang="en-US" altLang="zh-CN" sz="2200" b="1" baseline="-30000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3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</a:rPr>
                <a:t>n+1   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2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</a:rPr>
                <a:t>n+1</a:t>
              </a:r>
              <a:r>
                <a:rPr lang="en-US" altLang="zh-CN" sz="2200" b="1" baseline="-30000" dirty="0">
                  <a:solidFill>
                    <a:srgbClr val="000099"/>
                  </a:solidFill>
                </a:rPr>
                <a:t>  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1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</a:rPr>
                <a:t>n+1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CP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3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CP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2 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CP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1      0   0   0        0          0         1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2      0   0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0          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0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3      0   1   0        0          1         1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4      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0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1   1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0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0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5      1   0   0        1          0         1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6      1   0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1      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1          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0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7      1   1   0        1          1         1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8      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1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0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    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0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0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 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</a:t>
              </a:r>
            </a:p>
          </p:txBody>
        </p:sp>
        <p:sp>
          <p:nvSpPr>
            <p:cNvPr id="36891" name="Line 6"/>
            <p:cNvSpPr>
              <a:spLocks noChangeShapeType="1"/>
            </p:cNvSpPr>
            <p:nvPr/>
          </p:nvSpPr>
          <p:spPr bwMode="auto">
            <a:xfrm>
              <a:off x="1584" y="96"/>
              <a:ext cx="0" cy="256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2" name="Line 7"/>
            <p:cNvSpPr>
              <a:spLocks noChangeShapeType="1"/>
            </p:cNvSpPr>
            <p:nvPr/>
          </p:nvSpPr>
          <p:spPr bwMode="auto">
            <a:xfrm>
              <a:off x="3264" y="96"/>
              <a:ext cx="0" cy="256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3" name="Line 8"/>
            <p:cNvSpPr>
              <a:spLocks noChangeShapeType="1"/>
            </p:cNvSpPr>
            <p:nvPr/>
          </p:nvSpPr>
          <p:spPr bwMode="auto">
            <a:xfrm>
              <a:off x="768" y="96"/>
              <a:ext cx="0" cy="256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6894" name="Group 9"/>
            <p:cNvGrpSpPr>
              <a:grpSpLocks/>
            </p:cNvGrpSpPr>
            <p:nvPr/>
          </p:nvGrpSpPr>
          <p:grpSpPr bwMode="auto">
            <a:xfrm>
              <a:off x="4272" y="429"/>
              <a:ext cx="192" cy="195"/>
              <a:chOff x="4896" y="1920"/>
              <a:chExt cx="192" cy="195"/>
            </a:xfrm>
          </p:grpSpPr>
          <p:sp>
            <p:nvSpPr>
              <p:cNvPr id="36954" name="Line 10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55" name="Line 11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56" name="Line 12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6895" name="Line 13"/>
            <p:cNvSpPr>
              <a:spLocks noChangeShapeType="1"/>
            </p:cNvSpPr>
            <p:nvPr/>
          </p:nvSpPr>
          <p:spPr bwMode="auto">
            <a:xfrm>
              <a:off x="3984" y="6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6" name="Line 14"/>
            <p:cNvSpPr>
              <a:spLocks noChangeShapeType="1"/>
            </p:cNvSpPr>
            <p:nvPr/>
          </p:nvSpPr>
          <p:spPr bwMode="auto">
            <a:xfrm>
              <a:off x="4080" y="672"/>
              <a:ext cx="0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7" name="Line 15"/>
            <p:cNvSpPr>
              <a:spLocks noChangeShapeType="1"/>
            </p:cNvSpPr>
            <p:nvPr/>
          </p:nvSpPr>
          <p:spPr bwMode="auto">
            <a:xfrm>
              <a:off x="4080" y="8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6898" name="Group 16"/>
            <p:cNvGrpSpPr>
              <a:grpSpLocks/>
            </p:cNvGrpSpPr>
            <p:nvPr/>
          </p:nvGrpSpPr>
          <p:grpSpPr bwMode="auto">
            <a:xfrm>
              <a:off x="4272" y="717"/>
              <a:ext cx="192" cy="195"/>
              <a:chOff x="4896" y="1920"/>
              <a:chExt cx="192" cy="195"/>
            </a:xfrm>
          </p:grpSpPr>
          <p:sp>
            <p:nvSpPr>
              <p:cNvPr id="36951" name="Line 17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52" name="Line 18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53" name="Line 19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899" name="Group 20"/>
            <p:cNvGrpSpPr>
              <a:grpSpLocks/>
            </p:cNvGrpSpPr>
            <p:nvPr/>
          </p:nvGrpSpPr>
          <p:grpSpPr bwMode="auto">
            <a:xfrm>
              <a:off x="3831" y="717"/>
              <a:ext cx="192" cy="195"/>
              <a:chOff x="4743" y="1920"/>
              <a:chExt cx="192" cy="195"/>
            </a:xfrm>
          </p:grpSpPr>
          <p:sp>
            <p:nvSpPr>
              <p:cNvPr id="36948" name="Line 21"/>
              <p:cNvSpPr>
                <a:spLocks noChangeShapeType="1"/>
              </p:cNvSpPr>
              <p:nvPr/>
            </p:nvSpPr>
            <p:spPr bwMode="auto">
              <a:xfrm>
                <a:off x="4743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49" name="Line 22"/>
              <p:cNvSpPr>
                <a:spLocks noChangeShapeType="1"/>
              </p:cNvSpPr>
              <p:nvPr/>
            </p:nvSpPr>
            <p:spPr bwMode="auto">
              <a:xfrm>
                <a:off x="4839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50" name="Line 23"/>
              <p:cNvSpPr>
                <a:spLocks noChangeShapeType="1"/>
              </p:cNvSpPr>
              <p:nvPr/>
            </p:nvSpPr>
            <p:spPr bwMode="auto">
              <a:xfrm>
                <a:off x="4839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0" name="Group 24"/>
            <p:cNvGrpSpPr>
              <a:grpSpLocks/>
            </p:cNvGrpSpPr>
            <p:nvPr/>
          </p:nvGrpSpPr>
          <p:grpSpPr bwMode="auto">
            <a:xfrm>
              <a:off x="4272" y="1005"/>
              <a:ext cx="192" cy="195"/>
              <a:chOff x="4896" y="1920"/>
              <a:chExt cx="192" cy="195"/>
            </a:xfrm>
          </p:grpSpPr>
          <p:sp>
            <p:nvSpPr>
              <p:cNvPr id="36945" name="Line 25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46" name="Line 26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47" name="Line 27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1" name="Group 28"/>
            <p:cNvGrpSpPr>
              <a:grpSpLocks/>
            </p:cNvGrpSpPr>
            <p:nvPr/>
          </p:nvGrpSpPr>
          <p:grpSpPr bwMode="auto">
            <a:xfrm>
              <a:off x="3504" y="1290"/>
              <a:ext cx="192" cy="195"/>
              <a:chOff x="4896" y="1920"/>
              <a:chExt cx="192" cy="195"/>
            </a:xfrm>
          </p:grpSpPr>
          <p:sp>
            <p:nvSpPr>
              <p:cNvPr id="36942" name="Line 29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43" name="Line 30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44" name="Line 31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2" name="Group 32"/>
            <p:cNvGrpSpPr>
              <a:grpSpLocks/>
            </p:cNvGrpSpPr>
            <p:nvPr/>
          </p:nvGrpSpPr>
          <p:grpSpPr bwMode="auto">
            <a:xfrm>
              <a:off x="3866" y="1293"/>
              <a:ext cx="192" cy="195"/>
              <a:chOff x="4778" y="1920"/>
              <a:chExt cx="192" cy="195"/>
            </a:xfrm>
          </p:grpSpPr>
          <p:sp>
            <p:nvSpPr>
              <p:cNvPr id="36939" name="Line 33"/>
              <p:cNvSpPr>
                <a:spLocks noChangeShapeType="1"/>
              </p:cNvSpPr>
              <p:nvPr/>
            </p:nvSpPr>
            <p:spPr bwMode="auto">
              <a:xfrm>
                <a:off x="4778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40" name="Line 34"/>
              <p:cNvSpPr>
                <a:spLocks noChangeShapeType="1"/>
              </p:cNvSpPr>
              <p:nvPr/>
            </p:nvSpPr>
            <p:spPr bwMode="auto">
              <a:xfrm>
                <a:off x="4874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41" name="Line 35"/>
              <p:cNvSpPr>
                <a:spLocks noChangeShapeType="1"/>
              </p:cNvSpPr>
              <p:nvPr/>
            </p:nvSpPr>
            <p:spPr bwMode="auto">
              <a:xfrm>
                <a:off x="4874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3" name="Group 36"/>
            <p:cNvGrpSpPr>
              <a:grpSpLocks/>
            </p:cNvGrpSpPr>
            <p:nvPr/>
          </p:nvGrpSpPr>
          <p:grpSpPr bwMode="auto">
            <a:xfrm>
              <a:off x="4272" y="1290"/>
              <a:ext cx="192" cy="195"/>
              <a:chOff x="4896" y="1920"/>
              <a:chExt cx="192" cy="195"/>
            </a:xfrm>
          </p:grpSpPr>
          <p:sp>
            <p:nvSpPr>
              <p:cNvPr id="36936" name="Line 37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37" name="Line 38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38" name="Line 39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4" name="Group 40"/>
            <p:cNvGrpSpPr>
              <a:grpSpLocks/>
            </p:cNvGrpSpPr>
            <p:nvPr/>
          </p:nvGrpSpPr>
          <p:grpSpPr bwMode="auto">
            <a:xfrm>
              <a:off x="4272" y="1581"/>
              <a:ext cx="192" cy="195"/>
              <a:chOff x="4896" y="1920"/>
              <a:chExt cx="192" cy="195"/>
            </a:xfrm>
          </p:grpSpPr>
          <p:sp>
            <p:nvSpPr>
              <p:cNvPr id="36933" name="Line 41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34" name="Line 42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35" name="Line 43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5" name="Group 44"/>
            <p:cNvGrpSpPr>
              <a:grpSpLocks/>
            </p:cNvGrpSpPr>
            <p:nvPr/>
          </p:nvGrpSpPr>
          <p:grpSpPr bwMode="auto">
            <a:xfrm>
              <a:off x="4272" y="1869"/>
              <a:ext cx="192" cy="195"/>
              <a:chOff x="4896" y="1920"/>
              <a:chExt cx="192" cy="195"/>
            </a:xfrm>
          </p:grpSpPr>
          <p:sp>
            <p:nvSpPr>
              <p:cNvPr id="36930" name="Line 45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31" name="Line 46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32" name="Line 47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6" name="Group 48"/>
            <p:cNvGrpSpPr>
              <a:grpSpLocks/>
            </p:cNvGrpSpPr>
            <p:nvPr/>
          </p:nvGrpSpPr>
          <p:grpSpPr bwMode="auto">
            <a:xfrm>
              <a:off x="4272" y="2112"/>
              <a:ext cx="192" cy="195"/>
              <a:chOff x="4896" y="1920"/>
              <a:chExt cx="192" cy="195"/>
            </a:xfrm>
          </p:grpSpPr>
          <p:sp>
            <p:nvSpPr>
              <p:cNvPr id="36927" name="Line 49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8" name="Line 50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9" name="Line 51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7" name="Group 52"/>
            <p:cNvGrpSpPr>
              <a:grpSpLocks/>
            </p:cNvGrpSpPr>
            <p:nvPr/>
          </p:nvGrpSpPr>
          <p:grpSpPr bwMode="auto">
            <a:xfrm>
              <a:off x="4272" y="2394"/>
              <a:ext cx="192" cy="195"/>
              <a:chOff x="4896" y="1920"/>
              <a:chExt cx="192" cy="195"/>
            </a:xfrm>
          </p:grpSpPr>
          <p:sp>
            <p:nvSpPr>
              <p:cNvPr id="36924" name="Line 53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5" name="Line 54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6" name="Line 55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8" name="Group 56"/>
            <p:cNvGrpSpPr>
              <a:grpSpLocks/>
            </p:cNvGrpSpPr>
            <p:nvPr/>
          </p:nvGrpSpPr>
          <p:grpSpPr bwMode="auto">
            <a:xfrm>
              <a:off x="3876" y="1869"/>
              <a:ext cx="192" cy="195"/>
              <a:chOff x="4788" y="1920"/>
              <a:chExt cx="192" cy="195"/>
            </a:xfrm>
          </p:grpSpPr>
          <p:sp>
            <p:nvSpPr>
              <p:cNvPr id="36921" name="Line 57"/>
              <p:cNvSpPr>
                <a:spLocks noChangeShapeType="1"/>
              </p:cNvSpPr>
              <p:nvPr/>
            </p:nvSpPr>
            <p:spPr bwMode="auto">
              <a:xfrm>
                <a:off x="4788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2" name="Line 58"/>
              <p:cNvSpPr>
                <a:spLocks noChangeShapeType="1"/>
              </p:cNvSpPr>
              <p:nvPr/>
            </p:nvSpPr>
            <p:spPr bwMode="auto">
              <a:xfrm>
                <a:off x="4884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3" name="Line 59"/>
              <p:cNvSpPr>
                <a:spLocks noChangeShapeType="1"/>
              </p:cNvSpPr>
              <p:nvPr/>
            </p:nvSpPr>
            <p:spPr bwMode="auto">
              <a:xfrm>
                <a:off x="4884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9" name="Group 60"/>
            <p:cNvGrpSpPr>
              <a:grpSpLocks/>
            </p:cNvGrpSpPr>
            <p:nvPr/>
          </p:nvGrpSpPr>
          <p:grpSpPr bwMode="auto">
            <a:xfrm>
              <a:off x="3504" y="1869"/>
              <a:ext cx="192" cy="195"/>
              <a:chOff x="4896" y="1920"/>
              <a:chExt cx="192" cy="195"/>
            </a:xfrm>
          </p:grpSpPr>
          <p:sp>
            <p:nvSpPr>
              <p:cNvPr id="36918" name="Line 61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9" name="Line 62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0" name="Line 63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10" name="Group 64"/>
            <p:cNvGrpSpPr>
              <a:grpSpLocks/>
            </p:cNvGrpSpPr>
            <p:nvPr/>
          </p:nvGrpSpPr>
          <p:grpSpPr bwMode="auto">
            <a:xfrm>
              <a:off x="3504" y="2397"/>
              <a:ext cx="192" cy="195"/>
              <a:chOff x="4896" y="1920"/>
              <a:chExt cx="192" cy="195"/>
            </a:xfrm>
          </p:grpSpPr>
          <p:sp>
            <p:nvSpPr>
              <p:cNvPr id="36915" name="Line 65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6" name="Line 66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7" name="Line 67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11" name="Group 68"/>
            <p:cNvGrpSpPr>
              <a:grpSpLocks/>
            </p:cNvGrpSpPr>
            <p:nvPr/>
          </p:nvGrpSpPr>
          <p:grpSpPr bwMode="auto">
            <a:xfrm>
              <a:off x="3876" y="2394"/>
              <a:ext cx="192" cy="195"/>
              <a:chOff x="4788" y="1920"/>
              <a:chExt cx="192" cy="195"/>
            </a:xfrm>
          </p:grpSpPr>
          <p:sp>
            <p:nvSpPr>
              <p:cNvPr id="36912" name="Line 69"/>
              <p:cNvSpPr>
                <a:spLocks noChangeShapeType="1"/>
              </p:cNvSpPr>
              <p:nvPr/>
            </p:nvSpPr>
            <p:spPr bwMode="auto">
              <a:xfrm>
                <a:off x="4788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3" name="Line 70"/>
              <p:cNvSpPr>
                <a:spLocks noChangeShapeType="1"/>
              </p:cNvSpPr>
              <p:nvPr/>
            </p:nvSpPr>
            <p:spPr bwMode="auto">
              <a:xfrm>
                <a:off x="4884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4" name="Line 71"/>
              <p:cNvSpPr>
                <a:spLocks noChangeShapeType="1"/>
              </p:cNvSpPr>
              <p:nvPr/>
            </p:nvSpPr>
            <p:spPr bwMode="auto">
              <a:xfrm>
                <a:off x="4884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36868" name="Group 94"/>
          <p:cNvGrpSpPr>
            <a:grpSpLocks/>
          </p:cNvGrpSpPr>
          <p:nvPr/>
        </p:nvGrpSpPr>
        <p:grpSpPr bwMode="auto">
          <a:xfrm>
            <a:off x="251520" y="4774654"/>
            <a:ext cx="3384550" cy="1390650"/>
            <a:chOff x="793" y="2341"/>
            <a:chExt cx="2132" cy="87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6870" name="Text Box 95"/>
            <p:cNvSpPr txBox="1">
              <a:spLocks noChangeArrowheads="1"/>
            </p:cNvSpPr>
            <p:nvPr/>
          </p:nvSpPr>
          <p:spPr bwMode="auto">
            <a:xfrm>
              <a:off x="793" y="2341"/>
              <a:ext cx="2132" cy="8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J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 K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=1     CP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endParaRPr kumimoji="0" lang="zh-CN" altLang="en-US" sz="2400" b="1">
                <a:solidFill>
                  <a:schemeClr val="bg2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J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 K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=1     CP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 Y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endParaRPr kumimoji="0" lang="zh-CN" altLang="en-US" sz="2400" b="1">
                <a:solidFill>
                  <a:schemeClr val="bg2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J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3 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 K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3 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=1     CP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3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 Y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  <a:endParaRPr kumimoji="0" lang="zh-CN" altLang="en-US" sz="2400" b="1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71" name="Line 96"/>
            <p:cNvSpPr>
              <a:spLocks noChangeShapeType="1"/>
            </p:cNvSpPr>
            <p:nvPr/>
          </p:nvSpPr>
          <p:spPr bwMode="auto">
            <a:xfrm>
              <a:off x="2472" y="2387"/>
              <a:ext cx="0" cy="227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2" name="Line 97"/>
            <p:cNvSpPr>
              <a:spLocks noChangeShapeType="1"/>
            </p:cNvSpPr>
            <p:nvPr/>
          </p:nvSpPr>
          <p:spPr bwMode="auto">
            <a:xfrm>
              <a:off x="2744" y="2659"/>
              <a:ext cx="0" cy="227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3" name="Line 98"/>
            <p:cNvSpPr>
              <a:spLocks noChangeShapeType="1"/>
            </p:cNvSpPr>
            <p:nvPr/>
          </p:nvSpPr>
          <p:spPr bwMode="auto">
            <a:xfrm>
              <a:off x="2744" y="2963"/>
              <a:ext cx="0" cy="227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0" name="Group 79"/>
          <p:cNvGrpSpPr>
            <a:grpSpLocks/>
          </p:cNvGrpSpPr>
          <p:nvPr/>
        </p:nvGrpSpPr>
        <p:grpSpPr bwMode="auto">
          <a:xfrm>
            <a:off x="4498976" y="4581525"/>
            <a:ext cx="5311775" cy="1800225"/>
            <a:chOff x="2289" y="2387"/>
            <a:chExt cx="3346" cy="1134"/>
          </a:xfrm>
        </p:grpSpPr>
        <p:sp>
          <p:nvSpPr>
            <p:cNvPr id="111" name="Rectangle 78"/>
            <p:cNvSpPr>
              <a:spLocks noChangeArrowheads="1"/>
            </p:cNvSpPr>
            <p:nvPr/>
          </p:nvSpPr>
          <p:spPr bwMode="auto">
            <a:xfrm>
              <a:off x="2336" y="2387"/>
              <a:ext cx="2812" cy="113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112" name="Group 59"/>
            <p:cNvGrpSpPr>
              <a:grpSpLocks/>
            </p:cNvGrpSpPr>
            <p:nvPr/>
          </p:nvGrpSpPr>
          <p:grpSpPr bwMode="auto">
            <a:xfrm>
              <a:off x="2289" y="2460"/>
              <a:ext cx="3312" cy="327"/>
              <a:chOff x="143" y="3004"/>
              <a:chExt cx="3312" cy="327"/>
            </a:xfrm>
          </p:grpSpPr>
          <p:sp>
            <p:nvSpPr>
              <p:cNvPr id="123" name="Text Box 60"/>
              <p:cNvSpPr txBox="1">
                <a:spLocks noChangeArrowheads="1"/>
              </p:cNvSpPr>
              <p:nvPr/>
            </p:nvSpPr>
            <p:spPr bwMode="auto">
              <a:xfrm>
                <a:off x="143" y="3004"/>
                <a:ext cx="33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J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K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＝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</a:p>
            </p:txBody>
          </p:sp>
          <p:sp>
            <p:nvSpPr>
              <p:cNvPr id="124" name="Line 61"/>
              <p:cNvSpPr>
                <a:spLocks noChangeShapeType="1"/>
              </p:cNvSpPr>
              <p:nvPr/>
            </p:nvSpPr>
            <p:spPr bwMode="auto">
              <a:xfrm>
                <a:off x="123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" name="Line 62"/>
              <p:cNvSpPr>
                <a:spLocks noChangeShapeType="1"/>
              </p:cNvSpPr>
              <p:nvPr/>
            </p:nvSpPr>
            <p:spPr bwMode="auto">
              <a:xfrm>
                <a:off x="259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6" name="Line 63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3" name="Group 64"/>
            <p:cNvGrpSpPr>
              <a:grpSpLocks/>
            </p:cNvGrpSpPr>
            <p:nvPr/>
          </p:nvGrpSpPr>
          <p:grpSpPr bwMode="auto">
            <a:xfrm>
              <a:off x="2323" y="3161"/>
              <a:ext cx="3312" cy="327"/>
              <a:chOff x="177" y="2976"/>
              <a:chExt cx="3312" cy="327"/>
            </a:xfrm>
          </p:grpSpPr>
          <p:sp>
            <p:nvSpPr>
              <p:cNvPr id="119" name="Text Box 65"/>
              <p:cNvSpPr txBox="1">
                <a:spLocks noChangeArrowheads="1"/>
              </p:cNvSpPr>
              <p:nvPr/>
            </p:nvSpPr>
            <p:spPr bwMode="auto">
              <a:xfrm>
                <a:off x="177" y="2976"/>
                <a:ext cx="33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3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＝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J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K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＝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endPara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20" name="Line 66"/>
              <p:cNvSpPr>
                <a:spLocks noChangeShapeType="1"/>
              </p:cNvSpPr>
              <p:nvPr/>
            </p:nvSpPr>
            <p:spPr bwMode="auto">
              <a:xfrm>
                <a:off x="1273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1" name="Line 67"/>
              <p:cNvSpPr>
                <a:spLocks noChangeShapeType="1"/>
              </p:cNvSpPr>
              <p:nvPr/>
            </p:nvSpPr>
            <p:spPr bwMode="auto">
              <a:xfrm>
                <a:off x="259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2" name="Line 68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4" name="Group 69"/>
            <p:cNvGrpSpPr>
              <a:grpSpLocks/>
            </p:cNvGrpSpPr>
            <p:nvPr/>
          </p:nvGrpSpPr>
          <p:grpSpPr bwMode="auto">
            <a:xfrm>
              <a:off x="2289" y="2828"/>
              <a:ext cx="3312" cy="327"/>
              <a:chOff x="143" y="2988"/>
              <a:chExt cx="3312" cy="327"/>
            </a:xfrm>
          </p:grpSpPr>
          <p:sp>
            <p:nvSpPr>
              <p:cNvPr id="115" name="Text Box 70"/>
              <p:cNvSpPr txBox="1">
                <a:spLocks noChangeArrowheads="1"/>
              </p:cNvSpPr>
              <p:nvPr/>
            </p:nvSpPr>
            <p:spPr bwMode="auto">
              <a:xfrm>
                <a:off x="143" y="2988"/>
                <a:ext cx="33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J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K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 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＝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</a:p>
            </p:txBody>
          </p:sp>
          <p:sp>
            <p:nvSpPr>
              <p:cNvPr id="116" name="Line 71"/>
              <p:cNvSpPr>
                <a:spLocks noChangeShapeType="1"/>
              </p:cNvSpPr>
              <p:nvPr/>
            </p:nvSpPr>
            <p:spPr bwMode="auto">
              <a:xfrm>
                <a:off x="123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" name="Line 72"/>
              <p:cNvSpPr>
                <a:spLocks noChangeShapeType="1"/>
              </p:cNvSpPr>
              <p:nvPr/>
            </p:nvSpPr>
            <p:spPr bwMode="auto">
              <a:xfrm>
                <a:off x="259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8" name="Line 73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27" name="AutoShape 80"/>
          <p:cNvSpPr>
            <a:spLocks noChangeArrowheads="1"/>
          </p:cNvSpPr>
          <p:nvPr/>
        </p:nvSpPr>
        <p:spPr bwMode="auto">
          <a:xfrm>
            <a:off x="3769845" y="5170614"/>
            <a:ext cx="647700" cy="287338"/>
          </a:xfrm>
          <a:prstGeom prst="rightArrow">
            <a:avLst>
              <a:gd name="adj1" fmla="val 50000"/>
              <a:gd name="adj2" fmla="val 56353"/>
            </a:avLst>
          </a:prstGeom>
          <a:solidFill>
            <a:srgbClr val="99FF66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 bwMode="auto">
          <a:xfrm>
            <a:off x="4252666" y="815058"/>
            <a:ext cx="432048" cy="346960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3433515" y="773773"/>
            <a:ext cx="432048" cy="346960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4398591" y="860561"/>
            <a:ext cx="432048" cy="346960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2350716" y="799633"/>
            <a:ext cx="432048" cy="346960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2010929" y="773773"/>
            <a:ext cx="432048" cy="346960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2601993" y="815058"/>
            <a:ext cx="432048" cy="346960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5122863" y="785119"/>
            <a:ext cx="432048" cy="346960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6245102" y="855232"/>
            <a:ext cx="432048" cy="346960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6774110" y="837206"/>
            <a:ext cx="432048" cy="346960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4"/>
          <p:cNvGrpSpPr>
            <a:grpSpLocks/>
          </p:cNvGrpSpPr>
          <p:nvPr/>
        </p:nvGrpSpPr>
        <p:grpSpPr bwMode="auto">
          <a:xfrm>
            <a:off x="1331913" y="353442"/>
            <a:ext cx="6781800" cy="4067175"/>
            <a:chOff x="384" y="96"/>
            <a:chExt cx="4272" cy="2562"/>
          </a:xfrm>
        </p:grpSpPr>
        <p:sp>
          <p:nvSpPr>
            <p:cNvPr id="36890" name="Text Box 5"/>
            <p:cNvSpPr txBox="1">
              <a:spLocks noChangeArrowheads="1"/>
            </p:cNvSpPr>
            <p:nvPr/>
          </p:nvSpPr>
          <p:spPr bwMode="auto">
            <a:xfrm>
              <a:off x="384" y="96"/>
              <a:ext cx="4272" cy="2541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200" b="1" dirty="0">
                  <a:solidFill>
                    <a:srgbClr val="000099"/>
                  </a:solidFill>
                </a:rPr>
                <a:t>       </a:t>
              </a:r>
              <a:r>
                <a:rPr lang="zh-CN" altLang="en-US" sz="2200" b="1" baseline="-30000" dirty="0">
                  <a:solidFill>
                    <a:srgbClr val="000099"/>
                  </a:solidFill>
                </a:rPr>
                <a:t>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3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2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1</a:t>
              </a:r>
              <a:r>
                <a:rPr lang="en-US" altLang="zh-CN" sz="2200" b="1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 </a:t>
              </a:r>
              <a:r>
                <a:rPr lang="en-US" altLang="zh-CN" sz="2200" b="1" baseline="-30000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3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</a:rPr>
                <a:t>n+1   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2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</a:rPr>
                <a:t>n+1</a:t>
              </a:r>
              <a:r>
                <a:rPr lang="en-US" altLang="zh-CN" sz="2200" b="1" baseline="-30000" dirty="0">
                  <a:solidFill>
                    <a:srgbClr val="000099"/>
                  </a:solidFill>
                </a:rPr>
                <a:t>  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1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</a:rPr>
                <a:t>n+1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CP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3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CP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2 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CP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1      0   0   0        0          0         1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2      0   0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0          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0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3      0   1   0        0          1         1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4      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0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1   1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0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0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5      1   0   0        1          0         1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6      1   0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1      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1          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0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7      1   1   0        1          1         1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8      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1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0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    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0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0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 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</a:t>
              </a:r>
            </a:p>
          </p:txBody>
        </p:sp>
        <p:sp>
          <p:nvSpPr>
            <p:cNvPr id="36891" name="Line 6"/>
            <p:cNvSpPr>
              <a:spLocks noChangeShapeType="1"/>
            </p:cNvSpPr>
            <p:nvPr/>
          </p:nvSpPr>
          <p:spPr bwMode="auto">
            <a:xfrm>
              <a:off x="1584" y="96"/>
              <a:ext cx="0" cy="256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2" name="Line 7"/>
            <p:cNvSpPr>
              <a:spLocks noChangeShapeType="1"/>
            </p:cNvSpPr>
            <p:nvPr/>
          </p:nvSpPr>
          <p:spPr bwMode="auto">
            <a:xfrm>
              <a:off x="3264" y="96"/>
              <a:ext cx="0" cy="256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3" name="Line 8"/>
            <p:cNvSpPr>
              <a:spLocks noChangeShapeType="1"/>
            </p:cNvSpPr>
            <p:nvPr/>
          </p:nvSpPr>
          <p:spPr bwMode="auto">
            <a:xfrm>
              <a:off x="768" y="96"/>
              <a:ext cx="0" cy="256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6894" name="Group 9"/>
            <p:cNvGrpSpPr>
              <a:grpSpLocks/>
            </p:cNvGrpSpPr>
            <p:nvPr/>
          </p:nvGrpSpPr>
          <p:grpSpPr bwMode="auto">
            <a:xfrm>
              <a:off x="4272" y="429"/>
              <a:ext cx="192" cy="195"/>
              <a:chOff x="4896" y="1920"/>
              <a:chExt cx="192" cy="195"/>
            </a:xfrm>
          </p:grpSpPr>
          <p:sp>
            <p:nvSpPr>
              <p:cNvPr id="36954" name="Line 10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55" name="Line 11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56" name="Line 12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6895" name="Line 13"/>
            <p:cNvSpPr>
              <a:spLocks noChangeShapeType="1"/>
            </p:cNvSpPr>
            <p:nvPr/>
          </p:nvSpPr>
          <p:spPr bwMode="auto">
            <a:xfrm>
              <a:off x="3984" y="6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6" name="Line 14"/>
            <p:cNvSpPr>
              <a:spLocks noChangeShapeType="1"/>
            </p:cNvSpPr>
            <p:nvPr/>
          </p:nvSpPr>
          <p:spPr bwMode="auto">
            <a:xfrm>
              <a:off x="4080" y="672"/>
              <a:ext cx="0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7" name="Line 15"/>
            <p:cNvSpPr>
              <a:spLocks noChangeShapeType="1"/>
            </p:cNvSpPr>
            <p:nvPr/>
          </p:nvSpPr>
          <p:spPr bwMode="auto">
            <a:xfrm>
              <a:off x="4080" y="8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6898" name="Group 16"/>
            <p:cNvGrpSpPr>
              <a:grpSpLocks/>
            </p:cNvGrpSpPr>
            <p:nvPr/>
          </p:nvGrpSpPr>
          <p:grpSpPr bwMode="auto">
            <a:xfrm>
              <a:off x="4272" y="717"/>
              <a:ext cx="192" cy="195"/>
              <a:chOff x="4896" y="1920"/>
              <a:chExt cx="192" cy="195"/>
            </a:xfrm>
          </p:grpSpPr>
          <p:sp>
            <p:nvSpPr>
              <p:cNvPr id="36951" name="Line 17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52" name="Line 18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53" name="Line 19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899" name="Group 20"/>
            <p:cNvGrpSpPr>
              <a:grpSpLocks/>
            </p:cNvGrpSpPr>
            <p:nvPr/>
          </p:nvGrpSpPr>
          <p:grpSpPr bwMode="auto">
            <a:xfrm>
              <a:off x="3831" y="717"/>
              <a:ext cx="192" cy="195"/>
              <a:chOff x="4743" y="1920"/>
              <a:chExt cx="192" cy="195"/>
            </a:xfrm>
          </p:grpSpPr>
          <p:sp>
            <p:nvSpPr>
              <p:cNvPr id="36948" name="Line 21"/>
              <p:cNvSpPr>
                <a:spLocks noChangeShapeType="1"/>
              </p:cNvSpPr>
              <p:nvPr/>
            </p:nvSpPr>
            <p:spPr bwMode="auto">
              <a:xfrm>
                <a:off x="4743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49" name="Line 22"/>
              <p:cNvSpPr>
                <a:spLocks noChangeShapeType="1"/>
              </p:cNvSpPr>
              <p:nvPr/>
            </p:nvSpPr>
            <p:spPr bwMode="auto">
              <a:xfrm>
                <a:off x="4839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50" name="Line 23"/>
              <p:cNvSpPr>
                <a:spLocks noChangeShapeType="1"/>
              </p:cNvSpPr>
              <p:nvPr/>
            </p:nvSpPr>
            <p:spPr bwMode="auto">
              <a:xfrm>
                <a:off x="4839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0" name="Group 24"/>
            <p:cNvGrpSpPr>
              <a:grpSpLocks/>
            </p:cNvGrpSpPr>
            <p:nvPr/>
          </p:nvGrpSpPr>
          <p:grpSpPr bwMode="auto">
            <a:xfrm>
              <a:off x="4272" y="1005"/>
              <a:ext cx="192" cy="195"/>
              <a:chOff x="4896" y="1920"/>
              <a:chExt cx="192" cy="195"/>
            </a:xfrm>
          </p:grpSpPr>
          <p:sp>
            <p:nvSpPr>
              <p:cNvPr id="36945" name="Line 25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46" name="Line 26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47" name="Line 27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1" name="Group 28"/>
            <p:cNvGrpSpPr>
              <a:grpSpLocks/>
            </p:cNvGrpSpPr>
            <p:nvPr/>
          </p:nvGrpSpPr>
          <p:grpSpPr bwMode="auto">
            <a:xfrm>
              <a:off x="3504" y="1290"/>
              <a:ext cx="192" cy="195"/>
              <a:chOff x="4896" y="1920"/>
              <a:chExt cx="192" cy="195"/>
            </a:xfrm>
          </p:grpSpPr>
          <p:sp>
            <p:nvSpPr>
              <p:cNvPr id="36942" name="Line 29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43" name="Line 30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44" name="Line 31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2" name="Group 32"/>
            <p:cNvGrpSpPr>
              <a:grpSpLocks/>
            </p:cNvGrpSpPr>
            <p:nvPr/>
          </p:nvGrpSpPr>
          <p:grpSpPr bwMode="auto">
            <a:xfrm>
              <a:off x="3866" y="1293"/>
              <a:ext cx="192" cy="195"/>
              <a:chOff x="4778" y="1920"/>
              <a:chExt cx="192" cy="195"/>
            </a:xfrm>
          </p:grpSpPr>
          <p:sp>
            <p:nvSpPr>
              <p:cNvPr id="36939" name="Line 33"/>
              <p:cNvSpPr>
                <a:spLocks noChangeShapeType="1"/>
              </p:cNvSpPr>
              <p:nvPr/>
            </p:nvSpPr>
            <p:spPr bwMode="auto">
              <a:xfrm>
                <a:off x="4778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40" name="Line 34"/>
              <p:cNvSpPr>
                <a:spLocks noChangeShapeType="1"/>
              </p:cNvSpPr>
              <p:nvPr/>
            </p:nvSpPr>
            <p:spPr bwMode="auto">
              <a:xfrm>
                <a:off x="4874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41" name="Line 35"/>
              <p:cNvSpPr>
                <a:spLocks noChangeShapeType="1"/>
              </p:cNvSpPr>
              <p:nvPr/>
            </p:nvSpPr>
            <p:spPr bwMode="auto">
              <a:xfrm>
                <a:off x="4874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3" name="Group 36"/>
            <p:cNvGrpSpPr>
              <a:grpSpLocks/>
            </p:cNvGrpSpPr>
            <p:nvPr/>
          </p:nvGrpSpPr>
          <p:grpSpPr bwMode="auto">
            <a:xfrm>
              <a:off x="4272" y="1290"/>
              <a:ext cx="192" cy="195"/>
              <a:chOff x="4896" y="1920"/>
              <a:chExt cx="192" cy="195"/>
            </a:xfrm>
          </p:grpSpPr>
          <p:sp>
            <p:nvSpPr>
              <p:cNvPr id="36936" name="Line 37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37" name="Line 38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38" name="Line 39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4" name="Group 40"/>
            <p:cNvGrpSpPr>
              <a:grpSpLocks/>
            </p:cNvGrpSpPr>
            <p:nvPr/>
          </p:nvGrpSpPr>
          <p:grpSpPr bwMode="auto">
            <a:xfrm>
              <a:off x="4272" y="1581"/>
              <a:ext cx="192" cy="195"/>
              <a:chOff x="4896" y="1920"/>
              <a:chExt cx="192" cy="195"/>
            </a:xfrm>
          </p:grpSpPr>
          <p:sp>
            <p:nvSpPr>
              <p:cNvPr id="36933" name="Line 41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34" name="Line 42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35" name="Line 43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5" name="Group 44"/>
            <p:cNvGrpSpPr>
              <a:grpSpLocks/>
            </p:cNvGrpSpPr>
            <p:nvPr/>
          </p:nvGrpSpPr>
          <p:grpSpPr bwMode="auto">
            <a:xfrm>
              <a:off x="4272" y="1869"/>
              <a:ext cx="192" cy="195"/>
              <a:chOff x="4896" y="1920"/>
              <a:chExt cx="192" cy="195"/>
            </a:xfrm>
          </p:grpSpPr>
          <p:sp>
            <p:nvSpPr>
              <p:cNvPr id="36930" name="Line 45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31" name="Line 46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32" name="Line 47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6" name="Group 48"/>
            <p:cNvGrpSpPr>
              <a:grpSpLocks/>
            </p:cNvGrpSpPr>
            <p:nvPr/>
          </p:nvGrpSpPr>
          <p:grpSpPr bwMode="auto">
            <a:xfrm>
              <a:off x="4272" y="2112"/>
              <a:ext cx="192" cy="195"/>
              <a:chOff x="4896" y="1920"/>
              <a:chExt cx="192" cy="195"/>
            </a:xfrm>
          </p:grpSpPr>
          <p:sp>
            <p:nvSpPr>
              <p:cNvPr id="36927" name="Line 49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8" name="Line 50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9" name="Line 51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7" name="Group 52"/>
            <p:cNvGrpSpPr>
              <a:grpSpLocks/>
            </p:cNvGrpSpPr>
            <p:nvPr/>
          </p:nvGrpSpPr>
          <p:grpSpPr bwMode="auto">
            <a:xfrm>
              <a:off x="4272" y="2394"/>
              <a:ext cx="192" cy="195"/>
              <a:chOff x="4896" y="1920"/>
              <a:chExt cx="192" cy="195"/>
            </a:xfrm>
          </p:grpSpPr>
          <p:sp>
            <p:nvSpPr>
              <p:cNvPr id="36924" name="Line 53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5" name="Line 54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6" name="Line 55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8" name="Group 56"/>
            <p:cNvGrpSpPr>
              <a:grpSpLocks/>
            </p:cNvGrpSpPr>
            <p:nvPr/>
          </p:nvGrpSpPr>
          <p:grpSpPr bwMode="auto">
            <a:xfrm>
              <a:off x="3876" y="1869"/>
              <a:ext cx="192" cy="195"/>
              <a:chOff x="4788" y="1920"/>
              <a:chExt cx="192" cy="195"/>
            </a:xfrm>
          </p:grpSpPr>
          <p:sp>
            <p:nvSpPr>
              <p:cNvPr id="36921" name="Line 57"/>
              <p:cNvSpPr>
                <a:spLocks noChangeShapeType="1"/>
              </p:cNvSpPr>
              <p:nvPr/>
            </p:nvSpPr>
            <p:spPr bwMode="auto">
              <a:xfrm>
                <a:off x="4788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2" name="Line 58"/>
              <p:cNvSpPr>
                <a:spLocks noChangeShapeType="1"/>
              </p:cNvSpPr>
              <p:nvPr/>
            </p:nvSpPr>
            <p:spPr bwMode="auto">
              <a:xfrm>
                <a:off x="4884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3" name="Line 59"/>
              <p:cNvSpPr>
                <a:spLocks noChangeShapeType="1"/>
              </p:cNvSpPr>
              <p:nvPr/>
            </p:nvSpPr>
            <p:spPr bwMode="auto">
              <a:xfrm>
                <a:off x="4884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9" name="Group 60"/>
            <p:cNvGrpSpPr>
              <a:grpSpLocks/>
            </p:cNvGrpSpPr>
            <p:nvPr/>
          </p:nvGrpSpPr>
          <p:grpSpPr bwMode="auto">
            <a:xfrm>
              <a:off x="3504" y="1869"/>
              <a:ext cx="192" cy="195"/>
              <a:chOff x="4896" y="1920"/>
              <a:chExt cx="192" cy="195"/>
            </a:xfrm>
          </p:grpSpPr>
          <p:sp>
            <p:nvSpPr>
              <p:cNvPr id="36918" name="Line 61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9" name="Line 62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0" name="Line 63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10" name="Group 64"/>
            <p:cNvGrpSpPr>
              <a:grpSpLocks/>
            </p:cNvGrpSpPr>
            <p:nvPr/>
          </p:nvGrpSpPr>
          <p:grpSpPr bwMode="auto">
            <a:xfrm>
              <a:off x="3504" y="2397"/>
              <a:ext cx="192" cy="195"/>
              <a:chOff x="4896" y="1920"/>
              <a:chExt cx="192" cy="195"/>
            </a:xfrm>
          </p:grpSpPr>
          <p:sp>
            <p:nvSpPr>
              <p:cNvPr id="36915" name="Line 65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6" name="Line 66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7" name="Line 67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11" name="Group 68"/>
            <p:cNvGrpSpPr>
              <a:grpSpLocks/>
            </p:cNvGrpSpPr>
            <p:nvPr/>
          </p:nvGrpSpPr>
          <p:grpSpPr bwMode="auto">
            <a:xfrm>
              <a:off x="3876" y="2394"/>
              <a:ext cx="192" cy="195"/>
              <a:chOff x="4788" y="1920"/>
              <a:chExt cx="192" cy="195"/>
            </a:xfrm>
          </p:grpSpPr>
          <p:sp>
            <p:nvSpPr>
              <p:cNvPr id="36912" name="Line 69"/>
              <p:cNvSpPr>
                <a:spLocks noChangeShapeType="1"/>
              </p:cNvSpPr>
              <p:nvPr/>
            </p:nvSpPr>
            <p:spPr bwMode="auto">
              <a:xfrm>
                <a:off x="4788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3" name="Line 70"/>
              <p:cNvSpPr>
                <a:spLocks noChangeShapeType="1"/>
              </p:cNvSpPr>
              <p:nvPr/>
            </p:nvSpPr>
            <p:spPr bwMode="auto">
              <a:xfrm>
                <a:off x="4884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4" name="Line 71"/>
              <p:cNvSpPr>
                <a:spLocks noChangeShapeType="1"/>
              </p:cNvSpPr>
              <p:nvPr/>
            </p:nvSpPr>
            <p:spPr bwMode="auto">
              <a:xfrm>
                <a:off x="4884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36868" name="Group 94"/>
          <p:cNvGrpSpPr>
            <a:grpSpLocks/>
          </p:cNvGrpSpPr>
          <p:nvPr/>
        </p:nvGrpSpPr>
        <p:grpSpPr bwMode="auto">
          <a:xfrm>
            <a:off x="251520" y="4774654"/>
            <a:ext cx="3384550" cy="1390650"/>
            <a:chOff x="793" y="2341"/>
            <a:chExt cx="2132" cy="87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6870" name="Text Box 95"/>
            <p:cNvSpPr txBox="1">
              <a:spLocks noChangeArrowheads="1"/>
            </p:cNvSpPr>
            <p:nvPr/>
          </p:nvSpPr>
          <p:spPr bwMode="auto">
            <a:xfrm>
              <a:off x="793" y="2341"/>
              <a:ext cx="2132" cy="8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J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 K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=1     CP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endParaRPr kumimoji="0" lang="zh-CN" altLang="en-US" sz="2400" b="1">
                <a:solidFill>
                  <a:schemeClr val="bg2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J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 K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=1     CP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 Y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endParaRPr kumimoji="0" lang="zh-CN" altLang="en-US" sz="2400" b="1">
                <a:solidFill>
                  <a:schemeClr val="bg2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J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3 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 K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3 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=1     CP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3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 Y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  <a:endParaRPr kumimoji="0" lang="zh-CN" altLang="en-US" sz="2400" b="1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71" name="Line 96"/>
            <p:cNvSpPr>
              <a:spLocks noChangeShapeType="1"/>
            </p:cNvSpPr>
            <p:nvPr/>
          </p:nvSpPr>
          <p:spPr bwMode="auto">
            <a:xfrm>
              <a:off x="2472" y="2387"/>
              <a:ext cx="0" cy="227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2" name="Line 97"/>
            <p:cNvSpPr>
              <a:spLocks noChangeShapeType="1"/>
            </p:cNvSpPr>
            <p:nvPr/>
          </p:nvSpPr>
          <p:spPr bwMode="auto">
            <a:xfrm>
              <a:off x="2744" y="2659"/>
              <a:ext cx="0" cy="227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3" name="Line 98"/>
            <p:cNvSpPr>
              <a:spLocks noChangeShapeType="1"/>
            </p:cNvSpPr>
            <p:nvPr/>
          </p:nvSpPr>
          <p:spPr bwMode="auto">
            <a:xfrm>
              <a:off x="2744" y="2963"/>
              <a:ext cx="0" cy="227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0" name="Group 79"/>
          <p:cNvGrpSpPr>
            <a:grpSpLocks/>
          </p:cNvGrpSpPr>
          <p:nvPr/>
        </p:nvGrpSpPr>
        <p:grpSpPr bwMode="auto">
          <a:xfrm>
            <a:off x="4498976" y="4581525"/>
            <a:ext cx="5311775" cy="1800225"/>
            <a:chOff x="2289" y="2387"/>
            <a:chExt cx="3346" cy="1134"/>
          </a:xfrm>
        </p:grpSpPr>
        <p:sp>
          <p:nvSpPr>
            <p:cNvPr id="111" name="Rectangle 78"/>
            <p:cNvSpPr>
              <a:spLocks noChangeArrowheads="1"/>
            </p:cNvSpPr>
            <p:nvPr/>
          </p:nvSpPr>
          <p:spPr bwMode="auto">
            <a:xfrm>
              <a:off x="2336" y="2387"/>
              <a:ext cx="2812" cy="113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112" name="Group 59"/>
            <p:cNvGrpSpPr>
              <a:grpSpLocks/>
            </p:cNvGrpSpPr>
            <p:nvPr/>
          </p:nvGrpSpPr>
          <p:grpSpPr bwMode="auto">
            <a:xfrm>
              <a:off x="2289" y="2460"/>
              <a:ext cx="3312" cy="327"/>
              <a:chOff x="143" y="3004"/>
              <a:chExt cx="3312" cy="327"/>
            </a:xfrm>
          </p:grpSpPr>
          <p:sp>
            <p:nvSpPr>
              <p:cNvPr id="123" name="Text Box 60"/>
              <p:cNvSpPr txBox="1">
                <a:spLocks noChangeArrowheads="1"/>
              </p:cNvSpPr>
              <p:nvPr/>
            </p:nvSpPr>
            <p:spPr bwMode="auto">
              <a:xfrm>
                <a:off x="143" y="3004"/>
                <a:ext cx="33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J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K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＝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</a:p>
            </p:txBody>
          </p:sp>
          <p:sp>
            <p:nvSpPr>
              <p:cNvPr id="124" name="Line 61"/>
              <p:cNvSpPr>
                <a:spLocks noChangeShapeType="1"/>
              </p:cNvSpPr>
              <p:nvPr/>
            </p:nvSpPr>
            <p:spPr bwMode="auto">
              <a:xfrm>
                <a:off x="123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" name="Line 62"/>
              <p:cNvSpPr>
                <a:spLocks noChangeShapeType="1"/>
              </p:cNvSpPr>
              <p:nvPr/>
            </p:nvSpPr>
            <p:spPr bwMode="auto">
              <a:xfrm>
                <a:off x="259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6" name="Line 63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3" name="Group 64"/>
            <p:cNvGrpSpPr>
              <a:grpSpLocks/>
            </p:cNvGrpSpPr>
            <p:nvPr/>
          </p:nvGrpSpPr>
          <p:grpSpPr bwMode="auto">
            <a:xfrm>
              <a:off x="2323" y="3161"/>
              <a:ext cx="3312" cy="327"/>
              <a:chOff x="177" y="2976"/>
              <a:chExt cx="3312" cy="327"/>
            </a:xfrm>
          </p:grpSpPr>
          <p:sp>
            <p:nvSpPr>
              <p:cNvPr id="119" name="Text Box 65"/>
              <p:cNvSpPr txBox="1">
                <a:spLocks noChangeArrowheads="1"/>
              </p:cNvSpPr>
              <p:nvPr/>
            </p:nvSpPr>
            <p:spPr bwMode="auto">
              <a:xfrm>
                <a:off x="177" y="2976"/>
                <a:ext cx="33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3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＝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J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K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＝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endPara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20" name="Line 66"/>
              <p:cNvSpPr>
                <a:spLocks noChangeShapeType="1"/>
              </p:cNvSpPr>
              <p:nvPr/>
            </p:nvSpPr>
            <p:spPr bwMode="auto">
              <a:xfrm>
                <a:off x="1273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1" name="Line 67"/>
              <p:cNvSpPr>
                <a:spLocks noChangeShapeType="1"/>
              </p:cNvSpPr>
              <p:nvPr/>
            </p:nvSpPr>
            <p:spPr bwMode="auto">
              <a:xfrm>
                <a:off x="259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2" name="Line 68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4" name="Group 69"/>
            <p:cNvGrpSpPr>
              <a:grpSpLocks/>
            </p:cNvGrpSpPr>
            <p:nvPr/>
          </p:nvGrpSpPr>
          <p:grpSpPr bwMode="auto">
            <a:xfrm>
              <a:off x="2289" y="2828"/>
              <a:ext cx="3312" cy="327"/>
              <a:chOff x="143" y="2988"/>
              <a:chExt cx="3312" cy="327"/>
            </a:xfrm>
          </p:grpSpPr>
          <p:sp>
            <p:nvSpPr>
              <p:cNvPr id="115" name="Text Box 70"/>
              <p:cNvSpPr txBox="1">
                <a:spLocks noChangeArrowheads="1"/>
              </p:cNvSpPr>
              <p:nvPr/>
            </p:nvSpPr>
            <p:spPr bwMode="auto">
              <a:xfrm>
                <a:off x="143" y="2988"/>
                <a:ext cx="33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J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K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 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＝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</a:p>
            </p:txBody>
          </p:sp>
          <p:sp>
            <p:nvSpPr>
              <p:cNvPr id="116" name="Line 71"/>
              <p:cNvSpPr>
                <a:spLocks noChangeShapeType="1"/>
              </p:cNvSpPr>
              <p:nvPr/>
            </p:nvSpPr>
            <p:spPr bwMode="auto">
              <a:xfrm>
                <a:off x="123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" name="Line 72"/>
              <p:cNvSpPr>
                <a:spLocks noChangeShapeType="1"/>
              </p:cNvSpPr>
              <p:nvPr/>
            </p:nvSpPr>
            <p:spPr bwMode="auto">
              <a:xfrm>
                <a:off x="259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8" name="Line 73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27" name="AutoShape 80"/>
          <p:cNvSpPr>
            <a:spLocks noChangeArrowheads="1"/>
          </p:cNvSpPr>
          <p:nvPr/>
        </p:nvSpPr>
        <p:spPr bwMode="auto">
          <a:xfrm>
            <a:off x="3769845" y="5170614"/>
            <a:ext cx="647700" cy="287338"/>
          </a:xfrm>
          <a:prstGeom prst="rightArrow">
            <a:avLst>
              <a:gd name="adj1" fmla="val 50000"/>
              <a:gd name="adj2" fmla="val 56353"/>
            </a:avLst>
          </a:prstGeom>
          <a:solidFill>
            <a:srgbClr val="99FF66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 bwMode="auto">
          <a:xfrm>
            <a:off x="4252666" y="815058"/>
            <a:ext cx="432048" cy="346960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3433515" y="773773"/>
            <a:ext cx="432048" cy="346960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4398591" y="860561"/>
            <a:ext cx="432048" cy="346960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2350716" y="799633"/>
            <a:ext cx="432048" cy="346960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2010929" y="773773"/>
            <a:ext cx="432048" cy="346960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6245102" y="855232"/>
            <a:ext cx="432048" cy="346960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6774110" y="837206"/>
            <a:ext cx="432048" cy="346960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342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4"/>
          <p:cNvGrpSpPr>
            <a:grpSpLocks/>
          </p:cNvGrpSpPr>
          <p:nvPr/>
        </p:nvGrpSpPr>
        <p:grpSpPr bwMode="auto">
          <a:xfrm>
            <a:off x="1331913" y="353442"/>
            <a:ext cx="6781800" cy="4067175"/>
            <a:chOff x="384" y="96"/>
            <a:chExt cx="4272" cy="2562"/>
          </a:xfrm>
        </p:grpSpPr>
        <p:sp>
          <p:nvSpPr>
            <p:cNvPr id="36890" name="Text Box 5"/>
            <p:cNvSpPr txBox="1">
              <a:spLocks noChangeArrowheads="1"/>
            </p:cNvSpPr>
            <p:nvPr/>
          </p:nvSpPr>
          <p:spPr bwMode="auto">
            <a:xfrm>
              <a:off x="384" y="96"/>
              <a:ext cx="4272" cy="2541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200" b="1" dirty="0">
                  <a:solidFill>
                    <a:srgbClr val="000099"/>
                  </a:solidFill>
                </a:rPr>
                <a:t>       </a:t>
              </a:r>
              <a:r>
                <a:rPr lang="zh-CN" altLang="en-US" sz="2200" b="1" baseline="-30000" dirty="0">
                  <a:solidFill>
                    <a:srgbClr val="000099"/>
                  </a:solidFill>
                </a:rPr>
                <a:t>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3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2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1</a:t>
              </a:r>
              <a:r>
                <a:rPr lang="en-US" altLang="zh-CN" sz="2200" b="1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 </a:t>
              </a:r>
              <a:r>
                <a:rPr lang="en-US" altLang="zh-CN" sz="2200" b="1" baseline="-30000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3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</a:rPr>
                <a:t>n+1   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2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</a:rPr>
                <a:t>n+1</a:t>
              </a:r>
              <a:r>
                <a:rPr lang="en-US" altLang="zh-CN" sz="2200" b="1" baseline="-30000" dirty="0">
                  <a:solidFill>
                    <a:srgbClr val="000099"/>
                  </a:solidFill>
                </a:rPr>
                <a:t>  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1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</a:rPr>
                <a:t>n+1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CP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3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CP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2 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CP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1      0   0   0        0          0         1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2      0   0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0          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0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3      0   1   0        0          1         1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4      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0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1   1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0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0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5      1   0   0        1          0         1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6      1   0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1      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1          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0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7      1   1   0        1          1         1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8      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1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0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    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0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0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 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</a:t>
              </a:r>
            </a:p>
          </p:txBody>
        </p:sp>
        <p:sp>
          <p:nvSpPr>
            <p:cNvPr id="36891" name="Line 6"/>
            <p:cNvSpPr>
              <a:spLocks noChangeShapeType="1"/>
            </p:cNvSpPr>
            <p:nvPr/>
          </p:nvSpPr>
          <p:spPr bwMode="auto">
            <a:xfrm>
              <a:off x="1584" y="96"/>
              <a:ext cx="0" cy="256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2" name="Line 7"/>
            <p:cNvSpPr>
              <a:spLocks noChangeShapeType="1"/>
            </p:cNvSpPr>
            <p:nvPr/>
          </p:nvSpPr>
          <p:spPr bwMode="auto">
            <a:xfrm>
              <a:off x="3264" y="96"/>
              <a:ext cx="0" cy="256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3" name="Line 8"/>
            <p:cNvSpPr>
              <a:spLocks noChangeShapeType="1"/>
            </p:cNvSpPr>
            <p:nvPr/>
          </p:nvSpPr>
          <p:spPr bwMode="auto">
            <a:xfrm>
              <a:off x="768" y="96"/>
              <a:ext cx="0" cy="256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6894" name="Group 9"/>
            <p:cNvGrpSpPr>
              <a:grpSpLocks/>
            </p:cNvGrpSpPr>
            <p:nvPr/>
          </p:nvGrpSpPr>
          <p:grpSpPr bwMode="auto">
            <a:xfrm>
              <a:off x="4272" y="429"/>
              <a:ext cx="192" cy="195"/>
              <a:chOff x="4896" y="1920"/>
              <a:chExt cx="192" cy="195"/>
            </a:xfrm>
          </p:grpSpPr>
          <p:sp>
            <p:nvSpPr>
              <p:cNvPr id="36954" name="Line 10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55" name="Line 11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56" name="Line 12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6895" name="Line 13"/>
            <p:cNvSpPr>
              <a:spLocks noChangeShapeType="1"/>
            </p:cNvSpPr>
            <p:nvPr/>
          </p:nvSpPr>
          <p:spPr bwMode="auto">
            <a:xfrm>
              <a:off x="3984" y="6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6" name="Line 14"/>
            <p:cNvSpPr>
              <a:spLocks noChangeShapeType="1"/>
            </p:cNvSpPr>
            <p:nvPr/>
          </p:nvSpPr>
          <p:spPr bwMode="auto">
            <a:xfrm>
              <a:off x="4080" y="672"/>
              <a:ext cx="0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7" name="Line 15"/>
            <p:cNvSpPr>
              <a:spLocks noChangeShapeType="1"/>
            </p:cNvSpPr>
            <p:nvPr/>
          </p:nvSpPr>
          <p:spPr bwMode="auto">
            <a:xfrm>
              <a:off x="4080" y="8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6898" name="Group 16"/>
            <p:cNvGrpSpPr>
              <a:grpSpLocks/>
            </p:cNvGrpSpPr>
            <p:nvPr/>
          </p:nvGrpSpPr>
          <p:grpSpPr bwMode="auto">
            <a:xfrm>
              <a:off x="4272" y="717"/>
              <a:ext cx="192" cy="195"/>
              <a:chOff x="4896" y="1920"/>
              <a:chExt cx="192" cy="195"/>
            </a:xfrm>
          </p:grpSpPr>
          <p:sp>
            <p:nvSpPr>
              <p:cNvPr id="36951" name="Line 17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52" name="Line 18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53" name="Line 19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899" name="Group 20"/>
            <p:cNvGrpSpPr>
              <a:grpSpLocks/>
            </p:cNvGrpSpPr>
            <p:nvPr/>
          </p:nvGrpSpPr>
          <p:grpSpPr bwMode="auto">
            <a:xfrm>
              <a:off x="3831" y="717"/>
              <a:ext cx="192" cy="195"/>
              <a:chOff x="4743" y="1920"/>
              <a:chExt cx="192" cy="195"/>
            </a:xfrm>
          </p:grpSpPr>
          <p:sp>
            <p:nvSpPr>
              <p:cNvPr id="36948" name="Line 21"/>
              <p:cNvSpPr>
                <a:spLocks noChangeShapeType="1"/>
              </p:cNvSpPr>
              <p:nvPr/>
            </p:nvSpPr>
            <p:spPr bwMode="auto">
              <a:xfrm>
                <a:off x="4743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49" name="Line 22"/>
              <p:cNvSpPr>
                <a:spLocks noChangeShapeType="1"/>
              </p:cNvSpPr>
              <p:nvPr/>
            </p:nvSpPr>
            <p:spPr bwMode="auto">
              <a:xfrm>
                <a:off x="4839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50" name="Line 23"/>
              <p:cNvSpPr>
                <a:spLocks noChangeShapeType="1"/>
              </p:cNvSpPr>
              <p:nvPr/>
            </p:nvSpPr>
            <p:spPr bwMode="auto">
              <a:xfrm>
                <a:off x="4839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0" name="Group 24"/>
            <p:cNvGrpSpPr>
              <a:grpSpLocks/>
            </p:cNvGrpSpPr>
            <p:nvPr/>
          </p:nvGrpSpPr>
          <p:grpSpPr bwMode="auto">
            <a:xfrm>
              <a:off x="4272" y="1005"/>
              <a:ext cx="192" cy="195"/>
              <a:chOff x="4896" y="1920"/>
              <a:chExt cx="192" cy="195"/>
            </a:xfrm>
          </p:grpSpPr>
          <p:sp>
            <p:nvSpPr>
              <p:cNvPr id="36945" name="Line 25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46" name="Line 26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47" name="Line 27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1" name="Group 28"/>
            <p:cNvGrpSpPr>
              <a:grpSpLocks/>
            </p:cNvGrpSpPr>
            <p:nvPr/>
          </p:nvGrpSpPr>
          <p:grpSpPr bwMode="auto">
            <a:xfrm>
              <a:off x="3504" y="1290"/>
              <a:ext cx="192" cy="195"/>
              <a:chOff x="4896" y="1920"/>
              <a:chExt cx="192" cy="195"/>
            </a:xfrm>
          </p:grpSpPr>
          <p:sp>
            <p:nvSpPr>
              <p:cNvPr id="36942" name="Line 29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43" name="Line 30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44" name="Line 31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2" name="Group 32"/>
            <p:cNvGrpSpPr>
              <a:grpSpLocks/>
            </p:cNvGrpSpPr>
            <p:nvPr/>
          </p:nvGrpSpPr>
          <p:grpSpPr bwMode="auto">
            <a:xfrm>
              <a:off x="3866" y="1293"/>
              <a:ext cx="192" cy="195"/>
              <a:chOff x="4778" y="1920"/>
              <a:chExt cx="192" cy="195"/>
            </a:xfrm>
          </p:grpSpPr>
          <p:sp>
            <p:nvSpPr>
              <p:cNvPr id="36939" name="Line 33"/>
              <p:cNvSpPr>
                <a:spLocks noChangeShapeType="1"/>
              </p:cNvSpPr>
              <p:nvPr/>
            </p:nvSpPr>
            <p:spPr bwMode="auto">
              <a:xfrm>
                <a:off x="4778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40" name="Line 34"/>
              <p:cNvSpPr>
                <a:spLocks noChangeShapeType="1"/>
              </p:cNvSpPr>
              <p:nvPr/>
            </p:nvSpPr>
            <p:spPr bwMode="auto">
              <a:xfrm>
                <a:off x="4874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41" name="Line 35"/>
              <p:cNvSpPr>
                <a:spLocks noChangeShapeType="1"/>
              </p:cNvSpPr>
              <p:nvPr/>
            </p:nvSpPr>
            <p:spPr bwMode="auto">
              <a:xfrm>
                <a:off x="4874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3" name="Group 36"/>
            <p:cNvGrpSpPr>
              <a:grpSpLocks/>
            </p:cNvGrpSpPr>
            <p:nvPr/>
          </p:nvGrpSpPr>
          <p:grpSpPr bwMode="auto">
            <a:xfrm>
              <a:off x="4272" y="1290"/>
              <a:ext cx="192" cy="195"/>
              <a:chOff x="4896" y="1920"/>
              <a:chExt cx="192" cy="195"/>
            </a:xfrm>
          </p:grpSpPr>
          <p:sp>
            <p:nvSpPr>
              <p:cNvPr id="36936" name="Line 37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37" name="Line 38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38" name="Line 39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4" name="Group 40"/>
            <p:cNvGrpSpPr>
              <a:grpSpLocks/>
            </p:cNvGrpSpPr>
            <p:nvPr/>
          </p:nvGrpSpPr>
          <p:grpSpPr bwMode="auto">
            <a:xfrm>
              <a:off x="4272" y="1581"/>
              <a:ext cx="192" cy="195"/>
              <a:chOff x="4896" y="1920"/>
              <a:chExt cx="192" cy="195"/>
            </a:xfrm>
          </p:grpSpPr>
          <p:sp>
            <p:nvSpPr>
              <p:cNvPr id="36933" name="Line 41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34" name="Line 42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35" name="Line 43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5" name="Group 44"/>
            <p:cNvGrpSpPr>
              <a:grpSpLocks/>
            </p:cNvGrpSpPr>
            <p:nvPr/>
          </p:nvGrpSpPr>
          <p:grpSpPr bwMode="auto">
            <a:xfrm>
              <a:off x="4272" y="1869"/>
              <a:ext cx="192" cy="195"/>
              <a:chOff x="4896" y="1920"/>
              <a:chExt cx="192" cy="195"/>
            </a:xfrm>
          </p:grpSpPr>
          <p:sp>
            <p:nvSpPr>
              <p:cNvPr id="36930" name="Line 45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31" name="Line 46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32" name="Line 47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6" name="Group 48"/>
            <p:cNvGrpSpPr>
              <a:grpSpLocks/>
            </p:cNvGrpSpPr>
            <p:nvPr/>
          </p:nvGrpSpPr>
          <p:grpSpPr bwMode="auto">
            <a:xfrm>
              <a:off x="4272" y="2112"/>
              <a:ext cx="192" cy="195"/>
              <a:chOff x="4896" y="1920"/>
              <a:chExt cx="192" cy="195"/>
            </a:xfrm>
          </p:grpSpPr>
          <p:sp>
            <p:nvSpPr>
              <p:cNvPr id="36927" name="Line 49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8" name="Line 50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9" name="Line 51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7" name="Group 52"/>
            <p:cNvGrpSpPr>
              <a:grpSpLocks/>
            </p:cNvGrpSpPr>
            <p:nvPr/>
          </p:nvGrpSpPr>
          <p:grpSpPr bwMode="auto">
            <a:xfrm>
              <a:off x="4272" y="2394"/>
              <a:ext cx="192" cy="195"/>
              <a:chOff x="4896" y="1920"/>
              <a:chExt cx="192" cy="195"/>
            </a:xfrm>
          </p:grpSpPr>
          <p:sp>
            <p:nvSpPr>
              <p:cNvPr id="36924" name="Line 53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5" name="Line 54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6" name="Line 55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8" name="Group 56"/>
            <p:cNvGrpSpPr>
              <a:grpSpLocks/>
            </p:cNvGrpSpPr>
            <p:nvPr/>
          </p:nvGrpSpPr>
          <p:grpSpPr bwMode="auto">
            <a:xfrm>
              <a:off x="3876" y="1869"/>
              <a:ext cx="192" cy="195"/>
              <a:chOff x="4788" y="1920"/>
              <a:chExt cx="192" cy="195"/>
            </a:xfrm>
          </p:grpSpPr>
          <p:sp>
            <p:nvSpPr>
              <p:cNvPr id="36921" name="Line 57"/>
              <p:cNvSpPr>
                <a:spLocks noChangeShapeType="1"/>
              </p:cNvSpPr>
              <p:nvPr/>
            </p:nvSpPr>
            <p:spPr bwMode="auto">
              <a:xfrm>
                <a:off x="4788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2" name="Line 58"/>
              <p:cNvSpPr>
                <a:spLocks noChangeShapeType="1"/>
              </p:cNvSpPr>
              <p:nvPr/>
            </p:nvSpPr>
            <p:spPr bwMode="auto">
              <a:xfrm>
                <a:off x="4884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3" name="Line 59"/>
              <p:cNvSpPr>
                <a:spLocks noChangeShapeType="1"/>
              </p:cNvSpPr>
              <p:nvPr/>
            </p:nvSpPr>
            <p:spPr bwMode="auto">
              <a:xfrm>
                <a:off x="4884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9" name="Group 60"/>
            <p:cNvGrpSpPr>
              <a:grpSpLocks/>
            </p:cNvGrpSpPr>
            <p:nvPr/>
          </p:nvGrpSpPr>
          <p:grpSpPr bwMode="auto">
            <a:xfrm>
              <a:off x="3504" y="1869"/>
              <a:ext cx="192" cy="195"/>
              <a:chOff x="4896" y="1920"/>
              <a:chExt cx="192" cy="195"/>
            </a:xfrm>
          </p:grpSpPr>
          <p:sp>
            <p:nvSpPr>
              <p:cNvPr id="36918" name="Line 61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9" name="Line 62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0" name="Line 63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10" name="Group 64"/>
            <p:cNvGrpSpPr>
              <a:grpSpLocks/>
            </p:cNvGrpSpPr>
            <p:nvPr/>
          </p:nvGrpSpPr>
          <p:grpSpPr bwMode="auto">
            <a:xfrm>
              <a:off x="3504" y="2397"/>
              <a:ext cx="192" cy="195"/>
              <a:chOff x="4896" y="1920"/>
              <a:chExt cx="192" cy="195"/>
            </a:xfrm>
          </p:grpSpPr>
          <p:sp>
            <p:nvSpPr>
              <p:cNvPr id="36915" name="Line 65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6" name="Line 66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7" name="Line 67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11" name="Group 68"/>
            <p:cNvGrpSpPr>
              <a:grpSpLocks/>
            </p:cNvGrpSpPr>
            <p:nvPr/>
          </p:nvGrpSpPr>
          <p:grpSpPr bwMode="auto">
            <a:xfrm>
              <a:off x="3876" y="2394"/>
              <a:ext cx="192" cy="195"/>
              <a:chOff x="4788" y="1920"/>
              <a:chExt cx="192" cy="195"/>
            </a:xfrm>
          </p:grpSpPr>
          <p:sp>
            <p:nvSpPr>
              <p:cNvPr id="36912" name="Line 69"/>
              <p:cNvSpPr>
                <a:spLocks noChangeShapeType="1"/>
              </p:cNvSpPr>
              <p:nvPr/>
            </p:nvSpPr>
            <p:spPr bwMode="auto">
              <a:xfrm>
                <a:off x="4788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3" name="Line 70"/>
              <p:cNvSpPr>
                <a:spLocks noChangeShapeType="1"/>
              </p:cNvSpPr>
              <p:nvPr/>
            </p:nvSpPr>
            <p:spPr bwMode="auto">
              <a:xfrm>
                <a:off x="4884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4" name="Line 71"/>
              <p:cNvSpPr>
                <a:spLocks noChangeShapeType="1"/>
              </p:cNvSpPr>
              <p:nvPr/>
            </p:nvSpPr>
            <p:spPr bwMode="auto">
              <a:xfrm>
                <a:off x="4884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36868" name="Group 94"/>
          <p:cNvGrpSpPr>
            <a:grpSpLocks/>
          </p:cNvGrpSpPr>
          <p:nvPr/>
        </p:nvGrpSpPr>
        <p:grpSpPr bwMode="auto">
          <a:xfrm>
            <a:off x="251520" y="4774654"/>
            <a:ext cx="3384550" cy="1390650"/>
            <a:chOff x="793" y="2341"/>
            <a:chExt cx="2132" cy="87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6870" name="Text Box 95"/>
            <p:cNvSpPr txBox="1">
              <a:spLocks noChangeArrowheads="1"/>
            </p:cNvSpPr>
            <p:nvPr/>
          </p:nvSpPr>
          <p:spPr bwMode="auto">
            <a:xfrm>
              <a:off x="793" y="2341"/>
              <a:ext cx="2132" cy="8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J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 K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=1     CP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endParaRPr kumimoji="0" lang="zh-CN" altLang="en-US" sz="2400" b="1">
                <a:solidFill>
                  <a:schemeClr val="bg2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J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 K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=1     CP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 Y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endParaRPr kumimoji="0" lang="zh-CN" altLang="en-US" sz="2400" b="1">
                <a:solidFill>
                  <a:schemeClr val="bg2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J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3 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 K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3 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=1     CP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3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 Y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  <a:endParaRPr kumimoji="0" lang="zh-CN" altLang="en-US" sz="2400" b="1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71" name="Line 96"/>
            <p:cNvSpPr>
              <a:spLocks noChangeShapeType="1"/>
            </p:cNvSpPr>
            <p:nvPr/>
          </p:nvSpPr>
          <p:spPr bwMode="auto">
            <a:xfrm>
              <a:off x="2472" y="2387"/>
              <a:ext cx="0" cy="227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2" name="Line 97"/>
            <p:cNvSpPr>
              <a:spLocks noChangeShapeType="1"/>
            </p:cNvSpPr>
            <p:nvPr/>
          </p:nvSpPr>
          <p:spPr bwMode="auto">
            <a:xfrm>
              <a:off x="2744" y="2659"/>
              <a:ext cx="0" cy="227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3" name="Line 98"/>
            <p:cNvSpPr>
              <a:spLocks noChangeShapeType="1"/>
            </p:cNvSpPr>
            <p:nvPr/>
          </p:nvSpPr>
          <p:spPr bwMode="auto">
            <a:xfrm>
              <a:off x="2744" y="2963"/>
              <a:ext cx="0" cy="227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0" name="Group 79"/>
          <p:cNvGrpSpPr>
            <a:grpSpLocks/>
          </p:cNvGrpSpPr>
          <p:nvPr/>
        </p:nvGrpSpPr>
        <p:grpSpPr bwMode="auto">
          <a:xfrm>
            <a:off x="4498976" y="4581525"/>
            <a:ext cx="5311775" cy="1800225"/>
            <a:chOff x="2289" y="2387"/>
            <a:chExt cx="3346" cy="1134"/>
          </a:xfrm>
        </p:grpSpPr>
        <p:sp>
          <p:nvSpPr>
            <p:cNvPr id="111" name="Rectangle 78"/>
            <p:cNvSpPr>
              <a:spLocks noChangeArrowheads="1"/>
            </p:cNvSpPr>
            <p:nvPr/>
          </p:nvSpPr>
          <p:spPr bwMode="auto">
            <a:xfrm>
              <a:off x="2336" y="2387"/>
              <a:ext cx="2812" cy="113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112" name="Group 59"/>
            <p:cNvGrpSpPr>
              <a:grpSpLocks/>
            </p:cNvGrpSpPr>
            <p:nvPr/>
          </p:nvGrpSpPr>
          <p:grpSpPr bwMode="auto">
            <a:xfrm>
              <a:off x="2289" y="2460"/>
              <a:ext cx="3312" cy="327"/>
              <a:chOff x="143" y="3004"/>
              <a:chExt cx="3312" cy="327"/>
            </a:xfrm>
          </p:grpSpPr>
          <p:sp>
            <p:nvSpPr>
              <p:cNvPr id="123" name="Text Box 60"/>
              <p:cNvSpPr txBox="1">
                <a:spLocks noChangeArrowheads="1"/>
              </p:cNvSpPr>
              <p:nvPr/>
            </p:nvSpPr>
            <p:spPr bwMode="auto">
              <a:xfrm>
                <a:off x="143" y="3004"/>
                <a:ext cx="33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J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K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＝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</a:p>
            </p:txBody>
          </p:sp>
          <p:sp>
            <p:nvSpPr>
              <p:cNvPr id="124" name="Line 61"/>
              <p:cNvSpPr>
                <a:spLocks noChangeShapeType="1"/>
              </p:cNvSpPr>
              <p:nvPr/>
            </p:nvSpPr>
            <p:spPr bwMode="auto">
              <a:xfrm>
                <a:off x="123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" name="Line 62"/>
              <p:cNvSpPr>
                <a:spLocks noChangeShapeType="1"/>
              </p:cNvSpPr>
              <p:nvPr/>
            </p:nvSpPr>
            <p:spPr bwMode="auto">
              <a:xfrm>
                <a:off x="259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6" name="Line 63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3" name="Group 64"/>
            <p:cNvGrpSpPr>
              <a:grpSpLocks/>
            </p:cNvGrpSpPr>
            <p:nvPr/>
          </p:nvGrpSpPr>
          <p:grpSpPr bwMode="auto">
            <a:xfrm>
              <a:off x="2323" y="3161"/>
              <a:ext cx="3312" cy="327"/>
              <a:chOff x="177" y="2976"/>
              <a:chExt cx="3312" cy="327"/>
            </a:xfrm>
          </p:grpSpPr>
          <p:sp>
            <p:nvSpPr>
              <p:cNvPr id="119" name="Text Box 65"/>
              <p:cNvSpPr txBox="1">
                <a:spLocks noChangeArrowheads="1"/>
              </p:cNvSpPr>
              <p:nvPr/>
            </p:nvSpPr>
            <p:spPr bwMode="auto">
              <a:xfrm>
                <a:off x="177" y="2976"/>
                <a:ext cx="33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3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＝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J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K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＝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endPara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20" name="Line 66"/>
              <p:cNvSpPr>
                <a:spLocks noChangeShapeType="1"/>
              </p:cNvSpPr>
              <p:nvPr/>
            </p:nvSpPr>
            <p:spPr bwMode="auto">
              <a:xfrm>
                <a:off x="1273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1" name="Line 67"/>
              <p:cNvSpPr>
                <a:spLocks noChangeShapeType="1"/>
              </p:cNvSpPr>
              <p:nvPr/>
            </p:nvSpPr>
            <p:spPr bwMode="auto">
              <a:xfrm>
                <a:off x="259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2" name="Line 68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4" name="Group 69"/>
            <p:cNvGrpSpPr>
              <a:grpSpLocks/>
            </p:cNvGrpSpPr>
            <p:nvPr/>
          </p:nvGrpSpPr>
          <p:grpSpPr bwMode="auto">
            <a:xfrm>
              <a:off x="2289" y="2828"/>
              <a:ext cx="3312" cy="327"/>
              <a:chOff x="143" y="2988"/>
              <a:chExt cx="3312" cy="327"/>
            </a:xfrm>
          </p:grpSpPr>
          <p:sp>
            <p:nvSpPr>
              <p:cNvPr id="115" name="Text Box 70"/>
              <p:cNvSpPr txBox="1">
                <a:spLocks noChangeArrowheads="1"/>
              </p:cNvSpPr>
              <p:nvPr/>
            </p:nvSpPr>
            <p:spPr bwMode="auto">
              <a:xfrm>
                <a:off x="143" y="2988"/>
                <a:ext cx="33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J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K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 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＝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</a:p>
            </p:txBody>
          </p:sp>
          <p:sp>
            <p:nvSpPr>
              <p:cNvPr id="116" name="Line 71"/>
              <p:cNvSpPr>
                <a:spLocks noChangeShapeType="1"/>
              </p:cNvSpPr>
              <p:nvPr/>
            </p:nvSpPr>
            <p:spPr bwMode="auto">
              <a:xfrm>
                <a:off x="123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" name="Line 72"/>
              <p:cNvSpPr>
                <a:spLocks noChangeShapeType="1"/>
              </p:cNvSpPr>
              <p:nvPr/>
            </p:nvSpPr>
            <p:spPr bwMode="auto">
              <a:xfrm>
                <a:off x="259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8" name="Line 73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27" name="AutoShape 80"/>
          <p:cNvSpPr>
            <a:spLocks noChangeArrowheads="1"/>
          </p:cNvSpPr>
          <p:nvPr/>
        </p:nvSpPr>
        <p:spPr bwMode="auto">
          <a:xfrm>
            <a:off x="3769845" y="5170614"/>
            <a:ext cx="647700" cy="287338"/>
          </a:xfrm>
          <a:prstGeom prst="rightArrow">
            <a:avLst>
              <a:gd name="adj1" fmla="val 50000"/>
              <a:gd name="adj2" fmla="val 56353"/>
            </a:avLst>
          </a:prstGeom>
          <a:solidFill>
            <a:srgbClr val="99FF66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28" name="矩形 127"/>
          <p:cNvSpPr/>
          <p:nvPr/>
        </p:nvSpPr>
        <p:spPr bwMode="auto">
          <a:xfrm>
            <a:off x="3433515" y="773773"/>
            <a:ext cx="432048" cy="346960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2010929" y="773773"/>
            <a:ext cx="432048" cy="346960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6245102" y="855232"/>
            <a:ext cx="432048" cy="346960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832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4"/>
          <p:cNvGrpSpPr>
            <a:grpSpLocks/>
          </p:cNvGrpSpPr>
          <p:nvPr/>
        </p:nvGrpSpPr>
        <p:grpSpPr bwMode="auto">
          <a:xfrm>
            <a:off x="1331913" y="353442"/>
            <a:ext cx="6781800" cy="4067175"/>
            <a:chOff x="384" y="96"/>
            <a:chExt cx="4272" cy="2562"/>
          </a:xfrm>
        </p:grpSpPr>
        <p:sp>
          <p:nvSpPr>
            <p:cNvPr id="36890" name="Text Box 5"/>
            <p:cNvSpPr txBox="1">
              <a:spLocks noChangeArrowheads="1"/>
            </p:cNvSpPr>
            <p:nvPr/>
          </p:nvSpPr>
          <p:spPr bwMode="auto">
            <a:xfrm>
              <a:off x="384" y="96"/>
              <a:ext cx="4272" cy="2541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200" b="1" dirty="0">
                  <a:solidFill>
                    <a:srgbClr val="000099"/>
                  </a:solidFill>
                </a:rPr>
                <a:t>       </a:t>
              </a:r>
              <a:r>
                <a:rPr lang="zh-CN" altLang="en-US" sz="2200" b="1" baseline="-30000" dirty="0">
                  <a:solidFill>
                    <a:srgbClr val="000099"/>
                  </a:solidFill>
                </a:rPr>
                <a:t>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3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2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1</a:t>
              </a:r>
              <a:r>
                <a:rPr lang="en-US" altLang="zh-CN" sz="2200" b="1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 </a:t>
              </a:r>
              <a:r>
                <a:rPr lang="en-US" altLang="zh-CN" sz="2200" b="1" baseline="-30000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3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</a:rPr>
                <a:t>n+1   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2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</a:rPr>
                <a:t>n+1</a:t>
              </a:r>
              <a:r>
                <a:rPr lang="en-US" altLang="zh-CN" sz="2200" b="1" baseline="-30000" dirty="0">
                  <a:solidFill>
                    <a:srgbClr val="000099"/>
                  </a:solidFill>
                </a:rPr>
                <a:t>  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1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</a:rPr>
                <a:t>n+1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CP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3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CP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2  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CP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1      0   0   0        0          0         1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2      0   0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0          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0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3      0   1   0        0          1         1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4      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0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1   1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0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0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5      1   0   0        1          0         1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6      1   0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1      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1          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0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7      1   1   0        1          1         1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8      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1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0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    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0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0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 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</a:t>
              </a:r>
              <a:r>
                <a:rPr lang="en-US" altLang="zh-CN" sz="2200" b="1" dirty="0">
                  <a:solidFill>
                    <a:schemeClr val="hlink"/>
                  </a:solidFill>
                </a:rPr>
                <a:t> </a:t>
              </a:r>
            </a:p>
          </p:txBody>
        </p:sp>
        <p:sp>
          <p:nvSpPr>
            <p:cNvPr id="36891" name="Line 6"/>
            <p:cNvSpPr>
              <a:spLocks noChangeShapeType="1"/>
            </p:cNvSpPr>
            <p:nvPr/>
          </p:nvSpPr>
          <p:spPr bwMode="auto">
            <a:xfrm>
              <a:off x="1584" y="96"/>
              <a:ext cx="0" cy="256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2" name="Line 7"/>
            <p:cNvSpPr>
              <a:spLocks noChangeShapeType="1"/>
            </p:cNvSpPr>
            <p:nvPr/>
          </p:nvSpPr>
          <p:spPr bwMode="auto">
            <a:xfrm>
              <a:off x="3264" y="96"/>
              <a:ext cx="0" cy="256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3" name="Line 8"/>
            <p:cNvSpPr>
              <a:spLocks noChangeShapeType="1"/>
            </p:cNvSpPr>
            <p:nvPr/>
          </p:nvSpPr>
          <p:spPr bwMode="auto">
            <a:xfrm>
              <a:off x="768" y="96"/>
              <a:ext cx="0" cy="256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6894" name="Group 9"/>
            <p:cNvGrpSpPr>
              <a:grpSpLocks/>
            </p:cNvGrpSpPr>
            <p:nvPr/>
          </p:nvGrpSpPr>
          <p:grpSpPr bwMode="auto">
            <a:xfrm>
              <a:off x="4272" y="429"/>
              <a:ext cx="192" cy="195"/>
              <a:chOff x="4896" y="1920"/>
              <a:chExt cx="192" cy="195"/>
            </a:xfrm>
          </p:grpSpPr>
          <p:sp>
            <p:nvSpPr>
              <p:cNvPr id="36954" name="Line 10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55" name="Line 11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56" name="Line 12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6895" name="Line 13"/>
            <p:cNvSpPr>
              <a:spLocks noChangeShapeType="1"/>
            </p:cNvSpPr>
            <p:nvPr/>
          </p:nvSpPr>
          <p:spPr bwMode="auto">
            <a:xfrm>
              <a:off x="3984" y="6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6" name="Line 14"/>
            <p:cNvSpPr>
              <a:spLocks noChangeShapeType="1"/>
            </p:cNvSpPr>
            <p:nvPr/>
          </p:nvSpPr>
          <p:spPr bwMode="auto">
            <a:xfrm>
              <a:off x="4080" y="672"/>
              <a:ext cx="0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7" name="Line 15"/>
            <p:cNvSpPr>
              <a:spLocks noChangeShapeType="1"/>
            </p:cNvSpPr>
            <p:nvPr/>
          </p:nvSpPr>
          <p:spPr bwMode="auto">
            <a:xfrm>
              <a:off x="4080" y="8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6898" name="Group 16"/>
            <p:cNvGrpSpPr>
              <a:grpSpLocks/>
            </p:cNvGrpSpPr>
            <p:nvPr/>
          </p:nvGrpSpPr>
          <p:grpSpPr bwMode="auto">
            <a:xfrm>
              <a:off x="4272" y="717"/>
              <a:ext cx="192" cy="195"/>
              <a:chOff x="4896" y="1920"/>
              <a:chExt cx="192" cy="195"/>
            </a:xfrm>
          </p:grpSpPr>
          <p:sp>
            <p:nvSpPr>
              <p:cNvPr id="36951" name="Line 17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52" name="Line 18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53" name="Line 19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899" name="Group 20"/>
            <p:cNvGrpSpPr>
              <a:grpSpLocks/>
            </p:cNvGrpSpPr>
            <p:nvPr/>
          </p:nvGrpSpPr>
          <p:grpSpPr bwMode="auto">
            <a:xfrm>
              <a:off x="3831" y="717"/>
              <a:ext cx="192" cy="195"/>
              <a:chOff x="4743" y="1920"/>
              <a:chExt cx="192" cy="195"/>
            </a:xfrm>
          </p:grpSpPr>
          <p:sp>
            <p:nvSpPr>
              <p:cNvPr id="36948" name="Line 21"/>
              <p:cNvSpPr>
                <a:spLocks noChangeShapeType="1"/>
              </p:cNvSpPr>
              <p:nvPr/>
            </p:nvSpPr>
            <p:spPr bwMode="auto">
              <a:xfrm>
                <a:off x="4743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49" name="Line 22"/>
              <p:cNvSpPr>
                <a:spLocks noChangeShapeType="1"/>
              </p:cNvSpPr>
              <p:nvPr/>
            </p:nvSpPr>
            <p:spPr bwMode="auto">
              <a:xfrm>
                <a:off x="4839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50" name="Line 23"/>
              <p:cNvSpPr>
                <a:spLocks noChangeShapeType="1"/>
              </p:cNvSpPr>
              <p:nvPr/>
            </p:nvSpPr>
            <p:spPr bwMode="auto">
              <a:xfrm>
                <a:off x="4839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0" name="Group 24"/>
            <p:cNvGrpSpPr>
              <a:grpSpLocks/>
            </p:cNvGrpSpPr>
            <p:nvPr/>
          </p:nvGrpSpPr>
          <p:grpSpPr bwMode="auto">
            <a:xfrm>
              <a:off x="4272" y="1005"/>
              <a:ext cx="192" cy="195"/>
              <a:chOff x="4896" y="1920"/>
              <a:chExt cx="192" cy="195"/>
            </a:xfrm>
          </p:grpSpPr>
          <p:sp>
            <p:nvSpPr>
              <p:cNvPr id="36945" name="Line 25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46" name="Line 26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47" name="Line 27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1" name="Group 28"/>
            <p:cNvGrpSpPr>
              <a:grpSpLocks/>
            </p:cNvGrpSpPr>
            <p:nvPr/>
          </p:nvGrpSpPr>
          <p:grpSpPr bwMode="auto">
            <a:xfrm>
              <a:off x="3504" y="1290"/>
              <a:ext cx="192" cy="195"/>
              <a:chOff x="4896" y="1920"/>
              <a:chExt cx="192" cy="195"/>
            </a:xfrm>
          </p:grpSpPr>
          <p:sp>
            <p:nvSpPr>
              <p:cNvPr id="36942" name="Line 29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43" name="Line 30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44" name="Line 31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2" name="Group 32"/>
            <p:cNvGrpSpPr>
              <a:grpSpLocks/>
            </p:cNvGrpSpPr>
            <p:nvPr/>
          </p:nvGrpSpPr>
          <p:grpSpPr bwMode="auto">
            <a:xfrm>
              <a:off x="3866" y="1293"/>
              <a:ext cx="192" cy="195"/>
              <a:chOff x="4778" y="1920"/>
              <a:chExt cx="192" cy="195"/>
            </a:xfrm>
          </p:grpSpPr>
          <p:sp>
            <p:nvSpPr>
              <p:cNvPr id="36939" name="Line 33"/>
              <p:cNvSpPr>
                <a:spLocks noChangeShapeType="1"/>
              </p:cNvSpPr>
              <p:nvPr/>
            </p:nvSpPr>
            <p:spPr bwMode="auto">
              <a:xfrm>
                <a:off x="4778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40" name="Line 34"/>
              <p:cNvSpPr>
                <a:spLocks noChangeShapeType="1"/>
              </p:cNvSpPr>
              <p:nvPr/>
            </p:nvSpPr>
            <p:spPr bwMode="auto">
              <a:xfrm>
                <a:off x="4874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41" name="Line 35"/>
              <p:cNvSpPr>
                <a:spLocks noChangeShapeType="1"/>
              </p:cNvSpPr>
              <p:nvPr/>
            </p:nvSpPr>
            <p:spPr bwMode="auto">
              <a:xfrm>
                <a:off x="4874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3" name="Group 36"/>
            <p:cNvGrpSpPr>
              <a:grpSpLocks/>
            </p:cNvGrpSpPr>
            <p:nvPr/>
          </p:nvGrpSpPr>
          <p:grpSpPr bwMode="auto">
            <a:xfrm>
              <a:off x="4272" y="1290"/>
              <a:ext cx="192" cy="195"/>
              <a:chOff x="4896" y="1920"/>
              <a:chExt cx="192" cy="195"/>
            </a:xfrm>
          </p:grpSpPr>
          <p:sp>
            <p:nvSpPr>
              <p:cNvPr id="36936" name="Line 37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37" name="Line 38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38" name="Line 39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4" name="Group 40"/>
            <p:cNvGrpSpPr>
              <a:grpSpLocks/>
            </p:cNvGrpSpPr>
            <p:nvPr/>
          </p:nvGrpSpPr>
          <p:grpSpPr bwMode="auto">
            <a:xfrm>
              <a:off x="4272" y="1581"/>
              <a:ext cx="192" cy="195"/>
              <a:chOff x="4896" y="1920"/>
              <a:chExt cx="192" cy="195"/>
            </a:xfrm>
          </p:grpSpPr>
          <p:sp>
            <p:nvSpPr>
              <p:cNvPr id="36933" name="Line 41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34" name="Line 42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35" name="Line 43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5" name="Group 44"/>
            <p:cNvGrpSpPr>
              <a:grpSpLocks/>
            </p:cNvGrpSpPr>
            <p:nvPr/>
          </p:nvGrpSpPr>
          <p:grpSpPr bwMode="auto">
            <a:xfrm>
              <a:off x="4272" y="1869"/>
              <a:ext cx="192" cy="195"/>
              <a:chOff x="4896" y="1920"/>
              <a:chExt cx="192" cy="195"/>
            </a:xfrm>
          </p:grpSpPr>
          <p:sp>
            <p:nvSpPr>
              <p:cNvPr id="36930" name="Line 45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31" name="Line 46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32" name="Line 47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6" name="Group 48"/>
            <p:cNvGrpSpPr>
              <a:grpSpLocks/>
            </p:cNvGrpSpPr>
            <p:nvPr/>
          </p:nvGrpSpPr>
          <p:grpSpPr bwMode="auto">
            <a:xfrm>
              <a:off x="4272" y="2112"/>
              <a:ext cx="192" cy="195"/>
              <a:chOff x="4896" y="1920"/>
              <a:chExt cx="192" cy="195"/>
            </a:xfrm>
          </p:grpSpPr>
          <p:sp>
            <p:nvSpPr>
              <p:cNvPr id="36927" name="Line 49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8" name="Line 50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9" name="Line 51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7" name="Group 52"/>
            <p:cNvGrpSpPr>
              <a:grpSpLocks/>
            </p:cNvGrpSpPr>
            <p:nvPr/>
          </p:nvGrpSpPr>
          <p:grpSpPr bwMode="auto">
            <a:xfrm>
              <a:off x="4272" y="2394"/>
              <a:ext cx="192" cy="195"/>
              <a:chOff x="4896" y="1920"/>
              <a:chExt cx="192" cy="195"/>
            </a:xfrm>
          </p:grpSpPr>
          <p:sp>
            <p:nvSpPr>
              <p:cNvPr id="36924" name="Line 53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5" name="Line 54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6" name="Line 55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8" name="Group 56"/>
            <p:cNvGrpSpPr>
              <a:grpSpLocks/>
            </p:cNvGrpSpPr>
            <p:nvPr/>
          </p:nvGrpSpPr>
          <p:grpSpPr bwMode="auto">
            <a:xfrm>
              <a:off x="3876" y="1869"/>
              <a:ext cx="192" cy="195"/>
              <a:chOff x="4788" y="1920"/>
              <a:chExt cx="192" cy="195"/>
            </a:xfrm>
          </p:grpSpPr>
          <p:sp>
            <p:nvSpPr>
              <p:cNvPr id="36921" name="Line 57"/>
              <p:cNvSpPr>
                <a:spLocks noChangeShapeType="1"/>
              </p:cNvSpPr>
              <p:nvPr/>
            </p:nvSpPr>
            <p:spPr bwMode="auto">
              <a:xfrm>
                <a:off x="4788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2" name="Line 58"/>
              <p:cNvSpPr>
                <a:spLocks noChangeShapeType="1"/>
              </p:cNvSpPr>
              <p:nvPr/>
            </p:nvSpPr>
            <p:spPr bwMode="auto">
              <a:xfrm>
                <a:off x="4884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3" name="Line 59"/>
              <p:cNvSpPr>
                <a:spLocks noChangeShapeType="1"/>
              </p:cNvSpPr>
              <p:nvPr/>
            </p:nvSpPr>
            <p:spPr bwMode="auto">
              <a:xfrm>
                <a:off x="4884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9" name="Group 60"/>
            <p:cNvGrpSpPr>
              <a:grpSpLocks/>
            </p:cNvGrpSpPr>
            <p:nvPr/>
          </p:nvGrpSpPr>
          <p:grpSpPr bwMode="auto">
            <a:xfrm>
              <a:off x="3504" y="1869"/>
              <a:ext cx="192" cy="195"/>
              <a:chOff x="4896" y="1920"/>
              <a:chExt cx="192" cy="195"/>
            </a:xfrm>
          </p:grpSpPr>
          <p:sp>
            <p:nvSpPr>
              <p:cNvPr id="36918" name="Line 61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9" name="Line 62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0" name="Line 63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10" name="Group 64"/>
            <p:cNvGrpSpPr>
              <a:grpSpLocks/>
            </p:cNvGrpSpPr>
            <p:nvPr/>
          </p:nvGrpSpPr>
          <p:grpSpPr bwMode="auto">
            <a:xfrm>
              <a:off x="3504" y="2397"/>
              <a:ext cx="192" cy="195"/>
              <a:chOff x="4896" y="1920"/>
              <a:chExt cx="192" cy="195"/>
            </a:xfrm>
          </p:grpSpPr>
          <p:sp>
            <p:nvSpPr>
              <p:cNvPr id="36915" name="Line 65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6" name="Line 66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7" name="Line 67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11" name="Group 68"/>
            <p:cNvGrpSpPr>
              <a:grpSpLocks/>
            </p:cNvGrpSpPr>
            <p:nvPr/>
          </p:nvGrpSpPr>
          <p:grpSpPr bwMode="auto">
            <a:xfrm>
              <a:off x="3876" y="2394"/>
              <a:ext cx="192" cy="195"/>
              <a:chOff x="4788" y="1920"/>
              <a:chExt cx="192" cy="195"/>
            </a:xfrm>
          </p:grpSpPr>
          <p:sp>
            <p:nvSpPr>
              <p:cNvPr id="36912" name="Line 69"/>
              <p:cNvSpPr>
                <a:spLocks noChangeShapeType="1"/>
              </p:cNvSpPr>
              <p:nvPr/>
            </p:nvSpPr>
            <p:spPr bwMode="auto">
              <a:xfrm>
                <a:off x="4788" y="19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3" name="Line 70"/>
              <p:cNvSpPr>
                <a:spLocks noChangeShapeType="1"/>
              </p:cNvSpPr>
              <p:nvPr/>
            </p:nvSpPr>
            <p:spPr bwMode="auto">
              <a:xfrm>
                <a:off x="4884" y="192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4" name="Line 71"/>
              <p:cNvSpPr>
                <a:spLocks noChangeShapeType="1"/>
              </p:cNvSpPr>
              <p:nvPr/>
            </p:nvSpPr>
            <p:spPr bwMode="auto">
              <a:xfrm>
                <a:off x="4884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36868" name="Group 94"/>
          <p:cNvGrpSpPr>
            <a:grpSpLocks/>
          </p:cNvGrpSpPr>
          <p:nvPr/>
        </p:nvGrpSpPr>
        <p:grpSpPr bwMode="auto">
          <a:xfrm>
            <a:off x="251520" y="4774654"/>
            <a:ext cx="3384550" cy="1390650"/>
            <a:chOff x="793" y="2341"/>
            <a:chExt cx="2132" cy="87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6870" name="Text Box 95"/>
            <p:cNvSpPr txBox="1">
              <a:spLocks noChangeArrowheads="1"/>
            </p:cNvSpPr>
            <p:nvPr/>
          </p:nvSpPr>
          <p:spPr bwMode="auto">
            <a:xfrm>
              <a:off x="793" y="2341"/>
              <a:ext cx="2132" cy="8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J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 K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=1     CP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endParaRPr kumimoji="0" lang="zh-CN" altLang="en-US" sz="2400" b="1">
                <a:solidFill>
                  <a:schemeClr val="bg2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J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 K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=1     CP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 Y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endParaRPr kumimoji="0" lang="zh-CN" altLang="en-US" sz="2400" b="1">
                <a:solidFill>
                  <a:schemeClr val="bg2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J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3 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 K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3 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=1     CP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3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= Y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  <a:endParaRPr kumimoji="0" lang="zh-CN" altLang="en-US" sz="2400" b="1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71" name="Line 96"/>
            <p:cNvSpPr>
              <a:spLocks noChangeShapeType="1"/>
            </p:cNvSpPr>
            <p:nvPr/>
          </p:nvSpPr>
          <p:spPr bwMode="auto">
            <a:xfrm>
              <a:off x="2472" y="2387"/>
              <a:ext cx="0" cy="227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2" name="Line 97"/>
            <p:cNvSpPr>
              <a:spLocks noChangeShapeType="1"/>
            </p:cNvSpPr>
            <p:nvPr/>
          </p:nvSpPr>
          <p:spPr bwMode="auto">
            <a:xfrm>
              <a:off x="2744" y="2659"/>
              <a:ext cx="0" cy="227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3" name="Line 98"/>
            <p:cNvSpPr>
              <a:spLocks noChangeShapeType="1"/>
            </p:cNvSpPr>
            <p:nvPr/>
          </p:nvSpPr>
          <p:spPr bwMode="auto">
            <a:xfrm>
              <a:off x="2744" y="2963"/>
              <a:ext cx="0" cy="227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0" name="Group 79"/>
          <p:cNvGrpSpPr>
            <a:grpSpLocks/>
          </p:cNvGrpSpPr>
          <p:nvPr/>
        </p:nvGrpSpPr>
        <p:grpSpPr bwMode="auto">
          <a:xfrm>
            <a:off x="4498976" y="4581525"/>
            <a:ext cx="5311775" cy="1800225"/>
            <a:chOff x="2289" y="2387"/>
            <a:chExt cx="3346" cy="1134"/>
          </a:xfrm>
        </p:grpSpPr>
        <p:sp>
          <p:nvSpPr>
            <p:cNvPr id="111" name="Rectangle 78"/>
            <p:cNvSpPr>
              <a:spLocks noChangeArrowheads="1"/>
            </p:cNvSpPr>
            <p:nvPr/>
          </p:nvSpPr>
          <p:spPr bwMode="auto">
            <a:xfrm>
              <a:off x="2336" y="2387"/>
              <a:ext cx="2812" cy="113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112" name="Group 59"/>
            <p:cNvGrpSpPr>
              <a:grpSpLocks/>
            </p:cNvGrpSpPr>
            <p:nvPr/>
          </p:nvGrpSpPr>
          <p:grpSpPr bwMode="auto">
            <a:xfrm>
              <a:off x="2289" y="2460"/>
              <a:ext cx="3312" cy="327"/>
              <a:chOff x="143" y="3004"/>
              <a:chExt cx="3312" cy="327"/>
            </a:xfrm>
          </p:grpSpPr>
          <p:sp>
            <p:nvSpPr>
              <p:cNvPr id="123" name="Text Box 60"/>
              <p:cNvSpPr txBox="1">
                <a:spLocks noChangeArrowheads="1"/>
              </p:cNvSpPr>
              <p:nvPr/>
            </p:nvSpPr>
            <p:spPr bwMode="auto">
              <a:xfrm>
                <a:off x="143" y="3004"/>
                <a:ext cx="33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J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K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＝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</a:p>
            </p:txBody>
          </p:sp>
          <p:sp>
            <p:nvSpPr>
              <p:cNvPr id="124" name="Line 61"/>
              <p:cNvSpPr>
                <a:spLocks noChangeShapeType="1"/>
              </p:cNvSpPr>
              <p:nvPr/>
            </p:nvSpPr>
            <p:spPr bwMode="auto">
              <a:xfrm>
                <a:off x="123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" name="Line 62"/>
              <p:cNvSpPr>
                <a:spLocks noChangeShapeType="1"/>
              </p:cNvSpPr>
              <p:nvPr/>
            </p:nvSpPr>
            <p:spPr bwMode="auto">
              <a:xfrm>
                <a:off x="259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6" name="Line 63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3" name="Group 64"/>
            <p:cNvGrpSpPr>
              <a:grpSpLocks/>
            </p:cNvGrpSpPr>
            <p:nvPr/>
          </p:nvGrpSpPr>
          <p:grpSpPr bwMode="auto">
            <a:xfrm>
              <a:off x="2323" y="3161"/>
              <a:ext cx="3312" cy="327"/>
              <a:chOff x="177" y="2976"/>
              <a:chExt cx="3312" cy="327"/>
            </a:xfrm>
          </p:grpSpPr>
          <p:sp>
            <p:nvSpPr>
              <p:cNvPr id="119" name="Text Box 65"/>
              <p:cNvSpPr txBox="1">
                <a:spLocks noChangeArrowheads="1"/>
              </p:cNvSpPr>
              <p:nvPr/>
            </p:nvSpPr>
            <p:spPr bwMode="auto">
              <a:xfrm>
                <a:off x="177" y="2976"/>
                <a:ext cx="33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3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＝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J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K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＝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endPara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20" name="Line 66"/>
              <p:cNvSpPr>
                <a:spLocks noChangeShapeType="1"/>
              </p:cNvSpPr>
              <p:nvPr/>
            </p:nvSpPr>
            <p:spPr bwMode="auto">
              <a:xfrm>
                <a:off x="1273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1" name="Line 67"/>
              <p:cNvSpPr>
                <a:spLocks noChangeShapeType="1"/>
              </p:cNvSpPr>
              <p:nvPr/>
            </p:nvSpPr>
            <p:spPr bwMode="auto">
              <a:xfrm>
                <a:off x="259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2" name="Line 68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4" name="Group 69"/>
            <p:cNvGrpSpPr>
              <a:grpSpLocks/>
            </p:cNvGrpSpPr>
            <p:nvPr/>
          </p:nvGrpSpPr>
          <p:grpSpPr bwMode="auto">
            <a:xfrm>
              <a:off x="2289" y="2828"/>
              <a:ext cx="3312" cy="327"/>
              <a:chOff x="143" y="2988"/>
              <a:chExt cx="3312" cy="327"/>
            </a:xfrm>
          </p:grpSpPr>
          <p:sp>
            <p:nvSpPr>
              <p:cNvPr id="115" name="Text Box 70"/>
              <p:cNvSpPr txBox="1">
                <a:spLocks noChangeArrowheads="1"/>
              </p:cNvSpPr>
              <p:nvPr/>
            </p:nvSpPr>
            <p:spPr bwMode="auto">
              <a:xfrm>
                <a:off x="143" y="2988"/>
                <a:ext cx="33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J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K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 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＝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</a:p>
            </p:txBody>
          </p:sp>
          <p:sp>
            <p:nvSpPr>
              <p:cNvPr id="116" name="Line 71"/>
              <p:cNvSpPr>
                <a:spLocks noChangeShapeType="1"/>
              </p:cNvSpPr>
              <p:nvPr/>
            </p:nvSpPr>
            <p:spPr bwMode="auto">
              <a:xfrm>
                <a:off x="123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" name="Line 72"/>
              <p:cNvSpPr>
                <a:spLocks noChangeShapeType="1"/>
              </p:cNvSpPr>
              <p:nvPr/>
            </p:nvSpPr>
            <p:spPr bwMode="auto">
              <a:xfrm>
                <a:off x="259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8" name="Line 73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27" name="AutoShape 80"/>
          <p:cNvSpPr>
            <a:spLocks noChangeArrowheads="1"/>
          </p:cNvSpPr>
          <p:nvPr/>
        </p:nvSpPr>
        <p:spPr bwMode="auto">
          <a:xfrm>
            <a:off x="3769845" y="5170614"/>
            <a:ext cx="647700" cy="287338"/>
          </a:xfrm>
          <a:prstGeom prst="rightArrow">
            <a:avLst>
              <a:gd name="adj1" fmla="val 50000"/>
              <a:gd name="adj2" fmla="val 56353"/>
            </a:avLst>
          </a:prstGeom>
          <a:solidFill>
            <a:srgbClr val="99FF66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10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/>
          <p:cNvSpPr/>
          <p:nvPr/>
        </p:nvSpPr>
        <p:spPr bwMode="auto">
          <a:xfrm>
            <a:off x="-238372" y="1024677"/>
            <a:ext cx="10081120" cy="4132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7890" name="Group 4"/>
          <p:cNvGrpSpPr>
            <a:grpSpLocks/>
          </p:cNvGrpSpPr>
          <p:nvPr/>
        </p:nvGrpSpPr>
        <p:grpSpPr bwMode="auto">
          <a:xfrm>
            <a:off x="1892300" y="1435100"/>
            <a:ext cx="6477000" cy="381000"/>
            <a:chOff x="864" y="768"/>
            <a:chExt cx="4080" cy="240"/>
          </a:xfrm>
        </p:grpSpPr>
        <p:sp>
          <p:nvSpPr>
            <p:cNvPr id="37946" name="Line 5"/>
            <p:cNvSpPr>
              <a:spLocks noChangeShapeType="1"/>
            </p:cNvSpPr>
            <p:nvPr/>
          </p:nvSpPr>
          <p:spPr bwMode="auto">
            <a:xfrm>
              <a:off x="1104" y="76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947" name="Line 6"/>
            <p:cNvSpPr>
              <a:spLocks noChangeShapeType="1"/>
            </p:cNvSpPr>
            <p:nvPr/>
          </p:nvSpPr>
          <p:spPr bwMode="auto">
            <a:xfrm>
              <a:off x="134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948" name="Line 7"/>
            <p:cNvSpPr>
              <a:spLocks noChangeShapeType="1"/>
            </p:cNvSpPr>
            <p:nvPr/>
          </p:nvSpPr>
          <p:spPr bwMode="auto">
            <a:xfrm>
              <a:off x="110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949" name="Line 8"/>
            <p:cNvSpPr>
              <a:spLocks noChangeShapeType="1"/>
            </p:cNvSpPr>
            <p:nvPr/>
          </p:nvSpPr>
          <p:spPr bwMode="auto">
            <a:xfrm>
              <a:off x="134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950" name="Line 9"/>
            <p:cNvSpPr>
              <a:spLocks noChangeShapeType="1"/>
            </p:cNvSpPr>
            <p:nvPr/>
          </p:nvSpPr>
          <p:spPr bwMode="auto">
            <a:xfrm>
              <a:off x="1584" y="76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951" name="Line 10"/>
            <p:cNvSpPr>
              <a:spLocks noChangeShapeType="1"/>
            </p:cNvSpPr>
            <p:nvPr/>
          </p:nvSpPr>
          <p:spPr bwMode="auto">
            <a:xfrm>
              <a:off x="182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952" name="Line 11"/>
            <p:cNvSpPr>
              <a:spLocks noChangeShapeType="1"/>
            </p:cNvSpPr>
            <p:nvPr/>
          </p:nvSpPr>
          <p:spPr bwMode="auto">
            <a:xfrm>
              <a:off x="158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953" name="Line 12"/>
            <p:cNvSpPr>
              <a:spLocks noChangeShapeType="1"/>
            </p:cNvSpPr>
            <p:nvPr/>
          </p:nvSpPr>
          <p:spPr bwMode="auto">
            <a:xfrm>
              <a:off x="182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954" name="Line 13"/>
            <p:cNvSpPr>
              <a:spLocks noChangeShapeType="1"/>
            </p:cNvSpPr>
            <p:nvPr/>
          </p:nvSpPr>
          <p:spPr bwMode="auto">
            <a:xfrm>
              <a:off x="2064" y="76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955" name="Line 14"/>
            <p:cNvSpPr>
              <a:spLocks noChangeShapeType="1"/>
            </p:cNvSpPr>
            <p:nvPr/>
          </p:nvSpPr>
          <p:spPr bwMode="auto">
            <a:xfrm>
              <a:off x="230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956" name="Line 15"/>
            <p:cNvSpPr>
              <a:spLocks noChangeShapeType="1"/>
            </p:cNvSpPr>
            <p:nvPr/>
          </p:nvSpPr>
          <p:spPr bwMode="auto">
            <a:xfrm>
              <a:off x="206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957" name="Line 16"/>
            <p:cNvSpPr>
              <a:spLocks noChangeShapeType="1"/>
            </p:cNvSpPr>
            <p:nvPr/>
          </p:nvSpPr>
          <p:spPr bwMode="auto">
            <a:xfrm>
              <a:off x="230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958" name="Line 17"/>
            <p:cNvSpPr>
              <a:spLocks noChangeShapeType="1"/>
            </p:cNvSpPr>
            <p:nvPr/>
          </p:nvSpPr>
          <p:spPr bwMode="auto">
            <a:xfrm>
              <a:off x="2544" y="76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959" name="Line 18"/>
            <p:cNvSpPr>
              <a:spLocks noChangeShapeType="1"/>
            </p:cNvSpPr>
            <p:nvPr/>
          </p:nvSpPr>
          <p:spPr bwMode="auto">
            <a:xfrm>
              <a:off x="278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960" name="Line 19"/>
            <p:cNvSpPr>
              <a:spLocks noChangeShapeType="1"/>
            </p:cNvSpPr>
            <p:nvPr/>
          </p:nvSpPr>
          <p:spPr bwMode="auto">
            <a:xfrm>
              <a:off x="254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961" name="Line 20"/>
            <p:cNvSpPr>
              <a:spLocks noChangeShapeType="1"/>
            </p:cNvSpPr>
            <p:nvPr/>
          </p:nvSpPr>
          <p:spPr bwMode="auto">
            <a:xfrm>
              <a:off x="278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962" name="Line 21"/>
            <p:cNvSpPr>
              <a:spLocks noChangeShapeType="1"/>
            </p:cNvSpPr>
            <p:nvPr/>
          </p:nvSpPr>
          <p:spPr bwMode="auto">
            <a:xfrm>
              <a:off x="86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963" name="Line 22"/>
            <p:cNvSpPr>
              <a:spLocks noChangeShapeType="1"/>
            </p:cNvSpPr>
            <p:nvPr/>
          </p:nvSpPr>
          <p:spPr bwMode="auto">
            <a:xfrm>
              <a:off x="3024" y="76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964" name="Line 23"/>
            <p:cNvSpPr>
              <a:spLocks noChangeShapeType="1"/>
            </p:cNvSpPr>
            <p:nvPr/>
          </p:nvSpPr>
          <p:spPr bwMode="auto">
            <a:xfrm>
              <a:off x="326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965" name="Line 24"/>
            <p:cNvSpPr>
              <a:spLocks noChangeShapeType="1"/>
            </p:cNvSpPr>
            <p:nvPr/>
          </p:nvSpPr>
          <p:spPr bwMode="auto">
            <a:xfrm>
              <a:off x="302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966" name="Line 25"/>
            <p:cNvSpPr>
              <a:spLocks noChangeShapeType="1"/>
            </p:cNvSpPr>
            <p:nvPr/>
          </p:nvSpPr>
          <p:spPr bwMode="auto">
            <a:xfrm>
              <a:off x="326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967" name="Line 26"/>
            <p:cNvSpPr>
              <a:spLocks noChangeShapeType="1"/>
            </p:cNvSpPr>
            <p:nvPr/>
          </p:nvSpPr>
          <p:spPr bwMode="auto">
            <a:xfrm>
              <a:off x="3504" y="76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968" name="Line 27"/>
            <p:cNvSpPr>
              <a:spLocks noChangeShapeType="1"/>
            </p:cNvSpPr>
            <p:nvPr/>
          </p:nvSpPr>
          <p:spPr bwMode="auto">
            <a:xfrm>
              <a:off x="374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969" name="Line 28"/>
            <p:cNvSpPr>
              <a:spLocks noChangeShapeType="1"/>
            </p:cNvSpPr>
            <p:nvPr/>
          </p:nvSpPr>
          <p:spPr bwMode="auto">
            <a:xfrm>
              <a:off x="350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970" name="Line 29"/>
            <p:cNvSpPr>
              <a:spLocks noChangeShapeType="1"/>
            </p:cNvSpPr>
            <p:nvPr/>
          </p:nvSpPr>
          <p:spPr bwMode="auto">
            <a:xfrm>
              <a:off x="374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971" name="Line 30"/>
            <p:cNvSpPr>
              <a:spLocks noChangeShapeType="1"/>
            </p:cNvSpPr>
            <p:nvPr/>
          </p:nvSpPr>
          <p:spPr bwMode="auto">
            <a:xfrm>
              <a:off x="3984" y="76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972" name="Line 31"/>
            <p:cNvSpPr>
              <a:spLocks noChangeShapeType="1"/>
            </p:cNvSpPr>
            <p:nvPr/>
          </p:nvSpPr>
          <p:spPr bwMode="auto">
            <a:xfrm>
              <a:off x="422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973" name="Line 32"/>
            <p:cNvSpPr>
              <a:spLocks noChangeShapeType="1"/>
            </p:cNvSpPr>
            <p:nvPr/>
          </p:nvSpPr>
          <p:spPr bwMode="auto">
            <a:xfrm>
              <a:off x="398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974" name="Line 33"/>
            <p:cNvSpPr>
              <a:spLocks noChangeShapeType="1"/>
            </p:cNvSpPr>
            <p:nvPr/>
          </p:nvSpPr>
          <p:spPr bwMode="auto">
            <a:xfrm>
              <a:off x="422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975" name="Line 34"/>
            <p:cNvSpPr>
              <a:spLocks noChangeShapeType="1"/>
            </p:cNvSpPr>
            <p:nvPr/>
          </p:nvSpPr>
          <p:spPr bwMode="auto">
            <a:xfrm>
              <a:off x="4464" y="76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976" name="Line 35"/>
            <p:cNvSpPr>
              <a:spLocks noChangeShapeType="1"/>
            </p:cNvSpPr>
            <p:nvPr/>
          </p:nvSpPr>
          <p:spPr bwMode="auto">
            <a:xfrm>
              <a:off x="470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977" name="Line 36"/>
            <p:cNvSpPr>
              <a:spLocks noChangeShapeType="1"/>
            </p:cNvSpPr>
            <p:nvPr/>
          </p:nvSpPr>
          <p:spPr bwMode="auto">
            <a:xfrm>
              <a:off x="446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978" name="Line 37"/>
            <p:cNvSpPr>
              <a:spLocks noChangeShapeType="1"/>
            </p:cNvSpPr>
            <p:nvPr/>
          </p:nvSpPr>
          <p:spPr bwMode="auto">
            <a:xfrm>
              <a:off x="470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979" name="Line 38"/>
            <p:cNvSpPr>
              <a:spLocks noChangeShapeType="1"/>
            </p:cNvSpPr>
            <p:nvPr/>
          </p:nvSpPr>
          <p:spPr bwMode="auto">
            <a:xfrm>
              <a:off x="278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7891" name="Line 39"/>
          <p:cNvSpPr>
            <a:spLocks noChangeShapeType="1"/>
          </p:cNvSpPr>
          <p:nvPr/>
        </p:nvSpPr>
        <p:spPr bwMode="auto">
          <a:xfrm>
            <a:off x="1892300" y="2806700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892" name="Line 40"/>
          <p:cNvSpPr>
            <a:spLocks noChangeShapeType="1"/>
          </p:cNvSpPr>
          <p:nvPr/>
        </p:nvSpPr>
        <p:spPr bwMode="auto">
          <a:xfrm flipV="1">
            <a:off x="2654300" y="2425700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893" name="Line 41"/>
          <p:cNvSpPr>
            <a:spLocks noChangeShapeType="1"/>
          </p:cNvSpPr>
          <p:nvPr/>
        </p:nvSpPr>
        <p:spPr bwMode="auto">
          <a:xfrm>
            <a:off x="2654300" y="2425700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894" name="Line 42"/>
          <p:cNvSpPr>
            <a:spLocks noChangeShapeType="1"/>
          </p:cNvSpPr>
          <p:nvPr/>
        </p:nvSpPr>
        <p:spPr bwMode="auto">
          <a:xfrm>
            <a:off x="3416300" y="2425700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895" name="Line 43"/>
          <p:cNvSpPr>
            <a:spLocks noChangeShapeType="1"/>
          </p:cNvSpPr>
          <p:nvPr/>
        </p:nvSpPr>
        <p:spPr bwMode="auto">
          <a:xfrm>
            <a:off x="3416300" y="2806700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896" name="Line 44"/>
          <p:cNvSpPr>
            <a:spLocks noChangeShapeType="1"/>
          </p:cNvSpPr>
          <p:nvPr/>
        </p:nvSpPr>
        <p:spPr bwMode="auto">
          <a:xfrm>
            <a:off x="3416300" y="2806700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897" name="Line 45"/>
          <p:cNvSpPr>
            <a:spLocks noChangeShapeType="1"/>
          </p:cNvSpPr>
          <p:nvPr/>
        </p:nvSpPr>
        <p:spPr bwMode="auto">
          <a:xfrm flipV="1">
            <a:off x="4178300" y="2425700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898" name="Line 46"/>
          <p:cNvSpPr>
            <a:spLocks noChangeShapeType="1"/>
          </p:cNvSpPr>
          <p:nvPr/>
        </p:nvSpPr>
        <p:spPr bwMode="auto">
          <a:xfrm>
            <a:off x="4178300" y="2425700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899" name="Line 47"/>
          <p:cNvSpPr>
            <a:spLocks noChangeShapeType="1"/>
          </p:cNvSpPr>
          <p:nvPr/>
        </p:nvSpPr>
        <p:spPr bwMode="auto">
          <a:xfrm>
            <a:off x="4940300" y="2425700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00" name="Line 48"/>
          <p:cNvSpPr>
            <a:spLocks noChangeShapeType="1"/>
          </p:cNvSpPr>
          <p:nvPr/>
        </p:nvSpPr>
        <p:spPr bwMode="auto">
          <a:xfrm>
            <a:off x="4940300" y="2806700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01" name="Line 49"/>
          <p:cNvSpPr>
            <a:spLocks noChangeShapeType="1"/>
          </p:cNvSpPr>
          <p:nvPr/>
        </p:nvSpPr>
        <p:spPr bwMode="auto">
          <a:xfrm>
            <a:off x="4940300" y="2806700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02" name="Line 50"/>
          <p:cNvSpPr>
            <a:spLocks noChangeShapeType="1"/>
          </p:cNvSpPr>
          <p:nvPr/>
        </p:nvSpPr>
        <p:spPr bwMode="auto">
          <a:xfrm flipV="1">
            <a:off x="5702300" y="2425700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03" name="Line 51"/>
          <p:cNvSpPr>
            <a:spLocks noChangeShapeType="1"/>
          </p:cNvSpPr>
          <p:nvPr/>
        </p:nvSpPr>
        <p:spPr bwMode="auto">
          <a:xfrm>
            <a:off x="5702300" y="2425700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04" name="Line 52"/>
          <p:cNvSpPr>
            <a:spLocks noChangeShapeType="1"/>
          </p:cNvSpPr>
          <p:nvPr/>
        </p:nvSpPr>
        <p:spPr bwMode="auto">
          <a:xfrm>
            <a:off x="6464300" y="2425700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05" name="Line 53"/>
          <p:cNvSpPr>
            <a:spLocks noChangeShapeType="1"/>
          </p:cNvSpPr>
          <p:nvPr/>
        </p:nvSpPr>
        <p:spPr bwMode="auto">
          <a:xfrm>
            <a:off x="6464300" y="2806700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06" name="Line 54"/>
          <p:cNvSpPr>
            <a:spLocks noChangeShapeType="1"/>
          </p:cNvSpPr>
          <p:nvPr/>
        </p:nvSpPr>
        <p:spPr bwMode="auto">
          <a:xfrm>
            <a:off x="6464300" y="2806700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07" name="Line 55"/>
          <p:cNvSpPr>
            <a:spLocks noChangeShapeType="1"/>
          </p:cNvSpPr>
          <p:nvPr/>
        </p:nvSpPr>
        <p:spPr bwMode="auto">
          <a:xfrm flipV="1">
            <a:off x="7226300" y="2425700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08" name="Line 56"/>
          <p:cNvSpPr>
            <a:spLocks noChangeShapeType="1"/>
          </p:cNvSpPr>
          <p:nvPr/>
        </p:nvSpPr>
        <p:spPr bwMode="auto">
          <a:xfrm>
            <a:off x="7226300" y="2425700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09" name="Line 57"/>
          <p:cNvSpPr>
            <a:spLocks noChangeShapeType="1"/>
          </p:cNvSpPr>
          <p:nvPr/>
        </p:nvSpPr>
        <p:spPr bwMode="auto">
          <a:xfrm>
            <a:off x="7988300" y="2425700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10" name="Line 58"/>
          <p:cNvSpPr>
            <a:spLocks noChangeShapeType="1"/>
          </p:cNvSpPr>
          <p:nvPr/>
        </p:nvSpPr>
        <p:spPr bwMode="auto">
          <a:xfrm>
            <a:off x="7988300" y="2806700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11" name="Line 59"/>
          <p:cNvSpPr>
            <a:spLocks noChangeShapeType="1"/>
          </p:cNvSpPr>
          <p:nvPr/>
        </p:nvSpPr>
        <p:spPr bwMode="auto">
          <a:xfrm>
            <a:off x="1892300" y="3797300"/>
            <a:ext cx="1524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12" name="Line 60"/>
          <p:cNvSpPr>
            <a:spLocks noChangeShapeType="1"/>
          </p:cNvSpPr>
          <p:nvPr/>
        </p:nvSpPr>
        <p:spPr bwMode="auto">
          <a:xfrm flipV="1">
            <a:off x="3416300" y="3340100"/>
            <a:ext cx="0" cy="4572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13" name="Line 61"/>
          <p:cNvSpPr>
            <a:spLocks noChangeShapeType="1"/>
          </p:cNvSpPr>
          <p:nvPr/>
        </p:nvSpPr>
        <p:spPr bwMode="auto">
          <a:xfrm>
            <a:off x="3416300" y="3340100"/>
            <a:ext cx="1524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14" name="Line 62"/>
          <p:cNvSpPr>
            <a:spLocks noChangeShapeType="1"/>
          </p:cNvSpPr>
          <p:nvPr/>
        </p:nvSpPr>
        <p:spPr bwMode="auto">
          <a:xfrm>
            <a:off x="4940300" y="3340100"/>
            <a:ext cx="0" cy="4572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15" name="Line 63"/>
          <p:cNvSpPr>
            <a:spLocks noChangeShapeType="1"/>
          </p:cNvSpPr>
          <p:nvPr/>
        </p:nvSpPr>
        <p:spPr bwMode="auto">
          <a:xfrm>
            <a:off x="4940300" y="3797300"/>
            <a:ext cx="1524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16" name="Line 64"/>
          <p:cNvSpPr>
            <a:spLocks noChangeShapeType="1"/>
          </p:cNvSpPr>
          <p:nvPr/>
        </p:nvSpPr>
        <p:spPr bwMode="auto">
          <a:xfrm>
            <a:off x="4940300" y="3797300"/>
            <a:ext cx="1524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17" name="Line 65"/>
          <p:cNvSpPr>
            <a:spLocks noChangeShapeType="1"/>
          </p:cNvSpPr>
          <p:nvPr/>
        </p:nvSpPr>
        <p:spPr bwMode="auto">
          <a:xfrm flipV="1">
            <a:off x="6464300" y="3340100"/>
            <a:ext cx="0" cy="4572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18" name="Line 66"/>
          <p:cNvSpPr>
            <a:spLocks noChangeShapeType="1"/>
          </p:cNvSpPr>
          <p:nvPr/>
        </p:nvSpPr>
        <p:spPr bwMode="auto">
          <a:xfrm>
            <a:off x="6464300" y="3340100"/>
            <a:ext cx="1524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19" name="Line 67"/>
          <p:cNvSpPr>
            <a:spLocks noChangeShapeType="1"/>
          </p:cNvSpPr>
          <p:nvPr/>
        </p:nvSpPr>
        <p:spPr bwMode="auto">
          <a:xfrm>
            <a:off x="7988300" y="3340100"/>
            <a:ext cx="0" cy="4572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20" name="Line 68"/>
          <p:cNvSpPr>
            <a:spLocks noChangeShapeType="1"/>
          </p:cNvSpPr>
          <p:nvPr/>
        </p:nvSpPr>
        <p:spPr bwMode="auto">
          <a:xfrm>
            <a:off x="7988300" y="3797300"/>
            <a:ext cx="8382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21" name="Line 69"/>
          <p:cNvSpPr>
            <a:spLocks noChangeShapeType="1"/>
          </p:cNvSpPr>
          <p:nvPr/>
        </p:nvSpPr>
        <p:spPr bwMode="auto">
          <a:xfrm>
            <a:off x="1892300" y="4864100"/>
            <a:ext cx="3048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22" name="Line 70"/>
          <p:cNvSpPr>
            <a:spLocks noChangeShapeType="1"/>
          </p:cNvSpPr>
          <p:nvPr/>
        </p:nvSpPr>
        <p:spPr bwMode="auto">
          <a:xfrm flipV="1">
            <a:off x="4940300" y="4406900"/>
            <a:ext cx="0" cy="4572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23" name="Line 71"/>
          <p:cNvSpPr>
            <a:spLocks noChangeShapeType="1"/>
          </p:cNvSpPr>
          <p:nvPr/>
        </p:nvSpPr>
        <p:spPr bwMode="auto">
          <a:xfrm>
            <a:off x="4940300" y="4406900"/>
            <a:ext cx="3048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24" name="Line 72"/>
          <p:cNvSpPr>
            <a:spLocks noChangeShapeType="1"/>
          </p:cNvSpPr>
          <p:nvPr/>
        </p:nvSpPr>
        <p:spPr bwMode="auto">
          <a:xfrm>
            <a:off x="7988300" y="4406900"/>
            <a:ext cx="0" cy="4572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25" name="Line 73"/>
          <p:cNvSpPr>
            <a:spLocks noChangeShapeType="1"/>
          </p:cNvSpPr>
          <p:nvPr/>
        </p:nvSpPr>
        <p:spPr bwMode="auto">
          <a:xfrm>
            <a:off x="7988300" y="4864100"/>
            <a:ext cx="9144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26" name="Line 74"/>
          <p:cNvSpPr>
            <a:spLocks noChangeShapeType="1"/>
          </p:cNvSpPr>
          <p:nvPr/>
        </p:nvSpPr>
        <p:spPr bwMode="auto">
          <a:xfrm>
            <a:off x="2654300" y="1816100"/>
            <a:ext cx="0" cy="3420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27" name="Line 75"/>
          <p:cNvSpPr>
            <a:spLocks noChangeShapeType="1"/>
          </p:cNvSpPr>
          <p:nvPr/>
        </p:nvSpPr>
        <p:spPr bwMode="auto">
          <a:xfrm>
            <a:off x="3416300" y="1739900"/>
            <a:ext cx="0" cy="3420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28" name="Line 76"/>
          <p:cNvSpPr>
            <a:spLocks noChangeShapeType="1"/>
          </p:cNvSpPr>
          <p:nvPr/>
        </p:nvSpPr>
        <p:spPr bwMode="auto">
          <a:xfrm>
            <a:off x="4178300" y="1739900"/>
            <a:ext cx="0" cy="3420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29" name="Line 77"/>
          <p:cNvSpPr>
            <a:spLocks noChangeShapeType="1"/>
          </p:cNvSpPr>
          <p:nvPr/>
        </p:nvSpPr>
        <p:spPr bwMode="auto">
          <a:xfrm>
            <a:off x="4940300" y="1739900"/>
            <a:ext cx="0" cy="3420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30" name="Line 78"/>
          <p:cNvSpPr>
            <a:spLocks noChangeShapeType="1"/>
          </p:cNvSpPr>
          <p:nvPr/>
        </p:nvSpPr>
        <p:spPr bwMode="auto">
          <a:xfrm>
            <a:off x="5702300" y="1739900"/>
            <a:ext cx="0" cy="3420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31" name="Line 79"/>
          <p:cNvSpPr>
            <a:spLocks noChangeShapeType="1"/>
          </p:cNvSpPr>
          <p:nvPr/>
        </p:nvSpPr>
        <p:spPr bwMode="auto">
          <a:xfrm>
            <a:off x="6464300" y="1739900"/>
            <a:ext cx="0" cy="3420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32" name="Line 80"/>
          <p:cNvSpPr>
            <a:spLocks noChangeShapeType="1"/>
          </p:cNvSpPr>
          <p:nvPr/>
        </p:nvSpPr>
        <p:spPr bwMode="auto">
          <a:xfrm>
            <a:off x="7226300" y="1816100"/>
            <a:ext cx="0" cy="3420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33" name="Line 81"/>
          <p:cNvSpPr>
            <a:spLocks noChangeShapeType="1"/>
          </p:cNvSpPr>
          <p:nvPr/>
        </p:nvSpPr>
        <p:spPr bwMode="auto">
          <a:xfrm>
            <a:off x="7988300" y="1739900"/>
            <a:ext cx="0" cy="3420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34" name="Line 82"/>
          <p:cNvSpPr>
            <a:spLocks noChangeShapeType="1"/>
          </p:cNvSpPr>
          <p:nvPr/>
        </p:nvSpPr>
        <p:spPr bwMode="auto">
          <a:xfrm>
            <a:off x="3416300" y="2730500"/>
            <a:ext cx="0" cy="990600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35" name="Line 83"/>
          <p:cNvSpPr>
            <a:spLocks noChangeShapeType="1"/>
          </p:cNvSpPr>
          <p:nvPr/>
        </p:nvSpPr>
        <p:spPr bwMode="auto">
          <a:xfrm>
            <a:off x="4940300" y="265430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36" name="Line 84"/>
          <p:cNvSpPr>
            <a:spLocks noChangeShapeType="1"/>
          </p:cNvSpPr>
          <p:nvPr/>
        </p:nvSpPr>
        <p:spPr bwMode="auto">
          <a:xfrm>
            <a:off x="6464300" y="265430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37" name="Line 85"/>
          <p:cNvSpPr>
            <a:spLocks noChangeShapeType="1"/>
          </p:cNvSpPr>
          <p:nvPr/>
        </p:nvSpPr>
        <p:spPr bwMode="auto">
          <a:xfrm>
            <a:off x="7988300" y="273050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38" name="Line 86"/>
          <p:cNvSpPr>
            <a:spLocks noChangeShapeType="1"/>
          </p:cNvSpPr>
          <p:nvPr/>
        </p:nvSpPr>
        <p:spPr bwMode="auto">
          <a:xfrm>
            <a:off x="4940300" y="372110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939" name="Line 87"/>
          <p:cNvSpPr>
            <a:spLocks noChangeShapeType="1"/>
          </p:cNvSpPr>
          <p:nvPr/>
        </p:nvSpPr>
        <p:spPr bwMode="auto">
          <a:xfrm>
            <a:off x="7988300" y="372110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5368" name="Text Box 88"/>
          <p:cNvSpPr txBox="1">
            <a:spLocks noChangeArrowheads="1"/>
          </p:cNvSpPr>
          <p:nvPr/>
        </p:nvSpPr>
        <p:spPr bwMode="auto">
          <a:xfrm>
            <a:off x="673100" y="135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</a:t>
            </a:r>
            <a:r>
              <a:rPr kumimoji="0" lang="en-US" altLang="zh-CN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225371" name="Text Box 91"/>
          <p:cNvSpPr txBox="1">
            <a:spLocks noChangeArrowheads="1"/>
          </p:cNvSpPr>
          <p:nvPr/>
        </p:nvSpPr>
        <p:spPr bwMode="auto">
          <a:xfrm>
            <a:off x="777280" y="45593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pic>
        <p:nvPicPr>
          <p:cNvPr id="37944" name="Picture 9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45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异步计数器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4" name="Text Box 89"/>
          <p:cNvSpPr txBox="1">
            <a:spLocks noChangeArrowheads="1"/>
          </p:cNvSpPr>
          <p:nvPr/>
        </p:nvSpPr>
        <p:spPr bwMode="auto">
          <a:xfrm>
            <a:off x="16743" y="2492896"/>
            <a:ext cx="1755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(CP</a:t>
            </a:r>
            <a:r>
              <a:rPr kumimoji="0" lang="en-US" altLang="zh-CN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5" name="Text Box 90"/>
          <p:cNvSpPr txBox="1">
            <a:spLocks noChangeArrowheads="1"/>
          </p:cNvSpPr>
          <p:nvPr/>
        </p:nvSpPr>
        <p:spPr bwMode="auto">
          <a:xfrm>
            <a:off x="448791" y="3174067"/>
            <a:ext cx="14589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</a:t>
            </a:r>
            <a:r>
              <a:rPr kumimoji="0" lang="en-US" altLang="zh-CN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 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536902"/>
              </p:ext>
            </p:extLst>
          </p:nvPr>
        </p:nvGraphicFramePr>
        <p:xfrm>
          <a:off x="2012950" y="5577775"/>
          <a:ext cx="533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15" name="Group 6"/>
          <p:cNvGrpSpPr>
            <a:grpSpLocks/>
          </p:cNvGrpSpPr>
          <p:nvPr/>
        </p:nvGrpSpPr>
        <p:grpSpPr bwMode="auto">
          <a:xfrm>
            <a:off x="107950" y="1101725"/>
            <a:ext cx="5418138" cy="5362575"/>
            <a:chOff x="240" y="558"/>
            <a:chExt cx="3413" cy="3378"/>
          </a:xfrm>
        </p:grpSpPr>
        <p:sp>
          <p:nvSpPr>
            <p:cNvPr id="226369" name="Text Box 65"/>
            <p:cNvSpPr txBox="1">
              <a:spLocks noChangeArrowheads="1"/>
            </p:cNvSpPr>
            <p:nvPr/>
          </p:nvSpPr>
          <p:spPr bwMode="auto">
            <a:xfrm>
              <a:off x="3008" y="558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grpSp>
          <p:nvGrpSpPr>
            <p:cNvPr id="38944" name="Group 7"/>
            <p:cNvGrpSpPr>
              <a:grpSpLocks/>
            </p:cNvGrpSpPr>
            <p:nvPr/>
          </p:nvGrpSpPr>
          <p:grpSpPr bwMode="auto">
            <a:xfrm>
              <a:off x="885" y="3648"/>
              <a:ext cx="363" cy="288"/>
              <a:chOff x="2496" y="3888"/>
              <a:chExt cx="384" cy="319"/>
            </a:xfrm>
          </p:grpSpPr>
          <p:sp>
            <p:nvSpPr>
              <p:cNvPr id="226312" name="Text Box 8"/>
              <p:cNvSpPr txBox="1">
                <a:spLocks noChangeArrowheads="1"/>
              </p:cNvSpPr>
              <p:nvPr/>
            </p:nvSpPr>
            <p:spPr bwMode="auto">
              <a:xfrm>
                <a:off x="2496" y="3888"/>
                <a:ext cx="384" cy="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</a:p>
            </p:txBody>
          </p:sp>
          <p:sp>
            <p:nvSpPr>
              <p:cNvPr id="39057" name="Line 9"/>
              <p:cNvSpPr>
                <a:spLocks noChangeShapeType="1"/>
              </p:cNvSpPr>
              <p:nvPr/>
            </p:nvSpPr>
            <p:spPr bwMode="auto">
              <a:xfrm>
                <a:off x="2568" y="3936"/>
                <a:ext cx="118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6314" name="Text Box 10"/>
            <p:cNvSpPr txBox="1">
              <a:spLocks noChangeArrowheads="1"/>
            </p:cNvSpPr>
            <p:nvPr/>
          </p:nvSpPr>
          <p:spPr bwMode="auto">
            <a:xfrm>
              <a:off x="432" y="360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226315" name="Text Box 11"/>
            <p:cNvSpPr txBox="1">
              <a:spLocks noChangeArrowheads="1"/>
            </p:cNvSpPr>
            <p:nvPr/>
          </p:nvSpPr>
          <p:spPr bwMode="auto">
            <a:xfrm>
              <a:off x="240" y="1374"/>
              <a:ext cx="43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CP</a:t>
              </a:r>
            </a:p>
          </p:txBody>
        </p:sp>
        <p:sp>
          <p:nvSpPr>
            <p:cNvPr id="38947" name="Oval 12"/>
            <p:cNvSpPr>
              <a:spLocks noChangeArrowheads="1"/>
            </p:cNvSpPr>
            <p:nvPr/>
          </p:nvSpPr>
          <p:spPr bwMode="auto">
            <a:xfrm>
              <a:off x="1845" y="1175"/>
              <a:ext cx="49" cy="43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38948" name="Oval 13"/>
            <p:cNvSpPr>
              <a:spLocks noChangeArrowheads="1"/>
            </p:cNvSpPr>
            <p:nvPr/>
          </p:nvSpPr>
          <p:spPr bwMode="auto">
            <a:xfrm>
              <a:off x="3154" y="1575"/>
              <a:ext cx="49" cy="4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38949" name="Oval 14"/>
            <p:cNvSpPr>
              <a:spLocks noChangeArrowheads="1"/>
            </p:cNvSpPr>
            <p:nvPr/>
          </p:nvSpPr>
          <p:spPr bwMode="auto">
            <a:xfrm>
              <a:off x="2197" y="1575"/>
              <a:ext cx="48" cy="4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38950" name="Oval 15"/>
            <p:cNvSpPr>
              <a:spLocks noChangeArrowheads="1"/>
            </p:cNvSpPr>
            <p:nvPr/>
          </p:nvSpPr>
          <p:spPr bwMode="auto">
            <a:xfrm>
              <a:off x="1239" y="1586"/>
              <a:ext cx="49" cy="4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38951" name="Rectangle 16"/>
            <p:cNvSpPr>
              <a:spLocks noChangeArrowheads="1"/>
            </p:cNvSpPr>
            <p:nvPr/>
          </p:nvSpPr>
          <p:spPr bwMode="auto">
            <a:xfrm>
              <a:off x="948" y="1028"/>
              <a:ext cx="653" cy="374"/>
            </a:xfrm>
            <a:prstGeom prst="rect">
              <a:avLst/>
            </a:prstGeom>
            <a:solidFill>
              <a:srgbClr val="FFFFCC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26321" name="Text Box 17"/>
            <p:cNvSpPr txBox="1">
              <a:spLocks noChangeArrowheads="1"/>
            </p:cNvSpPr>
            <p:nvPr/>
          </p:nvSpPr>
          <p:spPr bwMode="auto">
            <a:xfrm>
              <a:off x="990" y="1028"/>
              <a:ext cx="32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26322" name="Text Box 18"/>
            <p:cNvSpPr txBox="1">
              <a:spLocks noChangeArrowheads="1"/>
            </p:cNvSpPr>
            <p:nvPr/>
          </p:nvSpPr>
          <p:spPr bwMode="auto">
            <a:xfrm>
              <a:off x="1330" y="1028"/>
              <a:ext cx="24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23" name="Text Box 19"/>
            <p:cNvSpPr txBox="1">
              <a:spLocks noChangeArrowheads="1"/>
            </p:cNvSpPr>
            <p:nvPr/>
          </p:nvSpPr>
          <p:spPr bwMode="auto">
            <a:xfrm>
              <a:off x="1336" y="1185"/>
              <a:ext cx="2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8955" name="Line 20"/>
            <p:cNvSpPr>
              <a:spLocks noChangeShapeType="1"/>
            </p:cNvSpPr>
            <p:nvPr/>
          </p:nvSpPr>
          <p:spPr bwMode="auto">
            <a:xfrm flipV="1">
              <a:off x="1275" y="1402"/>
              <a:ext cx="0" cy="11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8956" name="Group 21"/>
            <p:cNvGrpSpPr>
              <a:grpSpLocks/>
            </p:cNvGrpSpPr>
            <p:nvPr/>
          </p:nvGrpSpPr>
          <p:grpSpPr bwMode="auto">
            <a:xfrm>
              <a:off x="1234" y="1327"/>
              <a:ext cx="82" cy="75"/>
              <a:chOff x="3120" y="3744"/>
              <a:chExt cx="96" cy="96"/>
            </a:xfrm>
          </p:grpSpPr>
          <p:sp>
            <p:nvSpPr>
              <p:cNvPr id="39054" name="Line 22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55" name="Line 23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957" name="Rectangle 24"/>
            <p:cNvSpPr>
              <a:spLocks noChangeArrowheads="1"/>
            </p:cNvSpPr>
            <p:nvPr/>
          </p:nvSpPr>
          <p:spPr bwMode="auto">
            <a:xfrm>
              <a:off x="1906" y="1035"/>
              <a:ext cx="652" cy="374"/>
            </a:xfrm>
            <a:prstGeom prst="rect">
              <a:avLst/>
            </a:prstGeom>
            <a:solidFill>
              <a:srgbClr val="FFFFCC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26329" name="Text Box 25"/>
            <p:cNvSpPr txBox="1">
              <a:spLocks noChangeArrowheads="1"/>
            </p:cNvSpPr>
            <p:nvPr/>
          </p:nvSpPr>
          <p:spPr bwMode="auto">
            <a:xfrm>
              <a:off x="1947" y="1035"/>
              <a:ext cx="33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26330" name="Text Box 26"/>
            <p:cNvSpPr txBox="1">
              <a:spLocks noChangeArrowheads="1"/>
            </p:cNvSpPr>
            <p:nvPr/>
          </p:nvSpPr>
          <p:spPr bwMode="auto">
            <a:xfrm>
              <a:off x="2288" y="1035"/>
              <a:ext cx="244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31" name="Text Box 27"/>
            <p:cNvSpPr txBox="1">
              <a:spLocks noChangeArrowheads="1"/>
            </p:cNvSpPr>
            <p:nvPr/>
          </p:nvSpPr>
          <p:spPr bwMode="auto">
            <a:xfrm>
              <a:off x="2294" y="1185"/>
              <a:ext cx="3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38961" name="Line 28"/>
            <p:cNvSpPr>
              <a:spLocks noChangeShapeType="1"/>
            </p:cNvSpPr>
            <p:nvPr/>
          </p:nvSpPr>
          <p:spPr bwMode="auto">
            <a:xfrm flipV="1">
              <a:off x="2232" y="1409"/>
              <a:ext cx="0" cy="11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8962" name="Group 29"/>
            <p:cNvGrpSpPr>
              <a:grpSpLocks/>
            </p:cNvGrpSpPr>
            <p:nvPr/>
          </p:nvGrpSpPr>
          <p:grpSpPr bwMode="auto">
            <a:xfrm>
              <a:off x="2192" y="1334"/>
              <a:ext cx="82" cy="75"/>
              <a:chOff x="3120" y="3744"/>
              <a:chExt cx="96" cy="96"/>
            </a:xfrm>
          </p:grpSpPr>
          <p:sp>
            <p:nvSpPr>
              <p:cNvPr id="39052" name="Line 30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53" name="Line 31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963" name="Rectangle 32"/>
            <p:cNvSpPr>
              <a:spLocks noChangeArrowheads="1"/>
            </p:cNvSpPr>
            <p:nvPr/>
          </p:nvSpPr>
          <p:spPr bwMode="auto">
            <a:xfrm>
              <a:off x="2863" y="1028"/>
              <a:ext cx="653" cy="374"/>
            </a:xfrm>
            <a:prstGeom prst="rect">
              <a:avLst/>
            </a:prstGeom>
            <a:solidFill>
              <a:srgbClr val="FFFFCC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26337" name="Text Box 33"/>
            <p:cNvSpPr txBox="1">
              <a:spLocks noChangeArrowheads="1"/>
            </p:cNvSpPr>
            <p:nvPr/>
          </p:nvSpPr>
          <p:spPr bwMode="auto">
            <a:xfrm>
              <a:off x="2905" y="1028"/>
              <a:ext cx="39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26338" name="Text Box 34"/>
            <p:cNvSpPr txBox="1">
              <a:spLocks noChangeArrowheads="1"/>
            </p:cNvSpPr>
            <p:nvPr/>
          </p:nvSpPr>
          <p:spPr bwMode="auto">
            <a:xfrm>
              <a:off x="3245" y="1028"/>
              <a:ext cx="24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39" name="Text Box 35"/>
            <p:cNvSpPr txBox="1">
              <a:spLocks noChangeArrowheads="1"/>
            </p:cNvSpPr>
            <p:nvPr/>
          </p:nvSpPr>
          <p:spPr bwMode="auto">
            <a:xfrm>
              <a:off x="3251" y="1184"/>
              <a:ext cx="3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8967" name="Line 36"/>
            <p:cNvSpPr>
              <a:spLocks noChangeShapeType="1"/>
            </p:cNvSpPr>
            <p:nvPr/>
          </p:nvSpPr>
          <p:spPr bwMode="auto">
            <a:xfrm flipV="1">
              <a:off x="3190" y="1402"/>
              <a:ext cx="0" cy="11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8968" name="Group 37"/>
            <p:cNvGrpSpPr>
              <a:grpSpLocks/>
            </p:cNvGrpSpPr>
            <p:nvPr/>
          </p:nvGrpSpPr>
          <p:grpSpPr bwMode="auto">
            <a:xfrm>
              <a:off x="3149" y="1327"/>
              <a:ext cx="82" cy="75"/>
              <a:chOff x="3120" y="3744"/>
              <a:chExt cx="96" cy="96"/>
            </a:xfrm>
          </p:grpSpPr>
          <p:sp>
            <p:nvSpPr>
              <p:cNvPr id="39050" name="Line 38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51" name="Line 39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969" name="Line 40"/>
            <p:cNvSpPr>
              <a:spLocks noChangeShapeType="1"/>
            </p:cNvSpPr>
            <p:nvPr/>
          </p:nvSpPr>
          <p:spPr bwMode="auto">
            <a:xfrm>
              <a:off x="3191" y="1478"/>
              <a:ext cx="0" cy="13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0" name="Line 41"/>
            <p:cNvSpPr>
              <a:spLocks noChangeShapeType="1"/>
            </p:cNvSpPr>
            <p:nvPr/>
          </p:nvSpPr>
          <p:spPr bwMode="auto">
            <a:xfrm>
              <a:off x="2233" y="1488"/>
              <a:ext cx="0" cy="13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1" name="Line 42"/>
            <p:cNvSpPr>
              <a:spLocks noChangeShapeType="1"/>
            </p:cNvSpPr>
            <p:nvPr/>
          </p:nvSpPr>
          <p:spPr bwMode="auto">
            <a:xfrm>
              <a:off x="1276" y="1499"/>
              <a:ext cx="0" cy="13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2" name="Line 43"/>
            <p:cNvSpPr>
              <a:spLocks noChangeShapeType="1"/>
            </p:cNvSpPr>
            <p:nvPr/>
          </p:nvSpPr>
          <p:spPr bwMode="auto">
            <a:xfrm flipH="1">
              <a:off x="524" y="1608"/>
              <a:ext cx="266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3" name="Oval 44"/>
            <p:cNvSpPr>
              <a:spLocks noChangeArrowheads="1"/>
            </p:cNvSpPr>
            <p:nvPr/>
          </p:nvSpPr>
          <p:spPr bwMode="auto">
            <a:xfrm>
              <a:off x="888" y="1175"/>
              <a:ext cx="48" cy="43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38974" name="Oval 45"/>
            <p:cNvSpPr>
              <a:spLocks noChangeArrowheads="1"/>
            </p:cNvSpPr>
            <p:nvPr/>
          </p:nvSpPr>
          <p:spPr bwMode="auto">
            <a:xfrm>
              <a:off x="2815" y="1175"/>
              <a:ext cx="48" cy="43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38975" name="Line 46"/>
            <p:cNvSpPr>
              <a:spLocks noChangeShapeType="1"/>
            </p:cNvSpPr>
            <p:nvPr/>
          </p:nvSpPr>
          <p:spPr bwMode="auto">
            <a:xfrm flipH="1">
              <a:off x="2718" y="1193"/>
              <a:ext cx="9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6" name="Line 47"/>
            <p:cNvSpPr>
              <a:spLocks noChangeShapeType="1"/>
            </p:cNvSpPr>
            <p:nvPr/>
          </p:nvSpPr>
          <p:spPr bwMode="auto">
            <a:xfrm>
              <a:off x="2718" y="1196"/>
              <a:ext cx="0" cy="56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7" name="Line 48"/>
            <p:cNvSpPr>
              <a:spLocks noChangeShapeType="1"/>
            </p:cNvSpPr>
            <p:nvPr/>
          </p:nvSpPr>
          <p:spPr bwMode="auto">
            <a:xfrm flipH="1">
              <a:off x="1748" y="1193"/>
              <a:ext cx="9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8" name="Line 49"/>
            <p:cNvSpPr>
              <a:spLocks noChangeShapeType="1"/>
            </p:cNvSpPr>
            <p:nvPr/>
          </p:nvSpPr>
          <p:spPr bwMode="auto">
            <a:xfrm>
              <a:off x="1748" y="1196"/>
              <a:ext cx="0" cy="56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9" name="Line 50"/>
            <p:cNvSpPr>
              <a:spLocks noChangeShapeType="1"/>
            </p:cNvSpPr>
            <p:nvPr/>
          </p:nvSpPr>
          <p:spPr bwMode="auto">
            <a:xfrm flipH="1">
              <a:off x="779" y="1193"/>
              <a:ext cx="11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0" name="Line 51"/>
            <p:cNvSpPr>
              <a:spLocks noChangeShapeType="1"/>
            </p:cNvSpPr>
            <p:nvPr/>
          </p:nvSpPr>
          <p:spPr bwMode="auto">
            <a:xfrm>
              <a:off x="784" y="1185"/>
              <a:ext cx="0" cy="56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1" name="Oval 52"/>
            <p:cNvSpPr>
              <a:spLocks noChangeArrowheads="1"/>
            </p:cNvSpPr>
            <p:nvPr/>
          </p:nvSpPr>
          <p:spPr bwMode="auto">
            <a:xfrm>
              <a:off x="1724" y="1737"/>
              <a:ext cx="49" cy="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8982" name="Oval 53"/>
            <p:cNvSpPr>
              <a:spLocks noChangeArrowheads="1"/>
            </p:cNvSpPr>
            <p:nvPr/>
          </p:nvSpPr>
          <p:spPr bwMode="auto">
            <a:xfrm>
              <a:off x="2694" y="1737"/>
              <a:ext cx="48" cy="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6358" name="Text Box 54"/>
            <p:cNvSpPr txBox="1">
              <a:spLocks noChangeArrowheads="1"/>
            </p:cNvSpPr>
            <p:nvPr/>
          </p:nvSpPr>
          <p:spPr bwMode="auto">
            <a:xfrm>
              <a:off x="3168" y="1614"/>
              <a:ext cx="4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</a:p>
          </p:txBody>
        </p:sp>
        <p:sp>
          <p:nvSpPr>
            <p:cNvPr id="38984" name="Line 55"/>
            <p:cNvSpPr>
              <a:spLocks noChangeShapeType="1"/>
            </p:cNvSpPr>
            <p:nvPr/>
          </p:nvSpPr>
          <p:spPr bwMode="auto">
            <a:xfrm>
              <a:off x="779" y="1759"/>
              <a:ext cx="234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8985" name="Group 56"/>
            <p:cNvGrpSpPr>
              <a:grpSpLocks/>
            </p:cNvGrpSpPr>
            <p:nvPr/>
          </p:nvGrpSpPr>
          <p:grpSpPr bwMode="auto">
            <a:xfrm>
              <a:off x="796" y="2112"/>
              <a:ext cx="339" cy="250"/>
              <a:chOff x="816" y="1095"/>
              <a:chExt cx="528" cy="393"/>
            </a:xfrm>
          </p:grpSpPr>
          <p:sp>
            <p:nvSpPr>
              <p:cNvPr id="39048" name="Rectangle 57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528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39049" name="Oval 58"/>
              <p:cNvSpPr>
                <a:spLocks noChangeArrowheads="1"/>
              </p:cNvSpPr>
              <p:nvPr/>
            </p:nvSpPr>
            <p:spPr bwMode="auto">
              <a:xfrm>
                <a:off x="1008" y="1095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grpSp>
          <p:nvGrpSpPr>
            <p:cNvPr id="38986" name="Group 59"/>
            <p:cNvGrpSpPr>
              <a:grpSpLocks/>
            </p:cNvGrpSpPr>
            <p:nvPr/>
          </p:nvGrpSpPr>
          <p:grpSpPr bwMode="auto">
            <a:xfrm>
              <a:off x="2068" y="2064"/>
              <a:ext cx="340" cy="250"/>
              <a:chOff x="816" y="1095"/>
              <a:chExt cx="528" cy="393"/>
            </a:xfrm>
          </p:grpSpPr>
          <p:sp>
            <p:nvSpPr>
              <p:cNvPr id="39046" name="Rectangle 60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528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39047" name="Oval 61"/>
              <p:cNvSpPr>
                <a:spLocks noChangeArrowheads="1"/>
              </p:cNvSpPr>
              <p:nvPr/>
            </p:nvSpPr>
            <p:spPr bwMode="auto">
              <a:xfrm>
                <a:off x="1008" y="1095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sp>
          <p:nvSpPr>
            <p:cNvPr id="38987" name="Line 62"/>
            <p:cNvSpPr>
              <a:spLocks noChangeShapeType="1"/>
            </p:cNvSpPr>
            <p:nvPr/>
          </p:nvSpPr>
          <p:spPr bwMode="auto">
            <a:xfrm flipV="1">
              <a:off x="1457" y="767"/>
              <a:ext cx="0" cy="25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8" name="Line 63"/>
            <p:cNvSpPr>
              <a:spLocks noChangeShapeType="1"/>
            </p:cNvSpPr>
            <p:nvPr/>
          </p:nvSpPr>
          <p:spPr bwMode="auto">
            <a:xfrm flipV="1">
              <a:off x="2379" y="767"/>
              <a:ext cx="0" cy="25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9" name="Line 64"/>
            <p:cNvSpPr>
              <a:spLocks noChangeShapeType="1"/>
            </p:cNvSpPr>
            <p:nvPr/>
          </p:nvSpPr>
          <p:spPr bwMode="auto">
            <a:xfrm flipV="1">
              <a:off x="3348" y="767"/>
              <a:ext cx="0" cy="25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370" name="Text Box 66"/>
            <p:cNvSpPr txBox="1">
              <a:spLocks noChangeArrowheads="1"/>
            </p:cNvSpPr>
            <p:nvPr/>
          </p:nvSpPr>
          <p:spPr bwMode="auto">
            <a:xfrm>
              <a:off x="2038" y="558"/>
              <a:ext cx="4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226371" name="Text Box 67"/>
            <p:cNvSpPr txBox="1">
              <a:spLocks noChangeArrowheads="1"/>
            </p:cNvSpPr>
            <p:nvPr/>
          </p:nvSpPr>
          <p:spPr bwMode="auto">
            <a:xfrm>
              <a:off x="1117" y="558"/>
              <a:ext cx="4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</a:p>
          </p:txBody>
        </p:sp>
        <p:sp>
          <p:nvSpPr>
            <p:cNvPr id="38993" name="Line 68"/>
            <p:cNvSpPr>
              <a:spLocks noChangeShapeType="1"/>
            </p:cNvSpPr>
            <p:nvPr/>
          </p:nvSpPr>
          <p:spPr bwMode="auto">
            <a:xfrm>
              <a:off x="1457" y="1391"/>
              <a:ext cx="0" cy="47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94" name="Line 69"/>
            <p:cNvSpPr>
              <a:spLocks noChangeShapeType="1"/>
            </p:cNvSpPr>
            <p:nvPr/>
          </p:nvSpPr>
          <p:spPr bwMode="auto">
            <a:xfrm>
              <a:off x="2427" y="1391"/>
              <a:ext cx="0" cy="47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95" name="Line 70"/>
            <p:cNvSpPr>
              <a:spLocks noChangeShapeType="1"/>
            </p:cNvSpPr>
            <p:nvPr/>
          </p:nvSpPr>
          <p:spPr bwMode="auto">
            <a:xfrm>
              <a:off x="3348" y="1391"/>
              <a:ext cx="0" cy="24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375" name="Text Box 71"/>
            <p:cNvSpPr txBox="1">
              <a:spLocks noChangeArrowheads="1"/>
            </p:cNvSpPr>
            <p:nvPr/>
          </p:nvSpPr>
          <p:spPr bwMode="auto">
            <a:xfrm>
              <a:off x="2088" y="1045"/>
              <a:ext cx="3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226376" name="Text Box 72"/>
            <p:cNvSpPr txBox="1">
              <a:spLocks noChangeArrowheads="1"/>
            </p:cNvSpPr>
            <p:nvPr/>
          </p:nvSpPr>
          <p:spPr bwMode="auto">
            <a:xfrm>
              <a:off x="3057" y="1045"/>
              <a:ext cx="3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226377" name="Text Box 73"/>
            <p:cNvSpPr txBox="1">
              <a:spLocks noChangeArrowheads="1"/>
            </p:cNvSpPr>
            <p:nvPr/>
          </p:nvSpPr>
          <p:spPr bwMode="auto">
            <a:xfrm>
              <a:off x="1118" y="1045"/>
              <a:ext cx="3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  <a:endParaRPr lang="en-US" altLang="zh-CN" sz="2000">
                <a:latin typeface="Times New Roman" pitchFamily="18" charset="0"/>
              </a:endParaRPr>
            </a:p>
          </p:txBody>
        </p:sp>
        <p:grpSp>
          <p:nvGrpSpPr>
            <p:cNvPr id="38999" name="Group 74"/>
            <p:cNvGrpSpPr>
              <a:grpSpLocks/>
            </p:cNvGrpSpPr>
            <p:nvPr/>
          </p:nvGrpSpPr>
          <p:grpSpPr bwMode="auto">
            <a:xfrm>
              <a:off x="447" y="2524"/>
              <a:ext cx="1020" cy="476"/>
              <a:chOff x="1968" y="1344"/>
              <a:chExt cx="1077" cy="528"/>
            </a:xfrm>
          </p:grpSpPr>
          <p:sp>
            <p:nvSpPr>
              <p:cNvPr id="39041" name="Rectangle 75"/>
              <p:cNvSpPr>
                <a:spLocks noChangeArrowheads="1"/>
              </p:cNvSpPr>
              <p:nvPr/>
            </p:nvSpPr>
            <p:spPr bwMode="auto">
              <a:xfrm>
                <a:off x="1968" y="1423"/>
                <a:ext cx="1077" cy="237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b="1"/>
                  <a:t>+</a:t>
                </a:r>
              </a:p>
            </p:txBody>
          </p:sp>
          <p:sp>
            <p:nvSpPr>
              <p:cNvPr id="39042" name="Rectangle 76"/>
              <p:cNvSpPr>
                <a:spLocks noChangeArrowheads="1"/>
              </p:cNvSpPr>
              <p:nvPr/>
            </p:nvSpPr>
            <p:spPr bwMode="auto">
              <a:xfrm>
                <a:off x="1968" y="1660"/>
                <a:ext cx="336" cy="212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39043" name="Rectangle 77"/>
              <p:cNvSpPr>
                <a:spLocks noChangeArrowheads="1"/>
              </p:cNvSpPr>
              <p:nvPr/>
            </p:nvSpPr>
            <p:spPr bwMode="auto">
              <a:xfrm>
                <a:off x="2688" y="1667"/>
                <a:ext cx="357" cy="205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39044" name="Oval 78"/>
              <p:cNvSpPr>
                <a:spLocks noChangeArrowheads="1"/>
              </p:cNvSpPr>
              <p:nvPr/>
            </p:nvSpPr>
            <p:spPr bwMode="auto">
              <a:xfrm>
                <a:off x="2458" y="1344"/>
                <a:ext cx="97" cy="79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39045" name="Line 79"/>
              <p:cNvSpPr>
                <a:spLocks noChangeShapeType="1"/>
              </p:cNvSpPr>
              <p:nvPr/>
            </p:nvSpPr>
            <p:spPr bwMode="auto">
              <a:xfrm>
                <a:off x="2304" y="1872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9000" name="Group 80"/>
            <p:cNvGrpSpPr>
              <a:grpSpLocks/>
            </p:cNvGrpSpPr>
            <p:nvPr/>
          </p:nvGrpSpPr>
          <p:grpSpPr bwMode="auto">
            <a:xfrm>
              <a:off x="1728" y="2524"/>
              <a:ext cx="1021" cy="485"/>
              <a:chOff x="2204" y="2443"/>
              <a:chExt cx="1021" cy="485"/>
            </a:xfrm>
          </p:grpSpPr>
          <p:sp>
            <p:nvSpPr>
              <p:cNvPr id="39037" name="Rectangle 81"/>
              <p:cNvSpPr>
                <a:spLocks noChangeArrowheads="1"/>
              </p:cNvSpPr>
              <p:nvPr/>
            </p:nvSpPr>
            <p:spPr bwMode="auto">
              <a:xfrm>
                <a:off x="2204" y="2514"/>
                <a:ext cx="1021" cy="214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b="1"/>
                  <a:t>+</a:t>
                </a:r>
              </a:p>
            </p:txBody>
          </p:sp>
          <p:sp>
            <p:nvSpPr>
              <p:cNvPr id="39038" name="Rectangle 82"/>
              <p:cNvSpPr>
                <a:spLocks noChangeArrowheads="1"/>
              </p:cNvSpPr>
              <p:nvPr/>
            </p:nvSpPr>
            <p:spPr bwMode="auto">
              <a:xfrm>
                <a:off x="2204" y="2736"/>
                <a:ext cx="484" cy="192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39039" name="Rectangle 83"/>
              <p:cNvSpPr>
                <a:spLocks noChangeArrowheads="1"/>
              </p:cNvSpPr>
              <p:nvPr/>
            </p:nvSpPr>
            <p:spPr bwMode="auto">
              <a:xfrm>
                <a:off x="2688" y="2736"/>
                <a:ext cx="537" cy="192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39040" name="Oval 84"/>
              <p:cNvSpPr>
                <a:spLocks noChangeArrowheads="1"/>
              </p:cNvSpPr>
              <p:nvPr/>
            </p:nvSpPr>
            <p:spPr bwMode="auto">
              <a:xfrm>
                <a:off x="2669" y="2443"/>
                <a:ext cx="91" cy="71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sp>
          <p:nvSpPr>
            <p:cNvPr id="39001" name="Line 85"/>
            <p:cNvSpPr>
              <a:spLocks noChangeShapeType="1"/>
            </p:cNvSpPr>
            <p:nvPr/>
          </p:nvSpPr>
          <p:spPr bwMode="auto">
            <a:xfrm flipH="1">
              <a:off x="955" y="1867"/>
              <a:ext cx="5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2" name="Line 86"/>
            <p:cNvSpPr>
              <a:spLocks noChangeShapeType="1"/>
            </p:cNvSpPr>
            <p:nvPr/>
          </p:nvSpPr>
          <p:spPr bwMode="auto">
            <a:xfrm>
              <a:off x="955" y="1867"/>
              <a:ext cx="0" cy="24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3" name="Line 87"/>
            <p:cNvSpPr>
              <a:spLocks noChangeShapeType="1"/>
            </p:cNvSpPr>
            <p:nvPr/>
          </p:nvSpPr>
          <p:spPr bwMode="auto">
            <a:xfrm flipH="1">
              <a:off x="2229" y="1867"/>
              <a:ext cx="20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4" name="Line 88"/>
            <p:cNvSpPr>
              <a:spLocks noChangeShapeType="1"/>
            </p:cNvSpPr>
            <p:nvPr/>
          </p:nvSpPr>
          <p:spPr bwMode="auto">
            <a:xfrm>
              <a:off x="2229" y="1867"/>
              <a:ext cx="0" cy="19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9005" name="Group 89"/>
            <p:cNvGrpSpPr>
              <a:grpSpLocks/>
            </p:cNvGrpSpPr>
            <p:nvPr/>
          </p:nvGrpSpPr>
          <p:grpSpPr bwMode="auto">
            <a:xfrm>
              <a:off x="292" y="3312"/>
              <a:ext cx="364" cy="288"/>
              <a:chOff x="2496" y="3888"/>
              <a:chExt cx="384" cy="319"/>
            </a:xfrm>
          </p:grpSpPr>
          <p:sp>
            <p:nvSpPr>
              <p:cNvPr id="226394" name="Text Box 90"/>
              <p:cNvSpPr txBox="1">
                <a:spLocks noChangeArrowheads="1"/>
              </p:cNvSpPr>
              <p:nvPr/>
            </p:nvSpPr>
            <p:spPr bwMode="auto">
              <a:xfrm>
                <a:off x="2496" y="3888"/>
                <a:ext cx="384" cy="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</a:p>
            </p:txBody>
          </p:sp>
          <p:sp>
            <p:nvSpPr>
              <p:cNvPr id="39036" name="Line 91"/>
              <p:cNvSpPr>
                <a:spLocks noChangeShapeType="1"/>
              </p:cNvSpPr>
              <p:nvPr/>
            </p:nvSpPr>
            <p:spPr bwMode="auto">
              <a:xfrm>
                <a:off x="2568" y="3936"/>
                <a:ext cx="118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9006" name="Group 92"/>
            <p:cNvGrpSpPr>
              <a:grpSpLocks/>
            </p:cNvGrpSpPr>
            <p:nvPr/>
          </p:nvGrpSpPr>
          <p:grpSpPr bwMode="auto">
            <a:xfrm>
              <a:off x="1683" y="3360"/>
              <a:ext cx="364" cy="288"/>
              <a:chOff x="2496" y="3888"/>
              <a:chExt cx="384" cy="319"/>
            </a:xfrm>
          </p:grpSpPr>
          <p:sp>
            <p:nvSpPr>
              <p:cNvPr id="226397" name="Text Box 93"/>
              <p:cNvSpPr txBox="1">
                <a:spLocks noChangeArrowheads="1"/>
              </p:cNvSpPr>
              <p:nvPr/>
            </p:nvSpPr>
            <p:spPr bwMode="auto">
              <a:xfrm>
                <a:off x="2496" y="3888"/>
                <a:ext cx="384" cy="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</a:p>
            </p:txBody>
          </p:sp>
          <p:sp>
            <p:nvSpPr>
              <p:cNvPr id="39034" name="Line 94"/>
              <p:cNvSpPr>
                <a:spLocks noChangeShapeType="1"/>
              </p:cNvSpPr>
              <p:nvPr/>
            </p:nvSpPr>
            <p:spPr bwMode="auto">
              <a:xfrm>
                <a:off x="2568" y="3936"/>
                <a:ext cx="118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9007" name="Group 95"/>
            <p:cNvGrpSpPr>
              <a:grpSpLocks/>
            </p:cNvGrpSpPr>
            <p:nvPr/>
          </p:nvGrpSpPr>
          <p:grpSpPr bwMode="auto">
            <a:xfrm>
              <a:off x="2617" y="3360"/>
              <a:ext cx="363" cy="288"/>
              <a:chOff x="2496" y="3888"/>
              <a:chExt cx="384" cy="319"/>
            </a:xfrm>
          </p:grpSpPr>
          <p:sp>
            <p:nvSpPr>
              <p:cNvPr id="226400" name="Text Box 96"/>
              <p:cNvSpPr txBox="1">
                <a:spLocks noChangeArrowheads="1"/>
              </p:cNvSpPr>
              <p:nvPr/>
            </p:nvSpPr>
            <p:spPr bwMode="auto">
              <a:xfrm>
                <a:off x="2496" y="3888"/>
                <a:ext cx="384" cy="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</a:p>
            </p:txBody>
          </p:sp>
          <p:sp>
            <p:nvSpPr>
              <p:cNvPr id="39032" name="Line 97"/>
              <p:cNvSpPr>
                <a:spLocks noChangeShapeType="1"/>
              </p:cNvSpPr>
              <p:nvPr/>
            </p:nvSpPr>
            <p:spPr bwMode="auto">
              <a:xfrm>
                <a:off x="2568" y="3936"/>
                <a:ext cx="118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9008" name="Line 98"/>
            <p:cNvSpPr>
              <a:spLocks noChangeShapeType="1"/>
            </p:cNvSpPr>
            <p:nvPr/>
          </p:nvSpPr>
          <p:spPr bwMode="auto">
            <a:xfrm>
              <a:off x="868" y="3000"/>
              <a:ext cx="0" cy="30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9" name="Line 99"/>
            <p:cNvSpPr>
              <a:spLocks noChangeShapeType="1"/>
            </p:cNvSpPr>
            <p:nvPr/>
          </p:nvSpPr>
          <p:spPr bwMode="auto">
            <a:xfrm flipV="1">
              <a:off x="2980" y="894"/>
              <a:ext cx="0" cy="1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0" name="Line 100"/>
            <p:cNvSpPr>
              <a:spLocks noChangeShapeType="1"/>
            </p:cNvSpPr>
            <p:nvPr/>
          </p:nvSpPr>
          <p:spPr bwMode="auto">
            <a:xfrm>
              <a:off x="2980" y="894"/>
              <a:ext cx="61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1" name="Line 101"/>
            <p:cNvSpPr>
              <a:spLocks noChangeShapeType="1"/>
            </p:cNvSpPr>
            <p:nvPr/>
          </p:nvSpPr>
          <p:spPr bwMode="auto">
            <a:xfrm>
              <a:off x="3597" y="894"/>
              <a:ext cx="0" cy="72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2" name="Line 102"/>
            <p:cNvSpPr>
              <a:spLocks noChangeShapeType="1"/>
            </p:cNvSpPr>
            <p:nvPr/>
          </p:nvSpPr>
          <p:spPr bwMode="auto">
            <a:xfrm flipH="1">
              <a:off x="3364" y="1614"/>
              <a:ext cx="22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3" name="Line 103"/>
            <p:cNvSpPr>
              <a:spLocks noChangeShapeType="1"/>
            </p:cNvSpPr>
            <p:nvPr/>
          </p:nvSpPr>
          <p:spPr bwMode="auto">
            <a:xfrm>
              <a:off x="484" y="2994"/>
              <a:ext cx="0" cy="30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4" name="Line 104"/>
            <p:cNvSpPr>
              <a:spLocks noChangeShapeType="1"/>
            </p:cNvSpPr>
            <p:nvPr/>
          </p:nvSpPr>
          <p:spPr bwMode="auto">
            <a:xfrm>
              <a:off x="580" y="3009"/>
              <a:ext cx="0" cy="62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5" name="Line 105"/>
            <p:cNvSpPr>
              <a:spLocks noChangeShapeType="1"/>
            </p:cNvSpPr>
            <p:nvPr/>
          </p:nvSpPr>
          <p:spPr bwMode="auto">
            <a:xfrm>
              <a:off x="676" y="3009"/>
              <a:ext cx="0" cy="30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6" name="Line 106"/>
            <p:cNvSpPr>
              <a:spLocks noChangeShapeType="1"/>
            </p:cNvSpPr>
            <p:nvPr/>
          </p:nvSpPr>
          <p:spPr bwMode="auto">
            <a:xfrm>
              <a:off x="1060" y="3000"/>
              <a:ext cx="0" cy="57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7" name="Line 107"/>
            <p:cNvSpPr>
              <a:spLocks noChangeShapeType="1"/>
            </p:cNvSpPr>
            <p:nvPr/>
          </p:nvSpPr>
          <p:spPr bwMode="auto">
            <a:xfrm>
              <a:off x="1204" y="3000"/>
              <a:ext cx="0" cy="30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8" name="Line 108"/>
            <p:cNvSpPr>
              <a:spLocks noChangeShapeType="1"/>
            </p:cNvSpPr>
            <p:nvPr/>
          </p:nvSpPr>
          <p:spPr bwMode="auto">
            <a:xfrm>
              <a:off x="1419" y="3000"/>
              <a:ext cx="0" cy="30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9" name="Line 109"/>
            <p:cNvSpPr>
              <a:spLocks noChangeShapeType="1"/>
            </p:cNvSpPr>
            <p:nvPr/>
          </p:nvSpPr>
          <p:spPr bwMode="auto">
            <a:xfrm>
              <a:off x="1828" y="3000"/>
              <a:ext cx="0" cy="30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20" name="Line 110"/>
            <p:cNvSpPr>
              <a:spLocks noChangeShapeType="1"/>
            </p:cNvSpPr>
            <p:nvPr/>
          </p:nvSpPr>
          <p:spPr bwMode="auto">
            <a:xfrm>
              <a:off x="2068" y="3000"/>
              <a:ext cx="0" cy="30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21" name="Line 111"/>
            <p:cNvSpPr>
              <a:spLocks noChangeShapeType="1"/>
            </p:cNvSpPr>
            <p:nvPr/>
          </p:nvSpPr>
          <p:spPr bwMode="auto">
            <a:xfrm>
              <a:off x="2372" y="3000"/>
              <a:ext cx="0" cy="30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22" name="Line 112"/>
            <p:cNvSpPr>
              <a:spLocks noChangeShapeType="1"/>
            </p:cNvSpPr>
            <p:nvPr/>
          </p:nvSpPr>
          <p:spPr bwMode="auto">
            <a:xfrm>
              <a:off x="2644" y="3000"/>
              <a:ext cx="0" cy="30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23" name="Line 113"/>
            <p:cNvSpPr>
              <a:spLocks noChangeShapeType="1"/>
            </p:cNvSpPr>
            <p:nvPr/>
          </p:nvSpPr>
          <p:spPr bwMode="auto">
            <a:xfrm>
              <a:off x="964" y="2352"/>
              <a:ext cx="0" cy="15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24" name="Line 114"/>
            <p:cNvSpPr>
              <a:spLocks noChangeShapeType="1"/>
            </p:cNvSpPr>
            <p:nvPr/>
          </p:nvSpPr>
          <p:spPr bwMode="auto">
            <a:xfrm>
              <a:off x="2236" y="2304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419" name="Text Box 115"/>
            <p:cNvSpPr txBox="1">
              <a:spLocks noChangeArrowheads="1"/>
            </p:cNvSpPr>
            <p:nvPr/>
          </p:nvSpPr>
          <p:spPr bwMode="auto">
            <a:xfrm>
              <a:off x="1972" y="336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226420" name="Text Box 116"/>
            <p:cNvSpPr txBox="1">
              <a:spLocks noChangeArrowheads="1"/>
            </p:cNvSpPr>
            <p:nvPr/>
          </p:nvSpPr>
          <p:spPr bwMode="auto">
            <a:xfrm>
              <a:off x="2212" y="336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226421" name="Text Box 117"/>
            <p:cNvSpPr txBox="1">
              <a:spLocks noChangeArrowheads="1"/>
            </p:cNvSpPr>
            <p:nvPr/>
          </p:nvSpPr>
          <p:spPr bwMode="auto">
            <a:xfrm>
              <a:off x="532" y="331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226422" name="Text Box 118"/>
            <p:cNvSpPr txBox="1">
              <a:spLocks noChangeArrowheads="1"/>
            </p:cNvSpPr>
            <p:nvPr/>
          </p:nvSpPr>
          <p:spPr bwMode="auto">
            <a:xfrm>
              <a:off x="772" y="331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</a:p>
          </p:txBody>
        </p:sp>
        <p:sp>
          <p:nvSpPr>
            <p:cNvPr id="226423" name="Text Box 119"/>
            <p:cNvSpPr txBox="1">
              <a:spLocks noChangeArrowheads="1"/>
            </p:cNvSpPr>
            <p:nvPr/>
          </p:nvSpPr>
          <p:spPr bwMode="auto">
            <a:xfrm>
              <a:off x="1348" y="331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226424" name="Text Box 120"/>
            <p:cNvSpPr txBox="1">
              <a:spLocks noChangeArrowheads="1"/>
            </p:cNvSpPr>
            <p:nvPr/>
          </p:nvSpPr>
          <p:spPr bwMode="auto">
            <a:xfrm>
              <a:off x="1108" y="331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</a:p>
          </p:txBody>
        </p:sp>
      </p:grp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同步计数器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8917" name="Text Box 82"/>
          <p:cNvSpPr txBox="1">
            <a:spLocks noChangeArrowheads="1"/>
          </p:cNvSpPr>
          <p:nvPr/>
        </p:nvSpPr>
        <p:spPr bwMode="auto">
          <a:xfrm>
            <a:off x="250825" y="549275"/>
            <a:ext cx="936625" cy="4619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：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38918" name="组合 4"/>
          <p:cNvGrpSpPr>
            <a:grpSpLocks/>
          </p:cNvGrpSpPr>
          <p:nvPr/>
        </p:nvGrpSpPr>
        <p:grpSpPr bwMode="auto">
          <a:xfrm>
            <a:off x="5410200" y="955675"/>
            <a:ext cx="3770313" cy="2787650"/>
            <a:chOff x="5410199" y="955576"/>
            <a:chExt cx="3770313" cy="2788379"/>
          </a:xfrm>
        </p:grpSpPr>
        <p:grpSp>
          <p:nvGrpSpPr>
            <p:cNvPr id="38927" name="组合 3"/>
            <p:cNvGrpSpPr>
              <a:grpSpLocks/>
            </p:cNvGrpSpPr>
            <p:nvPr/>
          </p:nvGrpSpPr>
          <p:grpSpPr bwMode="auto">
            <a:xfrm>
              <a:off x="5410199" y="1237149"/>
              <a:ext cx="3770313" cy="2506806"/>
              <a:chOff x="5410199" y="1237149"/>
              <a:chExt cx="3770313" cy="2506806"/>
            </a:xfrm>
          </p:grpSpPr>
          <p:grpSp>
            <p:nvGrpSpPr>
              <p:cNvPr id="38929" name="Group 125"/>
              <p:cNvGrpSpPr>
                <a:grpSpLocks/>
              </p:cNvGrpSpPr>
              <p:nvPr/>
            </p:nvGrpSpPr>
            <p:grpSpPr bwMode="auto">
              <a:xfrm>
                <a:off x="5410199" y="1511301"/>
                <a:ext cx="3770313" cy="1016001"/>
                <a:chOff x="3408" y="816"/>
                <a:chExt cx="2375" cy="640"/>
              </a:xfrm>
            </p:grpSpPr>
            <p:sp>
              <p:nvSpPr>
                <p:cNvPr id="226430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3408" y="816"/>
                  <a:ext cx="2375" cy="6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kumimoji="0" lang="zh-CN" altLang="en-US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D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= 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+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+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</a:t>
                  </a:r>
                </a:p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       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= 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+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 </a:t>
                  </a:r>
                </a:p>
              </p:txBody>
            </p:sp>
            <p:sp>
              <p:nvSpPr>
                <p:cNvPr id="38939" name="Line 127"/>
                <p:cNvSpPr>
                  <a:spLocks noChangeShapeType="1"/>
                </p:cNvSpPr>
                <p:nvPr/>
              </p:nvSpPr>
              <p:spPr bwMode="auto">
                <a:xfrm>
                  <a:off x="3936" y="81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8940" name="Line 128"/>
                <p:cNvSpPr>
                  <a:spLocks noChangeShapeType="1"/>
                </p:cNvSpPr>
                <p:nvPr/>
              </p:nvSpPr>
              <p:spPr bwMode="auto">
                <a:xfrm>
                  <a:off x="4896" y="81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8941" name="Line 129"/>
                <p:cNvSpPr>
                  <a:spLocks noChangeShapeType="1"/>
                </p:cNvSpPr>
                <p:nvPr/>
              </p:nvSpPr>
              <p:spPr bwMode="auto">
                <a:xfrm>
                  <a:off x="5472" y="81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8942" name="Line 130"/>
                <p:cNvSpPr>
                  <a:spLocks noChangeShapeType="1"/>
                </p:cNvSpPr>
                <p:nvPr/>
              </p:nvSpPr>
              <p:spPr bwMode="auto">
                <a:xfrm>
                  <a:off x="3936" y="117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8943" name="Line 131"/>
                <p:cNvSpPr>
                  <a:spLocks noChangeShapeType="1"/>
                </p:cNvSpPr>
                <p:nvPr/>
              </p:nvSpPr>
              <p:spPr bwMode="auto">
                <a:xfrm>
                  <a:off x="4848" y="1200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30" name="Group 132"/>
              <p:cNvGrpSpPr>
                <a:grpSpLocks/>
              </p:cNvGrpSpPr>
              <p:nvPr/>
            </p:nvGrpSpPr>
            <p:grpSpPr bwMode="auto">
              <a:xfrm>
                <a:off x="5436096" y="2636912"/>
                <a:ext cx="2743200" cy="457200"/>
                <a:chOff x="3408" y="1575"/>
                <a:chExt cx="1728" cy="288"/>
              </a:xfrm>
            </p:grpSpPr>
            <p:sp>
              <p:nvSpPr>
                <p:cNvPr id="226437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3408" y="1575"/>
                  <a:ext cx="17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kumimoji="0" lang="zh-CN" altLang="en-US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D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= 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+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38936" name="Line 134"/>
                <p:cNvSpPr>
                  <a:spLocks noChangeShapeType="1"/>
                </p:cNvSpPr>
                <p:nvPr/>
              </p:nvSpPr>
              <p:spPr bwMode="auto">
                <a:xfrm>
                  <a:off x="3936" y="1575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8937" name="Line 135"/>
                <p:cNvSpPr>
                  <a:spLocks noChangeShapeType="1"/>
                </p:cNvSpPr>
                <p:nvPr/>
              </p:nvSpPr>
              <p:spPr bwMode="auto">
                <a:xfrm>
                  <a:off x="4704" y="1575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31" name="Group 136"/>
              <p:cNvGrpSpPr>
                <a:grpSpLocks/>
              </p:cNvGrpSpPr>
              <p:nvPr/>
            </p:nvGrpSpPr>
            <p:grpSpPr bwMode="auto">
              <a:xfrm>
                <a:off x="5436096" y="3140968"/>
                <a:ext cx="1295400" cy="457200"/>
                <a:chOff x="3648" y="1933"/>
                <a:chExt cx="816" cy="288"/>
              </a:xfrm>
            </p:grpSpPr>
            <p:sp>
              <p:nvSpPr>
                <p:cNvPr id="226441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3648" y="1933"/>
                  <a:ext cx="81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kumimoji="0" lang="zh-CN" altLang="en-US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D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= 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38934" name="Line 138"/>
                <p:cNvSpPr>
                  <a:spLocks noChangeShapeType="1"/>
                </p:cNvSpPr>
                <p:nvPr/>
              </p:nvSpPr>
              <p:spPr bwMode="auto">
                <a:xfrm>
                  <a:off x="4176" y="196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8932" name="圆角矩形 1"/>
              <p:cNvSpPr>
                <a:spLocks noChangeArrowheads="1"/>
              </p:cNvSpPr>
              <p:nvPr/>
            </p:nvSpPr>
            <p:spPr bwMode="auto">
              <a:xfrm>
                <a:off x="5525642" y="1237149"/>
                <a:ext cx="3510854" cy="2506806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8928" name="Text Box 81"/>
            <p:cNvSpPr txBox="1">
              <a:spLocks noChangeArrowheads="1"/>
            </p:cNvSpPr>
            <p:nvPr/>
          </p:nvSpPr>
          <p:spPr bwMode="auto">
            <a:xfrm>
              <a:off x="6200230" y="955576"/>
              <a:ext cx="1972170" cy="4617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输入方程：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8919" name="组合 5"/>
          <p:cNvGrpSpPr>
            <a:grpSpLocks/>
          </p:cNvGrpSpPr>
          <p:nvPr/>
        </p:nvGrpSpPr>
        <p:grpSpPr bwMode="auto">
          <a:xfrm>
            <a:off x="5508625" y="4005263"/>
            <a:ext cx="3509963" cy="2014537"/>
            <a:chOff x="5678042" y="4221089"/>
            <a:chExt cx="3510854" cy="2014612"/>
          </a:xfrm>
        </p:grpSpPr>
        <p:grpSp>
          <p:nvGrpSpPr>
            <p:cNvPr id="38920" name="组合 163"/>
            <p:cNvGrpSpPr>
              <a:grpSpLocks/>
            </p:cNvGrpSpPr>
            <p:nvPr/>
          </p:nvGrpSpPr>
          <p:grpSpPr bwMode="auto">
            <a:xfrm>
              <a:off x="5678042" y="4221089"/>
              <a:ext cx="3510854" cy="2014612"/>
              <a:chOff x="5525642" y="955576"/>
              <a:chExt cx="3510854" cy="2788379"/>
            </a:xfrm>
          </p:grpSpPr>
          <p:sp>
            <p:nvSpPr>
              <p:cNvPr id="38925" name="圆角矩形 169"/>
              <p:cNvSpPr>
                <a:spLocks noChangeArrowheads="1"/>
              </p:cNvSpPr>
              <p:nvPr/>
            </p:nvSpPr>
            <p:spPr bwMode="auto">
              <a:xfrm>
                <a:off x="5525642" y="1237149"/>
                <a:ext cx="3510854" cy="2506806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26" name="Text Box 81"/>
              <p:cNvSpPr txBox="1">
                <a:spLocks noChangeArrowheads="1"/>
              </p:cNvSpPr>
              <p:nvPr/>
            </p:nvSpPr>
            <p:spPr bwMode="auto">
              <a:xfrm>
                <a:off x="6047831" y="955576"/>
                <a:ext cx="2486568" cy="6390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次态方程：</a:t>
                </a:r>
                <a:endPara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8921" name="Group 80"/>
            <p:cNvGrpSpPr>
              <a:grpSpLocks/>
            </p:cNvGrpSpPr>
            <p:nvPr/>
          </p:nvGrpSpPr>
          <p:grpSpPr bwMode="auto">
            <a:xfrm>
              <a:off x="6416135" y="4720431"/>
              <a:ext cx="1957388" cy="1463675"/>
              <a:chOff x="4619" y="933"/>
              <a:chExt cx="1233" cy="922"/>
            </a:xfrm>
          </p:grpSpPr>
          <p:sp>
            <p:nvSpPr>
              <p:cNvPr id="183" name="Text Box 8"/>
              <p:cNvSpPr txBox="1">
                <a:spLocks noChangeArrowheads="1"/>
              </p:cNvSpPr>
              <p:nvPr/>
            </p:nvSpPr>
            <p:spPr bwMode="auto">
              <a:xfrm>
                <a:off x="4652" y="1528"/>
                <a:ext cx="120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D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 </a:t>
                </a:r>
              </a:p>
            </p:txBody>
          </p:sp>
          <p:sp>
            <p:nvSpPr>
              <p:cNvPr id="184" name="Text Box 9"/>
              <p:cNvSpPr txBox="1">
                <a:spLocks noChangeArrowheads="1"/>
              </p:cNvSpPr>
              <p:nvPr/>
            </p:nvSpPr>
            <p:spPr bwMode="auto">
              <a:xfrm>
                <a:off x="4632" y="1209"/>
                <a:ext cx="120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D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 </a:t>
                </a:r>
              </a:p>
            </p:txBody>
          </p:sp>
          <p:sp>
            <p:nvSpPr>
              <p:cNvPr id="185" name="Text Box 10"/>
              <p:cNvSpPr txBox="1">
                <a:spLocks noChangeArrowheads="1"/>
              </p:cNvSpPr>
              <p:nvPr/>
            </p:nvSpPr>
            <p:spPr bwMode="auto">
              <a:xfrm>
                <a:off x="4619" y="933"/>
                <a:ext cx="120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3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D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 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6"/>
          <p:cNvSpPr txBox="1">
            <a:spLocks noChangeArrowheads="1"/>
          </p:cNvSpPr>
          <p:nvPr/>
        </p:nvSpPr>
        <p:spPr bwMode="auto">
          <a:xfrm>
            <a:off x="971550" y="5229225"/>
            <a:ext cx="78136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寄存器</a:t>
            </a:r>
            <a:r>
              <a:rPr lang="zh-CN" altLang="en-US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：由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个触发器组成、存储一组二进制数据的同步时序逻辑电路。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7171" name="Picture 8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2" name="Group 15"/>
          <p:cNvGrpSpPr>
            <a:grpSpLocks/>
          </p:cNvGrpSpPr>
          <p:nvPr/>
        </p:nvGrpSpPr>
        <p:grpSpPr bwMode="auto">
          <a:xfrm>
            <a:off x="1042988" y="908050"/>
            <a:ext cx="6408737" cy="2447925"/>
            <a:chOff x="884" y="845"/>
            <a:chExt cx="4037" cy="1542"/>
          </a:xfrm>
        </p:grpSpPr>
        <p:pic>
          <p:nvPicPr>
            <p:cNvPr id="7179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" y="1026"/>
              <a:ext cx="3946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0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0" y="2160"/>
              <a:ext cx="136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1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845"/>
              <a:ext cx="31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7" name="Text Box 4"/>
          <p:cNvSpPr txBox="1">
            <a:spLocks noChangeArrowheads="1"/>
          </p:cNvSpPr>
          <p:nvPr/>
        </p:nvSpPr>
        <p:spPr bwMode="auto">
          <a:xfrm>
            <a:off x="971550" y="3500439"/>
            <a:ext cx="7416800" cy="1458913"/>
          </a:xfrm>
          <a:prstGeom prst="rect">
            <a:avLst/>
          </a:prstGeom>
          <a:solidFill>
            <a:srgbClr val="CCFFFF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保持</a:t>
            </a: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</a:rPr>
              <a:t>:  load=0, clrn=1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4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清除</a:t>
            </a: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</a:rPr>
              <a:t>:  clrn=0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装入</a:t>
            </a: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</a:rPr>
              <a:t>:  clrn=1, load=1, clk </a:t>
            </a:r>
          </a:p>
        </p:txBody>
      </p:sp>
      <p:sp>
        <p:nvSpPr>
          <p:cNvPr id="7176" name="Text Box 4"/>
          <p:cNvSpPr txBox="1">
            <a:spLocks noChangeArrowheads="1"/>
          </p:cNvSpPr>
          <p:nvPr/>
        </p:nvSpPr>
        <p:spPr bwMode="auto">
          <a:xfrm>
            <a:off x="0" y="260350"/>
            <a:ext cx="914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寄存器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0"/>
          <p:cNvSpPr>
            <a:spLocks/>
          </p:cNvSpPr>
          <p:nvPr/>
        </p:nvSpPr>
        <p:spPr bwMode="auto">
          <a:xfrm>
            <a:off x="6477000" y="1676400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pSp>
        <p:nvGrpSpPr>
          <p:cNvPr id="39939" name="组合 80"/>
          <p:cNvGrpSpPr>
            <a:grpSpLocks/>
          </p:cNvGrpSpPr>
          <p:nvPr/>
        </p:nvGrpSpPr>
        <p:grpSpPr bwMode="auto">
          <a:xfrm>
            <a:off x="107950" y="65088"/>
            <a:ext cx="3770313" cy="2787650"/>
            <a:chOff x="5410199" y="955576"/>
            <a:chExt cx="3770313" cy="2788379"/>
          </a:xfrm>
        </p:grpSpPr>
        <p:grpSp>
          <p:nvGrpSpPr>
            <p:cNvPr id="40001" name="组合 81"/>
            <p:cNvGrpSpPr>
              <a:grpSpLocks/>
            </p:cNvGrpSpPr>
            <p:nvPr/>
          </p:nvGrpSpPr>
          <p:grpSpPr bwMode="auto">
            <a:xfrm>
              <a:off x="5410199" y="1237149"/>
              <a:ext cx="3770313" cy="2506806"/>
              <a:chOff x="5410199" y="1237149"/>
              <a:chExt cx="3770313" cy="2506806"/>
            </a:xfrm>
          </p:grpSpPr>
          <p:grpSp>
            <p:nvGrpSpPr>
              <p:cNvPr id="40003" name="Group 125"/>
              <p:cNvGrpSpPr>
                <a:grpSpLocks/>
              </p:cNvGrpSpPr>
              <p:nvPr/>
            </p:nvGrpSpPr>
            <p:grpSpPr bwMode="auto">
              <a:xfrm>
                <a:off x="5410199" y="1511301"/>
                <a:ext cx="3770313" cy="1016001"/>
                <a:chOff x="3408" y="816"/>
                <a:chExt cx="2375" cy="640"/>
              </a:xfrm>
            </p:grpSpPr>
            <p:sp>
              <p:nvSpPr>
                <p:cNvPr id="93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3408" y="816"/>
                  <a:ext cx="2375" cy="6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kumimoji="0" lang="zh-CN" altLang="en-US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D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= 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+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+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</a:t>
                  </a:r>
                </a:p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       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= 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+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 </a:t>
                  </a:r>
                </a:p>
              </p:txBody>
            </p:sp>
            <p:sp>
              <p:nvSpPr>
                <p:cNvPr id="40013" name="Line 127"/>
                <p:cNvSpPr>
                  <a:spLocks noChangeShapeType="1"/>
                </p:cNvSpPr>
                <p:nvPr/>
              </p:nvSpPr>
              <p:spPr bwMode="auto">
                <a:xfrm>
                  <a:off x="3936" y="81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14" name="Line 128"/>
                <p:cNvSpPr>
                  <a:spLocks noChangeShapeType="1"/>
                </p:cNvSpPr>
                <p:nvPr/>
              </p:nvSpPr>
              <p:spPr bwMode="auto">
                <a:xfrm>
                  <a:off x="4896" y="81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15" name="Line 129"/>
                <p:cNvSpPr>
                  <a:spLocks noChangeShapeType="1"/>
                </p:cNvSpPr>
                <p:nvPr/>
              </p:nvSpPr>
              <p:spPr bwMode="auto">
                <a:xfrm>
                  <a:off x="5472" y="81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16" name="Line 130"/>
                <p:cNvSpPr>
                  <a:spLocks noChangeShapeType="1"/>
                </p:cNvSpPr>
                <p:nvPr/>
              </p:nvSpPr>
              <p:spPr bwMode="auto">
                <a:xfrm>
                  <a:off x="3936" y="117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17" name="Line 131"/>
                <p:cNvSpPr>
                  <a:spLocks noChangeShapeType="1"/>
                </p:cNvSpPr>
                <p:nvPr/>
              </p:nvSpPr>
              <p:spPr bwMode="auto">
                <a:xfrm>
                  <a:off x="4848" y="1200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004" name="Group 132"/>
              <p:cNvGrpSpPr>
                <a:grpSpLocks/>
              </p:cNvGrpSpPr>
              <p:nvPr/>
            </p:nvGrpSpPr>
            <p:grpSpPr bwMode="auto">
              <a:xfrm>
                <a:off x="5436096" y="2636912"/>
                <a:ext cx="2743200" cy="457200"/>
                <a:chOff x="3408" y="1575"/>
                <a:chExt cx="1728" cy="288"/>
              </a:xfrm>
            </p:grpSpPr>
            <p:sp>
              <p:nvSpPr>
                <p:cNvPr id="90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3408" y="1575"/>
                  <a:ext cx="17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kumimoji="0" lang="zh-CN" altLang="en-US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D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= 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+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40010" name="Line 134"/>
                <p:cNvSpPr>
                  <a:spLocks noChangeShapeType="1"/>
                </p:cNvSpPr>
                <p:nvPr/>
              </p:nvSpPr>
              <p:spPr bwMode="auto">
                <a:xfrm>
                  <a:off x="3936" y="1575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11" name="Line 135"/>
                <p:cNvSpPr>
                  <a:spLocks noChangeShapeType="1"/>
                </p:cNvSpPr>
                <p:nvPr/>
              </p:nvSpPr>
              <p:spPr bwMode="auto">
                <a:xfrm>
                  <a:off x="4704" y="1575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005" name="Group 136"/>
              <p:cNvGrpSpPr>
                <a:grpSpLocks/>
              </p:cNvGrpSpPr>
              <p:nvPr/>
            </p:nvGrpSpPr>
            <p:grpSpPr bwMode="auto">
              <a:xfrm>
                <a:off x="5436096" y="3140968"/>
                <a:ext cx="1295400" cy="457200"/>
                <a:chOff x="3648" y="1933"/>
                <a:chExt cx="816" cy="288"/>
              </a:xfrm>
            </p:grpSpPr>
            <p:sp>
              <p:nvSpPr>
                <p:cNvPr id="88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3648" y="1933"/>
                  <a:ext cx="81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kumimoji="0" lang="zh-CN" altLang="en-US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D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= 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40008" name="Line 138"/>
                <p:cNvSpPr>
                  <a:spLocks noChangeShapeType="1"/>
                </p:cNvSpPr>
                <p:nvPr/>
              </p:nvSpPr>
              <p:spPr bwMode="auto">
                <a:xfrm>
                  <a:off x="4176" y="196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0006" name="圆角矩形 86"/>
              <p:cNvSpPr>
                <a:spLocks noChangeArrowheads="1"/>
              </p:cNvSpPr>
              <p:nvPr/>
            </p:nvSpPr>
            <p:spPr bwMode="auto">
              <a:xfrm>
                <a:off x="5525642" y="1237149"/>
                <a:ext cx="3510854" cy="2506806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0002" name="Text Box 81"/>
            <p:cNvSpPr txBox="1">
              <a:spLocks noChangeArrowheads="1"/>
            </p:cNvSpPr>
            <p:nvPr/>
          </p:nvSpPr>
          <p:spPr bwMode="auto">
            <a:xfrm>
              <a:off x="6200230" y="955576"/>
              <a:ext cx="1972170" cy="4617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输入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方程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：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9940" name="组合 98"/>
          <p:cNvGrpSpPr>
            <a:grpSpLocks/>
          </p:cNvGrpSpPr>
          <p:nvPr/>
        </p:nvGrpSpPr>
        <p:grpSpPr bwMode="auto">
          <a:xfrm>
            <a:off x="4787900" y="190500"/>
            <a:ext cx="3625850" cy="2014538"/>
            <a:chOff x="5591325" y="4221089"/>
            <a:chExt cx="3510854" cy="2014612"/>
          </a:xfrm>
        </p:grpSpPr>
        <p:grpSp>
          <p:nvGrpSpPr>
            <p:cNvPr id="39994" name="组合 99"/>
            <p:cNvGrpSpPr>
              <a:grpSpLocks/>
            </p:cNvGrpSpPr>
            <p:nvPr/>
          </p:nvGrpSpPr>
          <p:grpSpPr bwMode="auto">
            <a:xfrm>
              <a:off x="5591325" y="4221089"/>
              <a:ext cx="3510854" cy="2014612"/>
              <a:chOff x="5438925" y="955576"/>
              <a:chExt cx="3510854" cy="2788379"/>
            </a:xfrm>
          </p:grpSpPr>
          <p:sp>
            <p:nvSpPr>
              <p:cNvPr id="39999" name="圆角矩形 104"/>
              <p:cNvSpPr>
                <a:spLocks noChangeArrowheads="1"/>
              </p:cNvSpPr>
              <p:nvPr/>
            </p:nvSpPr>
            <p:spPr bwMode="auto">
              <a:xfrm>
                <a:off x="5438925" y="1237149"/>
                <a:ext cx="3510854" cy="2506806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000" name="Text Box 81"/>
              <p:cNvSpPr txBox="1">
                <a:spLocks noChangeArrowheads="1"/>
              </p:cNvSpPr>
              <p:nvPr/>
            </p:nvSpPr>
            <p:spPr bwMode="auto">
              <a:xfrm>
                <a:off x="6160067" y="955576"/>
                <a:ext cx="2486568" cy="6390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次态方程：</a:t>
                </a:r>
                <a:endPara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9995" name="Group 80"/>
            <p:cNvGrpSpPr>
              <a:grpSpLocks/>
            </p:cNvGrpSpPr>
            <p:nvPr/>
          </p:nvGrpSpPr>
          <p:grpSpPr bwMode="auto">
            <a:xfrm>
              <a:off x="6474874" y="4687094"/>
              <a:ext cx="1905001" cy="1509712"/>
              <a:chOff x="4656" y="912"/>
              <a:chExt cx="1200" cy="951"/>
            </a:xfrm>
          </p:grpSpPr>
          <p:sp>
            <p:nvSpPr>
              <p:cNvPr id="102" name="Text Box 8"/>
              <p:cNvSpPr txBox="1">
                <a:spLocks noChangeArrowheads="1"/>
              </p:cNvSpPr>
              <p:nvPr/>
            </p:nvSpPr>
            <p:spPr bwMode="auto">
              <a:xfrm>
                <a:off x="4656" y="912"/>
                <a:ext cx="120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D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 </a:t>
                </a:r>
              </a:p>
            </p:txBody>
          </p:sp>
          <p:sp>
            <p:nvSpPr>
              <p:cNvPr id="103" name="Text Box 9"/>
              <p:cNvSpPr txBox="1">
                <a:spLocks noChangeArrowheads="1"/>
              </p:cNvSpPr>
              <p:nvPr/>
            </p:nvSpPr>
            <p:spPr bwMode="auto">
              <a:xfrm>
                <a:off x="4656" y="1209"/>
                <a:ext cx="120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D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 </a:t>
                </a:r>
              </a:p>
            </p:txBody>
          </p:sp>
          <p:sp>
            <p:nvSpPr>
              <p:cNvPr id="104" name="Text Box 10"/>
              <p:cNvSpPr txBox="1">
                <a:spLocks noChangeArrowheads="1"/>
              </p:cNvSpPr>
              <p:nvPr/>
            </p:nvSpPr>
            <p:spPr bwMode="auto">
              <a:xfrm>
                <a:off x="4656" y="1536"/>
                <a:ext cx="120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3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D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 </a:t>
                </a:r>
              </a:p>
            </p:txBody>
          </p:sp>
        </p:grpSp>
      </p:grpSp>
      <p:grpSp>
        <p:nvGrpSpPr>
          <p:cNvPr id="39941" name="Group 82"/>
          <p:cNvGrpSpPr>
            <a:grpSpLocks/>
          </p:cNvGrpSpPr>
          <p:nvPr/>
        </p:nvGrpSpPr>
        <p:grpSpPr bwMode="auto">
          <a:xfrm>
            <a:off x="3333750" y="2349500"/>
            <a:ext cx="5486400" cy="4067175"/>
            <a:chOff x="158" y="192"/>
            <a:chExt cx="3456" cy="2562"/>
          </a:xfrm>
        </p:grpSpPr>
        <p:sp>
          <p:nvSpPr>
            <p:cNvPr id="39942" name="Text Box 4"/>
            <p:cNvSpPr txBox="1">
              <a:spLocks noChangeArrowheads="1"/>
            </p:cNvSpPr>
            <p:nvPr/>
          </p:nvSpPr>
          <p:spPr bwMode="auto">
            <a:xfrm>
              <a:off x="158" y="192"/>
              <a:ext cx="3456" cy="2541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200" b="1">
                  <a:solidFill>
                    <a:srgbClr val="000099"/>
                  </a:solidFill>
                </a:rPr>
                <a:t>       </a:t>
              </a:r>
              <a:r>
                <a:rPr lang="zh-CN" altLang="en-US" sz="2200" b="1" baseline="-30000">
                  <a:solidFill>
                    <a:srgbClr val="000099"/>
                  </a:solidFill>
                </a:rPr>
                <a:t> 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3 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2  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1</a:t>
              </a:r>
              <a:r>
                <a:rPr lang="en-US" altLang="zh-CN" sz="2200" b="1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 </a:t>
              </a:r>
              <a:r>
                <a:rPr lang="en-US" altLang="zh-CN" sz="2200" b="1" baseline="-3000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3</a:t>
              </a:r>
              <a:r>
                <a:rPr kumimoji="0" lang="en-US" altLang="zh-CN" sz="2200" b="1" baseline="30000">
                  <a:solidFill>
                    <a:srgbClr val="000099"/>
                  </a:solidFill>
                </a:rPr>
                <a:t>n+1     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2</a:t>
              </a:r>
              <a:r>
                <a:rPr kumimoji="0" lang="en-US" altLang="zh-CN" sz="2200" b="1" baseline="30000">
                  <a:solidFill>
                    <a:srgbClr val="000099"/>
                  </a:solidFill>
                </a:rPr>
                <a:t>n+1</a:t>
              </a:r>
              <a:r>
                <a:rPr lang="en-US" altLang="zh-CN" sz="2200" b="1" baseline="-30000">
                  <a:solidFill>
                    <a:srgbClr val="000099"/>
                  </a:solidFill>
                </a:rPr>
                <a:t>    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1</a:t>
              </a:r>
              <a:r>
                <a:rPr kumimoji="0" lang="en-US" altLang="zh-CN" sz="2200" b="1" baseline="30000">
                  <a:solidFill>
                    <a:srgbClr val="000099"/>
                  </a:solidFill>
                </a:rPr>
                <a:t>n+1</a:t>
              </a:r>
              <a:r>
                <a:rPr lang="en-US" altLang="zh-CN" sz="2200" b="1">
                  <a:solidFill>
                    <a:schemeClr val="bg2"/>
                  </a:solidFill>
                </a:rPr>
                <a:t>     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CP</a:t>
              </a:r>
              <a:endParaRPr lang="en-US" altLang="zh-CN" sz="2200" b="1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chemeClr val="bg2"/>
                  </a:solidFill>
                </a:rPr>
                <a:t>  1      0   0   0        0          0         1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chemeClr val="bg2"/>
                  </a:solidFill>
                </a:rPr>
                <a:t>  2      0   0   1        0          1         0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chemeClr val="bg2"/>
                  </a:solidFill>
                </a:rPr>
                <a:t>  3      0   1   0        0          1         1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chemeClr val="bg2"/>
                  </a:solidFill>
                </a:rPr>
                <a:t>  4      0   1   1        1          0         0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chemeClr val="bg2"/>
                  </a:solidFill>
                </a:rPr>
                <a:t>  5      1   0   0        1          0         1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chemeClr val="bg2"/>
                  </a:solidFill>
                </a:rPr>
                <a:t>  6      1   0   1        1          1         0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chemeClr val="bg2"/>
                  </a:solidFill>
                </a:rPr>
                <a:t>  7      1   1   0        1          1         1         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chemeClr val="bg2"/>
                  </a:solidFill>
                </a:rPr>
                <a:t>  8      1   1   1        0          0         0      </a:t>
              </a:r>
              <a:r>
                <a:rPr lang="en-US" altLang="zh-CN" sz="2200" b="1">
                  <a:solidFill>
                    <a:schemeClr val="hlink"/>
                  </a:solidFill>
                </a:rPr>
                <a:t>   </a:t>
              </a:r>
              <a:r>
                <a:rPr lang="en-US" altLang="zh-CN" sz="2200" b="1">
                  <a:solidFill>
                    <a:schemeClr val="bg2"/>
                  </a:solidFill>
                </a:rPr>
                <a:t>       </a:t>
              </a:r>
              <a:r>
                <a:rPr lang="en-US" altLang="zh-CN" sz="2200" b="1">
                  <a:solidFill>
                    <a:schemeClr val="hlink"/>
                  </a:solidFill>
                </a:rPr>
                <a:t> </a:t>
              </a:r>
            </a:p>
          </p:txBody>
        </p:sp>
        <p:sp>
          <p:nvSpPr>
            <p:cNvPr id="39943" name="Line 5"/>
            <p:cNvSpPr>
              <a:spLocks noChangeShapeType="1"/>
            </p:cNvSpPr>
            <p:nvPr/>
          </p:nvSpPr>
          <p:spPr bwMode="auto">
            <a:xfrm>
              <a:off x="1358" y="192"/>
              <a:ext cx="0" cy="256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44" name="Line 6"/>
            <p:cNvSpPr>
              <a:spLocks noChangeShapeType="1"/>
            </p:cNvSpPr>
            <p:nvPr/>
          </p:nvSpPr>
          <p:spPr bwMode="auto">
            <a:xfrm>
              <a:off x="3038" y="192"/>
              <a:ext cx="0" cy="256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45" name="Line 7"/>
            <p:cNvSpPr>
              <a:spLocks noChangeShapeType="1"/>
            </p:cNvSpPr>
            <p:nvPr/>
          </p:nvSpPr>
          <p:spPr bwMode="auto">
            <a:xfrm>
              <a:off x="542" y="192"/>
              <a:ext cx="0" cy="256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9946" name="Group 30"/>
            <p:cNvGrpSpPr>
              <a:grpSpLocks/>
            </p:cNvGrpSpPr>
            <p:nvPr/>
          </p:nvGrpSpPr>
          <p:grpSpPr bwMode="auto">
            <a:xfrm>
              <a:off x="3134" y="480"/>
              <a:ext cx="336" cy="192"/>
              <a:chOff x="3360" y="480"/>
              <a:chExt cx="336" cy="192"/>
            </a:xfrm>
          </p:grpSpPr>
          <p:sp>
            <p:nvSpPr>
              <p:cNvPr id="39989" name="Line 31"/>
              <p:cNvSpPr>
                <a:spLocks noChangeShapeType="1"/>
              </p:cNvSpPr>
              <p:nvPr/>
            </p:nvSpPr>
            <p:spPr bwMode="auto">
              <a:xfrm>
                <a:off x="3472" y="480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90" name="Line 32"/>
              <p:cNvSpPr>
                <a:spLocks noChangeShapeType="1"/>
              </p:cNvSpPr>
              <p:nvPr/>
            </p:nvSpPr>
            <p:spPr bwMode="auto">
              <a:xfrm>
                <a:off x="3584" y="4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91" name="Line 33"/>
              <p:cNvSpPr>
                <a:spLocks noChangeShapeType="1"/>
              </p:cNvSpPr>
              <p:nvPr/>
            </p:nvSpPr>
            <p:spPr bwMode="auto">
              <a:xfrm>
                <a:off x="3472" y="4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92" name="Line 34"/>
              <p:cNvSpPr>
                <a:spLocks noChangeShapeType="1"/>
              </p:cNvSpPr>
              <p:nvPr/>
            </p:nvSpPr>
            <p:spPr bwMode="auto">
              <a:xfrm>
                <a:off x="3584" y="672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93" name="Line 35"/>
              <p:cNvSpPr>
                <a:spLocks noChangeShapeType="1"/>
              </p:cNvSpPr>
              <p:nvPr/>
            </p:nvSpPr>
            <p:spPr bwMode="auto">
              <a:xfrm>
                <a:off x="3360" y="672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9947" name="Group 36"/>
            <p:cNvGrpSpPr>
              <a:grpSpLocks/>
            </p:cNvGrpSpPr>
            <p:nvPr/>
          </p:nvGrpSpPr>
          <p:grpSpPr bwMode="auto">
            <a:xfrm>
              <a:off x="3134" y="768"/>
              <a:ext cx="336" cy="192"/>
              <a:chOff x="3360" y="480"/>
              <a:chExt cx="336" cy="192"/>
            </a:xfrm>
          </p:grpSpPr>
          <p:sp>
            <p:nvSpPr>
              <p:cNvPr id="39984" name="Line 37"/>
              <p:cNvSpPr>
                <a:spLocks noChangeShapeType="1"/>
              </p:cNvSpPr>
              <p:nvPr/>
            </p:nvSpPr>
            <p:spPr bwMode="auto">
              <a:xfrm>
                <a:off x="3472" y="480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85" name="Line 38"/>
              <p:cNvSpPr>
                <a:spLocks noChangeShapeType="1"/>
              </p:cNvSpPr>
              <p:nvPr/>
            </p:nvSpPr>
            <p:spPr bwMode="auto">
              <a:xfrm>
                <a:off x="3584" y="4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86" name="Line 39"/>
              <p:cNvSpPr>
                <a:spLocks noChangeShapeType="1"/>
              </p:cNvSpPr>
              <p:nvPr/>
            </p:nvSpPr>
            <p:spPr bwMode="auto">
              <a:xfrm>
                <a:off x="3472" y="4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87" name="Line 40"/>
              <p:cNvSpPr>
                <a:spLocks noChangeShapeType="1"/>
              </p:cNvSpPr>
              <p:nvPr/>
            </p:nvSpPr>
            <p:spPr bwMode="auto">
              <a:xfrm>
                <a:off x="3584" y="672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88" name="Line 41"/>
              <p:cNvSpPr>
                <a:spLocks noChangeShapeType="1"/>
              </p:cNvSpPr>
              <p:nvPr/>
            </p:nvSpPr>
            <p:spPr bwMode="auto">
              <a:xfrm>
                <a:off x="3360" y="672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9948" name="Group 42"/>
            <p:cNvGrpSpPr>
              <a:grpSpLocks/>
            </p:cNvGrpSpPr>
            <p:nvPr/>
          </p:nvGrpSpPr>
          <p:grpSpPr bwMode="auto">
            <a:xfrm>
              <a:off x="3134" y="1056"/>
              <a:ext cx="336" cy="192"/>
              <a:chOff x="3360" y="480"/>
              <a:chExt cx="336" cy="192"/>
            </a:xfrm>
          </p:grpSpPr>
          <p:sp>
            <p:nvSpPr>
              <p:cNvPr id="39979" name="Line 43"/>
              <p:cNvSpPr>
                <a:spLocks noChangeShapeType="1"/>
              </p:cNvSpPr>
              <p:nvPr/>
            </p:nvSpPr>
            <p:spPr bwMode="auto">
              <a:xfrm>
                <a:off x="3472" y="480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80" name="Line 44"/>
              <p:cNvSpPr>
                <a:spLocks noChangeShapeType="1"/>
              </p:cNvSpPr>
              <p:nvPr/>
            </p:nvSpPr>
            <p:spPr bwMode="auto">
              <a:xfrm>
                <a:off x="3584" y="4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81" name="Line 45"/>
              <p:cNvSpPr>
                <a:spLocks noChangeShapeType="1"/>
              </p:cNvSpPr>
              <p:nvPr/>
            </p:nvSpPr>
            <p:spPr bwMode="auto">
              <a:xfrm>
                <a:off x="3472" y="4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82" name="Line 46"/>
              <p:cNvSpPr>
                <a:spLocks noChangeShapeType="1"/>
              </p:cNvSpPr>
              <p:nvPr/>
            </p:nvSpPr>
            <p:spPr bwMode="auto">
              <a:xfrm>
                <a:off x="3584" y="672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83" name="Line 47"/>
              <p:cNvSpPr>
                <a:spLocks noChangeShapeType="1"/>
              </p:cNvSpPr>
              <p:nvPr/>
            </p:nvSpPr>
            <p:spPr bwMode="auto">
              <a:xfrm>
                <a:off x="3360" y="672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9949" name="Group 48"/>
            <p:cNvGrpSpPr>
              <a:grpSpLocks/>
            </p:cNvGrpSpPr>
            <p:nvPr/>
          </p:nvGrpSpPr>
          <p:grpSpPr bwMode="auto">
            <a:xfrm>
              <a:off x="3134" y="1344"/>
              <a:ext cx="336" cy="192"/>
              <a:chOff x="3360" y="480"/>
              <a:chExt cx="336" cy="192"/>
            </a:xfrm>
          </p:grpSpPr>
          <p:sp>
            <p:nvSpPr>
              <p:cNvPr id="39974" name="Line 49"/>
              <p:cNvSpPr>
                <a:spLocks noChangeShapeType="1"/>
              </p:cNvSpPr>
              <p:nvPr/>
            </p:nvSpPr>
            <p:spPr bwMode="auto">
              <a:xfrm>
                <a:off x="3472" y="480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75" name="Line 50"/>
              <p:cNvSpPr>
                <a:spLocks noChangeShapeType="1"/>
              </p:cNvSpPr>
              <p:nvPr/>
            </p:nvSpPr>
            <p:spPr bwMode="auto">
              <a:xfrm>
                <a:off x="3584" y="4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76" name="Line 51"/>
              <p:cNvSpPr>
                <a:spLocks noChangeShapeType="1"/>
              </p:cNvSpPr>
              <p:nvPr/>
            </p:nvSpPr>
            <p:spPr bwMode="auto">
              <a:xfrm>
                <a:off x="3472" y="4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77" name="Line 52"/>
              <p:cNvSpPr>
                <a:spLocks noChangeShapeType="1"/>
              </p:cNvSpPr>
              <p:nvPr/>
            </p:nvSpPr>
            <p:spPr bwMode="auto">
              <a:xfrm>
                <a:off x="3584" y="672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78" name="Line 53"/>
              <p:cNvSpPr>
                <a:spLocks noChangeShapeType="1"/>
              </p:cNvSpPr>
              <p:nvPr/>
            </p:nvSpPr>
            <p:spPr bwMode="auto">
              <a:xfrm>
                <a:off x="3360" y="672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9950" name="Group 54"/>
            <p:cNvGrpSpPr>
              <a:grpSpLocks/>
            </p:cNvGrpSpPr>
            <p:nvPr/>
          </p:nvGrpSpPr>
          <p:grpSpPr bwMode="auto">
            <a:xfrm>
              <a:off x="3134" y="1632"/>
              <a:ext cx="336" cy="192"/>
              <a:chOff x="3360" y="480"/>
              <a:chExt cx="336" cy="192"/>
            </a:xfrm>
          </p:grpSpPr>
          <p:sp>
            <p:nvSpPr>
              <p:cNvPr id="39969" name="Line 55"/>
              <p:cNvSpPr>
                <a:spLocks noChangeShapeType="1"/>
              </p:cNvSpPr>
              <p:nvPr/>
            </p:nvSpPr>
            <p:spPr bwMode="auto">
              <a:xfrm>
                <a:off x="3472" y="480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70" name="Line 56"/>
              <p:cNvSpPr>
                <a:spLocks noChangeShapeType="1"/>
              </p:cNvSpPr>
              <p:nvPr/>
            </p:nvSpPr>
            <p:spPr bwMode="auto">
              <a:xfrm>
                <a:off x="3584" y="4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71" name="Line 57"/>
              <p:cNvSpPr>
                <a:spLocks noChangeShapeType="1"/>
              </p:cNvSpPr>
              <p:nvPr/>
            </p:nvSpPr>
            <p:spPr bwMode="auto">
              <a:xfrm>
                <a:off x="3472" y="4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72" name="Line 58"/>
              <p:cNvSpPr>
                <a:spLocks noChangeShapeType="1"/>
              </p:cNvSpPr>
              <p:nvPr/>
            </p:nvSpPr>
            <p:spPr bwMode="auto">
              <a:xfrm>
                <a:off x="3584" y="672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73" name="Line 59"/>
              <p:cNvSpPr>
                <a:spLocks noChangeShapeType="1"/>
              </p:cNvSpPr>
              <p:nvPr/>
            </p:nvSpPr>
            <p:spPr bwMode="auto">
              <a:xfrm>
                <a:off x="3360" y="672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9951" name="Group 60"/>
            <p:cNvGrpSpPr>
              <a:grpSpLocks/>
            </p:cNvGrpSpPr>
            <p:nvPr/>
          </p:nvGrpSpPr>
          <p:grpSpPr bwMode="auto">
            <a:xfrm>
              <a:off x="3134" y="1920"/>
              <a:ext cx="336" cy="192"/>
              <a:chOff x="3360" y="480"/>
              <a:chExt cx="336" cy="192"/>
            </a:xfrm>
          </p:grpSpPr>
          <p:sp>
            <p:nvSpPr>
              <p:cNvPr id="39964" name="Line 61"/>
              <p:cNvSpPr>
                <a:spLocks noChangeShapeType="1"/>
              </p:cNvSpPr>
              <p:nvPr/>
            </p:nvSpPr>
            <p:spPr bwMode="auto">
              <a:xfrm>
                <a:off x="3472" y="480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65" name="Line 62"/>
              <p:cNvSpPr>
                <a:spLocks noChangeShapeType="1"/>
              </p:cNvSpPr>
              <p:nvPr/>
            </p:nvSpPr>
            <p:spPr bwMode="auto">
              <a:xfrm>
                <a:off x="3584" y="4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66" name="Line 63"/>
              <p:cNvSpPr>
                <a:spLocks noChangeShapeType="1"/>
              </p:cNvSpPr>
              <p:nvPr/>
            </p:nvSpPr>
            <p:spPr bwMode="auto">
              <a:xfrm>
                <a:off x="3472" y="4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67" name="Line 64"/>
              <p:cNvSpPr>
                <a:spLocks noChangeShapeType="1"/>
              </p:cNvSpPr>
              <p:nvPr/>
            </p:nvSpPr>
            <p:spPr bwMode="auto">
              <a:xfrm>
                <a:off x="3584" y="672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68" name="Line 65"/>
              <p:cNvSpPr>
                <a:spLocks noChangeShapeType="1"/>
              </p:cNvSpPr>
              <p:nvPr/>
            </p:nvSpPr>
            <p:spPr bwMode="auto">
              <a:xfrm>
                <a:off x="3360" y="672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9952" name="Group 66"/>
            <p:cNvGrpSpPr>
              <a:grpSpLocks/>
            </p:cNvGrpSpPr>
            <p:nvPr/>
          </p:nvGrpSpPr>
          <p:grpSpPr bwMode="auto">
            <a:xfrm>
              <a:off x="3134" y="2208"/>
              <a:ext cx="336" cy="192"/>
              <a:chOff x="3360" y="480"/>
              <a:chExt cx="336" cy="192"/>
            </a:xfrm>
          </p:grpSpPr>
          <p:sp>
            <p:nvSpPr>
              <p:cNvPr id="39959" name="Line 67"/>
              <p:cNvSpPr>
                <a:spLocks noChangeShapeType="1"/>
              </p:cNvSpPr>
              <p:nvPr/>
            </p:nvSpPr>
            <p:spPr bwMode="auto">
              <a:xfrm>
                <a:off x="3472" y="480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60" name="Line 68"/>
              <p:cNvSpPr>
                <a:spLocks noChangeShapeType="1"/>
              </p:cNvSpPr>
              <p:nvPr/>
            </p:nvSpPr>
            <p:spPr bwMode="auto">
              <a:xfrm>
                <a:off x="3584" y="4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61" name="Line 69"/>
              <p:cNvSpPr>
                <a:spLocks noChangeShapeType="1"/>
              </p:cNvSpPr>
              <p:nvPr/>
            </p:nvSpPr>
            <p:spPr bwMode="auto">
              <a:xfrm>
                <a:off x="3472" y="4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62" name="Line 70"/>
              <p:cNvSpPr>
                <a:spLocks noChangeShapeType="1"/>
              </p:cNvSpPr>
              <p:nvPr/>
            </p:nvSpPr>
            <p:spPr bwMode="auto">
              <a:xfrm>
                <a:off x="3584" y="672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63" name="Line 71"/>
              <p:cNvSpPr>
                <a:spLocks noChangeShapeType="1"/>
              </p:cNvSpPr>
              <p:nvPr/>
            </p:nvSpPr>
            <p:spPr bwMode="auto">
              <a:xfrm>
                <a:off x="3360" y="672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9953" name="Group 72"/>
            <p:cNvGrpSpPr>
              <a:grpSpLocks/>
            </p:cNvGrpSpPr>
            <p:nvPr/>
          </p:nvGrpSpPr>
          <p:grpSpPr bwMode="auto">
            <a:xfrm>
              <a:off x="3134" y="2496"/>
              <a:ext cx="336" cy="192"/>
              <a:chOff x="3360" y="480"/>
              <a:chExt cx="336" cy="192"/>
            </a:xfrm>
          </p:grpSpPr>
          <p:sp>
            <p:nvSpPr>
              <p:cNvPr id="39954" name="Line 73"/>
              <p:cNvSpPr>
                <a:spLocks noChangeShapeType="1"/>
              </p:cNvSpPr>
              <p:nvPr/>
            </p:nvSpPr>
            <p:spPr bwMode="auto">
              <a:xfrm>
                <a:off x="3472" y="480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55" name="Line 74"/>
              <p:cNvSpPr>
                <a:spLocks noChangeShapeType="1"/>
              </p:cNvSpPr>
              <p:nvPr/>
            </p:nvSpPr>
            <p:spPr bwMode="auto">
              <a:xfrm>
                <a:off x="3584" y="4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56" name="Line 75"/>
              <p:cNvSpPr>
                <a:spLocks noChangeShapeType="1"/>
              </p:cNvSpPr>
              <p:nvPr/>
            </p:nvSpPr>
            <p:spPr bwMode="auto">
              <a:xfrm>
                <a:off x="3472" y="4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57" name="Line 76"/>
              <p:cNvSpPr>
                <a:spLocks noChangeShapeType="1"/>
              </p:cNvSpPr>
              <p:nvPr/>
            </p:nvSpPr>
            <p:spPr bwMode="auto">
              <a:xfrm>
                <a:off x="3584" y="672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58" name="Line 77"/>
              <p:cNvSpPr>
                <a:spLocks noChangeShapeType="1"/>
              </p:cNvSpPr>
              <p:nvPr/>
            </p:nvSpPr>
            <p:spPr bwMode="auto">
              <a:xfrm>
                <a:off x="3360" y="672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/>
          <p:cNvSpPr/>
          <p:nvPr/>
        </p:nvSpPr>
        <p:spPr bwMode="auto">
          <a:xfrm>
            <a:off x="-36512" y="836712"/>
            <a:ext cx="9180512" cy="2797765"/>
          </a:xfrm>
          <a:prstGeom prst="rect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962" name="Line 4"/>
          <p:cNvSpPr>
            <a:spLocks noChangeShapeType="1"/>
          </p:cNvSpPr>
          <p:nvPr/>
        </p:nvSpPr>
        <p:spPr bwMode="auto">
          <a:xfrm>
            <a:off x="7391400" y="1220888"/>
            <a:ext cx="0" cy="3005138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3" name="Line 5"/>
          <p:cNvSpPr>
            <a:spLocks noChangeShapeType="1"/>
          </p:cNvSpPr>
          <p:nvPr/>
        </p:nvSpPr>
        <p:spPr bwMode="auto">
          <a:xfrm>
            <a:off x="5867400" y="1339951"/>
            <a:ext cx="0" cy="3005137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4" name="Line 6"/>
          <p:cNvSpPr>
            <a:spLocks noChangeShapeType="1"/>
          </p:cNvSpPr>
          <p:nvPr/>
        </p:nvSpPr>
        <p:spPr bwMode="auto">
          <a:xfrm>
            <a:off x="4343400" y="1220888"/>
            <a:ext cx="0" cy="3005138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0965" name="Group 8"/>
          <p:cNvGrpSpPr>
            <a:grpSpLocks/>
          </p:cNvGrpSpPr>
          <p:nvPr/>
        </p:nvGrpSpPr>
        <p:grpSpPr bwMode="auto">
          <a:xfrm>
            <a:off x="1676400" y="916088"/>
            <a:ext cx="6477000" cy="381000"/>
            <a:chOff x="1056" y="768"/>
            <a:chExt cx="4080" cy="240"/>
          </a:xfrm>
        </p:grpSpPr>
        <p:sp>
          <p:nvSpPr>
            <p:cNvPr id="41015" name="Line 9"/>
            <p:cNvSpPr>
              <a:spLocks noChangeShapeType="1"/>
            </p:cNvSpPr>
            <p:nvPr/>
          </p:nvSpPr>
          <p:spPr bwMode="auto">
            <a:xfrm>
              <a:off x="1296" y="76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6" name="Line 10"/>
            <p:cNvSpPr>
              <a:spLocks noChangeShapeType="1"/>
            </p:cNvSpPr>
            <p:nvPr/>
          </p:nvSpPr>
          <p:spPr bwMode="auto">
            <a:xfrm>
              <a:off x="153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7" name="Line 11"/>
            <p:cNvSpPr>
              <a:spLocks noChangeShapeType="1"/>
            </p:cNvSpPr>
            <p:nvPr/>
          </p:nvSpPr>
          <p:spPr bwMode="auto">
            <a:xfrm>
              <a:off x="129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8" name="Line 12"/>
            <p:cNvSpPr>
              <a:spLocks noChangeShapeType="1"/>
            </p:cNvSpPr>
            <p:nvPr/>
          </p:nvSpPr>
          <p:spPr bwMode="auto">
            <a:xfrm>
              <a:off x="1536" y="100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9" name="Line 13"/>
            <p:cNvSpPr>
              <a:spLocks noChangeShapeType="1"/>
            </p:cNvSpPr>
            <p:nvPr/>
          </p:nvSpPr>
          <p:spPr bwMode="auto">
            <a:xfrm>
              <a:off x="1776" y="76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0" name="Line 14"/>
            <p:cNvSpPr>
              <a:spLocks noChangeShapeType="1"/>
            </p:cNvSpPr>
            <p:nvPr/>
          </p:nvSpPr>
          <p:spPr bwMode="auto">
            <a:xfrm>
              <a:off x="201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1" name="Line 15"/>
            <p:cNvSpPr>
              <a:spLocks noChangeShapeType="1"/>
            </p:cNvSpPr>
            <p:nvPr/>
          </p:nvSpPr>
          <p:spPr bwMode="auto">
            <a:xfrm>
              <a:off x="177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2" name="Line 16"/>
            <p:cNvSpPr>
              <a:spLocks noChangeShapeType="1"/>
            </p:cNvSpPr>
            <p:nvPr/>
          </p:nvSpPr>
          <p:spPr bwMode="auto">
            <a:xfrm>
              <a:off x="2016" y="100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3" name="Line 17"/>
            <p:cNvSpPr>
              <a:spLocks noChangeShapeType="1"/>
            </p:cNvSpPr>
            <p:nvPr/>
          </p:nvSpPr>
          <p:spPr bwMode="auto">
            <a:xfrm>
              <a:off x="2256" y="76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4" name="Line 18"/>
            <p:cNvSpPr>
              <a:spLocks noChangeShapeType="1"/>
            </p:cNvSpPr>
            <p:nvPr/>
          </p:nvSpPr>
          <p:spPr bwMode="auto">
            <a:xfrm>
              <a:off x="249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5" name="Line 19"/>
            <p:cNvSpPr>
              <a:spLocks noChangeShapeType="1"/>
            </p:cNvSpPr>
            <p:nvPr/>
          </p:nvSpPr>
          <p:spPr bwMode="auto">
            <a:xfrm>
              <a:off x="225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6" name="Line 20"/>
            <p:cNvSpPr>
              <a:spLocks noChangeShapeType="1"/>
            </p:cNvSpPr>
            <p:nvPr/>
          </p:nvSpPr>
          <p:spPr bwMode="auto">
            <a:xfrm>
              <a:off x="2496" y="100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7" name="Line 21"/>
            <p:cNvSpPr>
              <a:spLocks noChangeShapeType="1"/>
            </p:cNvSpPr>
            <p:nvPr/>
          </p:nvSpPr>
          <p:spPr bwMode="auto">
            <a:xfrm>
              <a:off x="2736" y="76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8" name="Line 22"/>
            <p:cNvSpPr>
              <a:spLocks noChangeShapeType="1"/>
            </p:cNvSpPr>
            <p:nvPr/>
          </p:nvSpPr>
          <p:spPr bwMode="auto">
            <a:xfrm>
              <a:off x="297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9" name="Line 23"/>
            <p:cNvSpPr>
              <a:spLocks noChangeShapeType="1"/>
            </p:cNvSpPr>
            <p:nvPr/>
          </p:nvSpPr>
          <p:spPr bwMode="auto">
            <a:xfrm>
              <a:off x="273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30" name="Line 24"/>
            <p:cNvSpPr>
              <a:spLocks noChangeShapeType="1"/>
            </p:cNvSpPr>
            <p:nvPr/>
          </p:nvSpPr>
          <p:spPr bwMode="auto">
            <a:xfrm>
              <a:off x="2976" y="100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31" name="Line 25"/>
            <p:cNvSpPr>
              <a:spLocks noChangeShapeType="1"/>
            </p:cNvSpPr>
            <p:nvPr/>
          </p:nvSpPr>
          <p:spPr bwMode="auto">
            <a:xfrm>
              <a:off x="1056" y="100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32" name="Line 26"/>
            <p:cNvSpPr>
              <a:spLocks noChangeShapeType="1"/>
            </p:cNvSpPr>
            <p:nvPr/>
          </p:nvSpPr>
          <p:spPr bwMode="auto">
            <a:xfrm>
              <a:off x="3216" y="76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33" name="Line 27"/>
            <p:cNvSpPr>
              <a:spLocks noChangeShapeType="1"/>
            </p:cNvSpPr>
            <p:nvPr/>
          </p:nvSpPr>
          <p:spPr bwMode="auto">
            <a:xfrm>
              <a:off x="345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34" name="Line 28"/>
            <p:cNvSpPr>
              <a:spLocks noChangeShapeType="1"/>
            </p:cNvSpPr>
            <p:nvPr/>
          </p:nvSpPr>
          <p:spPr bwMode="auto">
            <a:xfrm>
              <a:off x="321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35" name="Line 29"/>
            <p:cNvSpPr>
              <a:spLocks noChangeShapeType="1"/>
            </p:cNvSpPr>
            <p:nvPr/>
          </p:nvSpPr>
          <p:spPr bwMode="auto">
            <a:xfrm>
              <a:off x="3456" y="100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36" name="Line 30"/>
            <p:cNvSpPr>
              <a:spLocks noChangeShapeType="1"/>
            </p:cNvSpPr>
            <p:nvPr/>
          </p:nvSpPr>
          <p:spPr bwMode="auto">
            <a:xfrm>
              <a:off x="3696" y="76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37" name="Line 31"/>
            <p:cNvSpPr>
              <a:spLocks noChangeShapeType="1"/>
            </p:cNvSpPr>
            <p:nvPr/>
          </p:nvSpPr>
          <p:spPr bwMode="auto">
            <a:xfrm>
              <a:off x="393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38" name="Line 32"/>
            <p:cNvSpPr>
              <a:spLocks noChangeShapeType="1"/>
            </p:cNvSpPr>
            <p:nvPr/>
          </p:nvSpPr>
          <p:spPr bwMode="auto">
            <a:xfrm>
              <a:off x="369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39" name="Line 33"/>
            <p:cNvSpPr>
              <a:spLocks noChangeShapeType="1"/>
            </p:cNvSpPr>
            <p:nvPr/>
          </p:nvSpPr>
          <p:spPr bwMode="auto">
            <a:xfrm>
              <a:off x="3936" y="100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0" name="Line 34"/>
            <p:cNvSpPr>
              <a:spLocks noChangeShapeType="1"/>
            </p:cNvSpPr>
            <p:nvPr/>
          </p:nvSpPr>
          <p:spPr bwMode="auto">
            <a:xfrm>
              <a:off x="4176" y="76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1" name="Line 35"/>
            <p:cNvSpPr>
              <a:spLocks noChangeShapeType="1"/>
            </p:cNvSpPr>
            <p:nvPr/>
          </p:nvSpPr>
          <p:spPr bwMode="auto">
            <a:xfrm>
              <a:off x="441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2" name="Line 36"/>
            <p:cNvSpPr>
              <a:spLocks noChangeShapeType="1"/>
            </p:cNvSpPr>
            <p:nvPr/>
          </p:nvSpPr>
          <p:spPr bwMode="auto">
            <a:xfrm>
              <a:off x="417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3" name="Line 37"/>
            <p:cNvSpPr>
              <a:spLocks noChangeShapeType="1"/>
            </p:cNvSpPr>
            <p:nvPr/>
          </p:nvSpPr>
          <p:spPr bwMode="auto">
            <a:xfrm>
              <a:off x="4416" y="100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4" name="Line 38"/>
            <p:cNvSpPr>
              <a:spLocks noChangeShapeType="1"/>
            </p:cNvSpPr>
            <p:nvPr/>
          </p:nvSpPr>
          <p:spPr bwMode="auto">
            <a:xfrm>
              <a:off x="4656" y="76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5" name="Line 39"/>
            <p:cNvSpPr>
              <a:spLocks noChangeShapeType="1"/>
            </p:cNvSpPr>
            <p:nvPr/>
          </p:nvSpPr>
          <p:spPr bwMode="auto">
            <a:xfrm>
              <a:off x="489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6" name="Line 40"/>
            <p:cNvSpPr>
              <a:spLocks noChangeShapeType="1"/>
            </p:cNvSpPr>
            <p:nvPr/>
          </p:nvSpPr>
          <p:spPr bwMode="auto">
            <a:xfrm>
              <a:off x="465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7" name="Line 41"/>
            <p:cNvSpPr>
              <a:spLocks noChangeShapeType="1"/>
            </p:cNvSpPr>
            <p:nvPr/>
          </p:nvSpPr>
          <p:spPr bwMode="auto">
            <a:xfrm>
              <a:off x="4896" y="100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8" name="Line 42"/>
            <p:cNvSpPr>
              <a:spLocks noChangeShapeType="1"/>
            </p:cNvSpPr>
            <p:nvPr/>
          </p:nvSpPr>
          <p:spPr bwMode="auto">
            <a:xfrm>
              <a:off x="2976" y="100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0966" name="Group 43"/>
          <p:cNvGrpSpPr>
            <a:grpSpLocks/>
          </p:cNvGrpSpPr>
          <p:nvPr/>
        </p:nvGrpSpPr>
        <p:grpSpPr bwMode="auto">
          <a:xfrm>
            <a:off x="1676400" y="1633736"/>
            <a:ext cx="6477000" cy="381000"/>
            <a:chOff x="1056" y="1392"/>
            <a:chExt cx="4080" cy="240"/>
          </a:xfrm>
        </p:grpSpPr>
        <p:sp>
          <p:nvSpPr>
            <p:cNvPr id="40995" name="Line 44"/>
            <p:cNvSpPr>
              <a:spLocks noChangeShapeType="1"/>
            </p:cNvSpPr>
            <p:nvPr/>
          </p:nvSpPr>
          <p:spPr bwMode="auto">
            <a:xfrm>
              <a:off x="1056" y="1632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6" name="Line 45"/>
            <p:cNvSpPr>
              <a:spLocks noChangeShapeType="1"/>
            </p:cNvSpPr>
            <p:nvPr/>
          </p:nvSpPr>
          <p:spPr bwMode="auto">
            <a:xfrm flipV="1">
              <a:off x="1296" y="139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7" name="Line 46"/>
            <p:cNvSpPr>
              <a:spLocks noChangeShapeType="1"/>
            </p:cNvSpPr>
            <p:nvPr/>
          </p:nvSpPr>
          <p:spPr bwMode="auto">
            <a:xfrm>
              <a:off x="1296" y="139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8" name="Line 47"/>
            <p:cNvSpPr>
              <a:spLocks noChangeShapeType="1"/>
            </p:cNvSpPr>
            <p:nvPr/>
          </p:nvSpPr>
          <p:spPr bwMode="auto">
            <a:xfrm>
              <a:off x="1776" y="139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9" name="Line 48"/>
            <p:cNvSpPr>
              <a:spLocks noChangeShapeType="1"/>
            </p:cNvSpPr>
            <p:nvPr/>
          </p:nvSpPr>
          <p:spPr bwMode="auto">
            <a:xfrm>
              <a:off x="1776" y="163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0" name="Line 49"/>
            <p:cNvSpPr>
              <a:spLocks noChangeShapeType="1"/>
            </p:cNvSpPr>
            <p:nvPr/>
          </p:nvSpPr>
          <p:spPr bwMode="auto">
            <a:xfrm>
              <a:off x="1776" y="163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1" name="Line 50"/>
            <p:cNvSpPr>
              <a:spLocks noChangeShapeType="1"/>
            </p:cNvSpPr>
            <p:nvPr/>
          </p:nvSpPr>
          <p:spPr bwMode="auto">
            <a:xfrm flipV="1">
              <a:off x="2256" y="139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2" name="Line 51"/>
            <p:cNvSpPr>
              <a:spLocks noChangeShapeType="1"/>
            </p:cNvSpPr>
            <p:nvPr/>
          </p:nvSpPr>
          <p:spPr bwMode="auto">
            <a:xfrm>
              <a:off x="2256" y="139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3" name="Line 52"/>
            <p:cNvSpPr>
              <a:spLocks noChangeShapeType="1"/>
            </p:cNvSpPr>
            <p:nvPr/>
          </p:nvSpPr>
          <p:spPr bwMode="auto">
            <a:xfrm>
              <a:off x="2736" y="139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4" name="Line 53"/>
            <p:cNvSpPr>
              <a:spLocks noChangeShapeType="1"/>
            </p:cNvSpPr>
            <p:nvPr/>
          </p:nvSpPr>
          <p:spPr bwMode="auto">
            <a:xfrm>
              <a:off x="2736" y="163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5" name="Line 54"/>
            <p:cNvSpPr>
              <a:spLocks noChangeShapeType="1"/>
            </p:cNvSpPr>
            <p:nvPr/>
          </p:nvSpPr>
          <p:spPr bwMode="auto">
            <a:xfrm>
              <a:off x="2736" y="163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6" name="Line 55"/>
            <p:cNvSpPr>
              <a:spLocks noChangeShapeType="1"/>
            </p:cNvSpPr>
            <p:nvPr/>
          </p:nvSpPr>
          <p:spPr bwMode="auto">
            <a:xfrm flipV="1">
              <a:off x="3216" y="139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7" name="Line 56"/>
            <p:cNvSpPr>
              <a:spLocks noChangeShapeType="1"/>
            </p:cNvSpPr>
            <p:nvPr/>
          </p:nvSpPr>
          <p:spPr bwMode="auto">
            <a:xfrm>
              <a:off x="3216" y="139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8" name="Line 57"/>
            <p:cNvSpPr>
              <a:spLocks noChangeShapeType="1"/>
            </p:cNvSpPr>
            <p:nvPr/>
          </p:nvSpPr>
          <p:spPr bwMode="auto">
            <a:xfrm>
              <a:off x="3696" y="139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9" name="Line 58"/>
            <p:cNvSpPr>
              <a:spLocks noChangeShapeType="1"/>
            </p:cNvSpPr>
            <p:nvPr/>
          </p:nvSpPr>
          <p:spPr bwMode="auto">
            <a:xfrm>
              <a:off x="3696" y="163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0" name="Line 59"/>
            <p:cNvSpPr>
              <a:spLocks noChangeShapeType="1"/>
            </p:cNvSpPr>
            <p:nvPr/>
          </p:nvSpPr>
          <p:spPr bwMode="auto">
            <a:xfrm>
              <a:off x="3696" y="163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1" name="Line 60"/>
            <p:cNvSpPr>
              <a:spLocks noChangeShapeType="1"/>
            </p:cNvSpPr>
            <p:nvPr/>
          </p:nvSpPr>
          <p:spPr bwMode="auto">
            <a:xfrm flipV="1">
              <a:off x="4176" y="139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2" name="Line 61"/>
            <p:cNvSpPr>
              <a:spLocks noChangeShapeType="1"/>
            </p:cNvSpPr>
            <p:nvPr/>
          </p:nvSpPr>
          <p:spPr bwMode="auto">
            <a:xfrm>
              <a:off x="4176" y="139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3" name="Line 62"/>
            <p:cNvSpPr>
              <a:spLocks noChangeShapeType="1"/>
            </p:cNvSpPr>
            <p:nvPr/>
          </p:nvSpPr>
          <p:spPr bwMode="auto">
            <a:xfrm>
              <a:off x="4656" y="139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4" name="Line 63"/>
            <p:cNvSpPr>
              <a:spLocks noChangeShapeType="1"/>
            </p:cNvSpPr>
            <p:nvPr/>
          </p:nvSpPr>
          <p:spPr bwMode="auto">
            <a:xfrm>
              <a:off x="4656" y="163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0967" name="Line 64"/>
          <p:cNvSpPr>
            <a:spLocks noChangeShapeType="1"/>
          </p:cNvSpPr>
          <p:nvPr/>
        </p:nvSpPr>
        <p:spPr bwMode="auto">
          <a:xfrm>
            <a:off x="2057400" y="1297088"/>
            <a:ext cx="0" cy="3005138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8" name="Line 65"/>
          <p:cNvSpPr>
            <a:spLocks noChangeShapeType="1"/>
          </p:cNvSpPr>
          <p:nvPr/>
        </p:nvSpPr>
        <p:spPr bwMode="auto">
          <a:xfrm>
            <a:off x="2819400" y="1339951"/>
            <a:ext cx="0" cy="3005137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9" name="Line 66"/>
          <p:cNvSpPr>
            <a:spLocks noChangeShapeType="1"/>
          </p:cNvSpPr>
          <p:nvPr/>
        </p:nvSpPr>
        <p:spPr bwMode="auto">
          <a:xfrm>
            <a:off x="3581400" y="1339951"/>
            <a:ext cx="0" cy="3005137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0" name="Line 67"/>
          <p:cNvSpPr>
            <a:spLocks noChangeShapeType="1"/>
          </p:cNvSpPr>
          <p:nvPr/>
        </p:nvSpPr>
        <p:spPr bwMode="auto">
          <a:xfrm>
            <a:off x="5105400" y="1339951"/>
            <a:ext cx="0" cy="3005137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1" name="Line 68"/>
          <p:cNvSpPr>
            <a:spLocks noChangeShapeType="1"/>
          </p:cNvSpPr>
          <p:nvPr/>
        </p:nvSpPr>
        <p:spPr bwMode="auto">
          <a:xfrm>
            <a:off x="6629400" y="1416151"/>
            <a:ext cx="0" cy="3005137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8421" name="Text Box 69"/>
          <p:cNvSpPr txBox="1">
            <a:spLocks noChangeArrowheads="1"/>
          </p:cNvSpPr>
          <p:nvPr/>
        </p:nvSpPr>
        <p:spPr bwMode="auto">
          <a:xfrm>
            <a:off x="457200" y="839888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228422" name="Text Box 70"/>
          <p:cNvSpPr txBox="1">
            <a:spLocks noChangeArrowheads="1"/>
          </p:cNvSpPr>
          <p:nvPr/>
        </p:nvSpPr>
        <p:spPr bwMode="auto">
          <a:xfrm>
            <a:off x="107504" y="1556792"/>
            <a:ext cx="18986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(CP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28423" name="Text Box 71"/>
          <p:cNvSpPr txBox="1">
            <a:spLocks noChangeArrowheads="1"/>
          </p:cNvSpPr>
          <p:nvPr/>
        </p:nvSpPr>
        <p:spPr bwMode="auto">
          <a:xfrm>
            <a:off x="251520" y="2368947"/>
            <a:ext cx="16033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(CP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28424" name="Text Box 72"/>
          <p:cNvSpPr txBox="1">
            <a:spLocks noChangeArrowheads="1"/>
          </p:cNvSpPr>
          <p:nvPr/>
        </p:nvSpPr>
        <p:spPr bwMode="auto">
          <a:xfrm>
            <a:off x="533400" y="3115816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grpSp>
        <p:nvGrpSpPr>
          <p:cNvPr id="40976" name="Group 73"/>
          <p:cNvGrpSpPr>
            <a:grpSpLocks/>
          </p:cNvGrpSpPr>
          <p:nvPr/>
        </p:nvGrpSpPr>
        <p:grpSpPr bwMode="auto">
          <a:xfrm>
            <a:off x="1692275" y="2276872"/>
            <a:ext cx="6537325" cy="457200"/>
            <a:chOff x="1066" y="1968"/>
            <a:chExt cx="4118" cy="288"/>
          </a:xfrm>
        </p:grpSpPr>
        <p:sp>
          <p:nvSpPr>
            <p:cNvPr id="40985" name="Line 74"/>
            <p:cNvSpPr>
              <a:spLocks noChangeShapeType="1"/>
            </p:cNvSpPr>
            <p:nvPr/>
          </p:nvSpPr>
          <p:spPr bwMode="auto">
            <a:xfrm>
              <a:off x="1066" y="2256"/>
              <a:ext cx="71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6" name="Line 75"/>
            <p:cNvSpPr>
              <a:spLocks noChangeShapeType="1"/>
            </p:cNvSpPr>
            <p:nvPr/>
          </p:nvSpPr>
          <p:spPr bwMode="auto">
            <a:xfrm flipV="1">
              <a:off x="1776" y="1968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7" name="Line 76"/>
            <p:cNvSpPr>
              <a:spLocks noChangeShapeType="1"/>
            </p:cNvSpPr>
            <p:nvPr/>
          </p:nvSpPr>
          <p:spPr bwMode="auto">
            <a:xfrm>
              <a:off x="1776" y="1968"/>
              <a:ext cx="9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8" name="Line 77"/>
            <p:cNvSpPr>
              <a:spLocks noChangeShapeType="1"/>
            </p:cNvSpPr>
            <p:nvPr/>
          </p:nvSpPr>
          <p:spPr bwMode="auto">
            <a:xfrm>
              <a:off x="2736" y="1968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9" name="Line 78"/>
            <p:cNvSpPr>
              <a:spLocks noChangeShapeType="1"/>
            </p:cNvSpPr>
            <p:nvPr/>
          </p:nvSpPr>
          <p:spPr bwMode="auto">
            <a:xfrm>
              <a:off x="2736" y="2256"/>
              <a:ext cx="9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0" name="Line 79"/>
            <p:cNvSpPr>
              <a:spLocks noChangeShapeType="1"/>
            </p:cNvSpPr>
            <p:nvPr/>
          </p:nvSpPr>
          <p:spPr bwMode="auto">
            <a:xfrm>
              <a:off x="2736" y="2256"/>
              <a:ext cx="9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1" name="Line 80"/>
            <p:cNvSpPr>
              <a:spLocks noChangeShapeType="1"/>
            </p:cNvSpPr>
            <p:nvPr/>
          </p:nvSpPr>
          <p:spPr bwMode="auto">
            <a:xfrm flipV="1">
              <a:off x="3696" y="1968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2" name="Line 81"/>
            <p:cNvSpPr>
              <a:spLocks noChangeShapeType="1"/>
            </p:cNvSpPr>
            <p:nvPr/>
          </p:nvSpPr>
          <p:spPr bwMode="auto">
            <a:xfrm>
              <a:off x="3696" y="1968"/>
              <a:ext cx="9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3" name="Line 82"/>
            <p:cNvSpPr>
              <a:spLocks noChangeShapeType="1"/>
            </p:cNvSpPr>
            <p:nvPr/>
          </p:nvSpPr>
          <p:spPr bwMode="auto">
            <a:xfrm>
              <a:off x="4656" y="1968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4" name="Line 83"/>
            <p:cNvSpPr>
              <a:spLocks noChangeShapeType="1"/>
            </p:cNvSpPr>
            <p:nvPr/>
          </p:nvSpPr>
          <p:spPr bwMode="auto">
            <a:xfrm>
              <a:off x="4656" y="2256"/>
              <a:ext cx="52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0977" name="Group 84"/>
          <p:cNvGrpSpPr>
            <a:grpSpLocks/>
          </p:cNvGrpSpPr>
          <p:nvPr/>
        </p:nvGrpSpPr>
        <p:grpSpPr bwMode="auto">
          <a:xfrm>
            <a:off x="1619250" y="2963416"/>
            <a:ext cx="6686550" cy="457200"/>
            <a:chOff x="1020" y="2640"/>
            <a:chExt cx="4212" cy="288"/>
          </a:xfrm>
        </p:grpSpPr>
        <p:sp>
          <p:nvSpPr>
            <p:cNvPr id="40980" name="Line 85"/>
            <p:cNvSpPr>
              <a:spLocks noChangeShapeType="1"/>
            </p:cNvSpPr>
            <p:nvPr/>
          </p:nvSpPr>
          <p:spPr bwMode="auto">
            <a:xfrm>
              <a:off x="1020" y="2928"/>
              <a:ext cx="171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1" name="Line 86"/>
            <p:cNvSpPr>
              <a:spLocks noChangeShapeType="1"/>
            </p:cNvSpPr>
            <p:nvPr/>
          </p:nvSpPr>
          <p:spPr bwMode="auto">
            <a:xfrm flipV="1">
              <a:off x="2736" y="2640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2" name="Line 87"/>
            <p:cNvSpPr>
              <a:spLocks noChangeShapeType="1"/>
            </p:cNvSpPr>
            <p:nvPr/>
          </p:nvSpPr>
          <p:spPr bwMode="auto">
            <a:xfrm>
              <a:off x="2736" y="2640"/>
              <a:ext cx="192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3" name="Line 88"/>
            <p:cNvSpPr>
              <a:spLocks noChangeShapeType="1"/>
            </p:cNvSpPr>
            <p:nvPr/>
          </p:nvSpPr>
          <p:spPr bwMode="auto">
            <a:xfrm>
              <a:off x="4656" y="2640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4" name="Line 89"/>
            <p:cNvSpPr>
              <a:spLocks noChangeShapeType="1"/>
            </p:cNvSpPr>
            <p:nvPr/>
          </p:nvSpPr>
          <p:spPr bwMode="auto">
            <a:xfrm>
              <a:off x="4656" y="2928"/>
              <a:ext cx="57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40978" name="Picture 9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9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同步计数器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0" y="3645025"/>
            <a:ext cx="9144000" cy="3164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35" name="Group 4"/>
          <p:cNvGrpSpPr>
            <a:grpSpLocks/>
          </p:cNvGrpSpPr>
          <p:nvPr/>
        </p:nvGrpSpPr>
        <p:grpSpPr bwMode="auto">
          <a:xfrm>
            <a:off x="1666056" y="3865240"/>
            <a:ext cx="6477000" cy="381000"/>
            <a:chOff x="864" y="768"/>
            <a:chExt cx="4080" cy="240"/>
          </a:xfrm>
        </p:grpSpPr>
        <p:sp>
          <p:nvSpPr>
            <p:cNvPr id="136" name="Line 5"/>
            <p:cNvSpPr>
              <a:spLocks noChangeShapeType="1"/>
            </p:cNvSpPr>
            <p:nvPr/>
          </p:nvSpPr>
          <p:spPr bwMode="auto">
            <a:xfrm>
              <a:off x="1104" y="76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7" name="Line 6"/>
            <p:cNvSpPr>
              <a:spLocks noChangeShapeType="1"/>
            </p:cNvSpPr>
            <p:nvPr/>
          </p:nvSpPr>
          <p:spPr bwMode="auto">
            <a:xfrm>
              <a:off x="134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8" name="Line 7"/>
            <p:cNvSpPr>
              <a:spLocks noChangeShapeType="1"/>
            </p:cNvSpPr>
            <p:nvPr/>
          </p:nvSpPr>
          <p:spPr bwMode="auto">
            <a:xfrm>
              <a:off x="110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9" name="Line 8"/>
            <p:cNvSpPr>
              <a:spLocks noChangeShapeType="1"/>
            </p:cNvSpPr>
            <p:nvPr/>
          </p:nvSpPr>
          <p:spPr bwMode="auto">
            <a:xfrm>
              <a:off x="134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0" name="Line 9"/>
            <p:cNvSpPr>
              <a:spLocks noChangeShapeType="1"/>
            </p:cNvSpPr>
            <p:nvPr/>
          </p:nvSpPr>
          <p:spPr bwMode="auto">
            <a:xfrm>
              <a:off x="1584" y="76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1" name="Line 10"/>
            <p:cNvSpPr>
              <a:spLocks noChangeShapeType="1"/>
            </p:cNvSpPr>
            <p:nvPr/>
          </p:nvSpPr>
          <p:spPr bwMode="auto">
            <a:xfrm>
              <a:off x="182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2" name="Line 11"/>
            <p:cNvSpPr>
              <a:spLocks noChangeShapeType="1"/>
            </p:cNvSpPr>
            <p:nvPr/>
          </p:nvSpPr>
          <p:spPr bwMode="auto">
            <a:xfrm>
              <a:off x="158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3" name="Line 12"/>
            <p:cNvSpPr>
              <a:spLocks noChangeShapeType="1"/>
            </p:cNvSpPr>
            <p:nvPr/>
          </p:nvSpPr>
          <p:spPr bwMode="auto">
            <a:xfrm>
              <a:off x="182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4" name="Line 13"/>
            <p:cNvSpPr>
              <a:spLocks noChangeShapeType="1"/>
            </p:cNvSpPr>
            <p:nvPr/>
          </p:nvSpPr>
          <p:spPr bwMode="auto">
            <a:xfrm>
              <a:off x="2064" y="76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5" name="Line 14"/>
            <p:cNvSpPr>
              <a:spLocks noChangeShapeType="1"/>
            </p:cNvSpPr>
            <p:nvPr/>
          </p:nvSpPr>
          <p:spPr bwMode="auto">
            <a:xfrm>
              <a:off x="230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6" name="Line 15"/>
            <p:cNvSpPr>
              <a:spLocks noChangeShapeType="1"/>
            </p:cNvSpPr>
            <p:nvPr/>
          </p:nvSpPr>
          <p:spPr bwMode="auto">
            <a:xfrm>
              <a:off x="206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7" name="Line 16"/>
            <p:cNvSpPr>
              <a:spLocks noChangeShapeType="1"/>
            </p:cNvSpPr>
            <p:nvPr/>
          </p:nvSpPr>
          <p:spPr bwMode="auto">
            <a:xfrm>
              <a:off x="230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8" name="Line 17"/>
            <p:cNvSpPr>
              <a:spLocks noChangeShapeType="1"/>
            </p:cNvSpPr>
            <p:nvPr/>
          </p:nvSpPr>
          <p:spPr bwMode="auto">
            <a:xfrm>
              <a:off x="2544" y="76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9" name="Line 18"/>
            <p:cNvSpPr>
              <a:spLocks noChangeShapeType="1"/>
            </p:cNvSpPr>
            <p:nvPr/>
          </p:nvSpPr>
          <p:spPr bwMode="auto">
            <a:xfrm>
              <a:off x="278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0" name="Line 19"/>
            <p:cNvSpPr>
              <a:spLocks noChangeShapeType="1"/>
            </p:cNvSpPr>
            <p:nvPr/>
          </p:nvSpPr>
          <p:spPr bwMode="auto">
            <a:xfrm>
              <a:off x="254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1" name="Line 20"/>
            <p:cNvSpPr>
              <a:spLocks noChangeShapeType="1"/>
            </p:cNvSpPr>
            <p:nvPr/>
          </p:nvSpPr>
          <p:spPr bwMode="auto">
            <a:xfrm>
              <a:off x="278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2" name="Line 21"/>
            <p:cNvSpPr>
              <a:spLocks noChangeShapeType="1"/>
            </p:cNvSpPr>
            <p:nvPr/>
          </p:nvSpPr>
          <p:spPr bwMode="auto">
            <a:xfrm>
              <a:off x="86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3" name="Line 22"/>
            <p:cNvSpPr>
              <a:spLocks noChangeShapeType="1"/>
            </p:cNvSpPr>
            <p:nvPr/>
          </p:nvSpPr>
          <p:spPr bwMode="auto">
            <a:xfrm>
              <a:off x="3024" y="76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4" name="Line 23"/>
            <p:cNvSpPr>
              <a:spLocks noChangeShapeType="1"/>
            </p:cNvSpPr>
            <p:nvPr/>
          </p:nvSpPr>
          <p:spPr bwMode="auto">
            <a:xfrm>
              <a:off x="326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5" name="Line 24"/>
            <p:cNvSpPr>
              <a:spLocks noChangeShapeType="1"/>
            </p:cNvSpPr>
            <p:nvPr/>
          </p:nvSpPr>
          <p:spPr bwMode="auto">
            <a:xfrm>
              <a:off x="302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6" name="Line 25"/>
            <p:cNvSpPr>
              <a:spLocks noChangeShapeType="1"/>
            </p:cNvSpPr>
            <p:nvPr/>
          </p:nvSpPr>
          <p:spPr bwMode="auto">
            <a:xfrm>
              <a:off x="326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7" name="Line 26"/>
            <p:cNvSpPr>
              <a:spLocks noChangeShapeType="1"/>
            </p:cNvSpPr>
            <p:nvPr/>
          </p:nvSpPr>
          <p:spPr bwMode="auto">
            <a:xfrm>
              <a:off x="3504" y="76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8" name="Line 27"/>
            <p:cNvSpPr>
              <a:spLocks noChangeShapeType="1"/>
            </p:cNvSpPr>
            <p:nvPr/>
          </p:nvSpPr>
          <p:spPr bwMode="auto">
            <a:xfrm>
              <a:off x="374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9" name="Line 28"/>
            <p:cNvSpPr>
              <a:spLocks noChangeShapeType="1"/>
            </p:cNvSpPr>
            <p:nvPr/>
          </p:nvSpPr>
          <p:spPr bwMode="auto">
            <a:xfrm>
              <a:off x="350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0" name="Line 29"/>
            <p:cNvSpPr>
              <a:spLocks noChangeShapeType="1"/>
            </p:cNvSpPr>
            <p:nvPr/>
          </p:nvSpPr>
          <p:spPr bwMode="auto">
            <a:xfrm>
              <a:off x="374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1" name="Line 30"/>
            <p:cNvSpPr>
              <a:spLocks noChangeShapeType="1"/>
            </p:cNvSpPr>
            <p:nvPr/>
          </p:nvSpPr>
          <p:spPr bwMode="auto">
            <a:xfrm>
              <a:off x="3984" y="76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2" name="Line 31"/>
            <p:cNvSpPr>
              <a:spLocks noChangeShapeType="1"/>
            </p:cNvSpPr>
            <p:nvPr/>
          </p:nvSpPr>
          <p:spPr bwMode="auto">
            <a:xfrm>
              <a:off x="422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3" name="Line 32"/>
            <p:cNvSpPr>
              <a:spLocks noChangeShapeType="1"/>
            </p:cNvSpPr>
            <p:nvPr/>
          </p:nvSpPr>
          <p:spPr bwMode="auto">
            <a:xfrm>
              <a:off x="398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" name="Line 33"/>
            <p:cNvSpPr>
              <a:spLocks noChangeShapeType="1"/>
            </p:cNvSpPr>
            <p:nvPr/>
          </p:nvSpPr>
          <p:spPr bwMode="auto">
            <a:xfrm>
              <a:off x="422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5" name="Line 34"/>
            <p:cNvSpPr>
              <a:spLocks noChangeShapeType="1"/>
            </p:cNvSpPr>
            <p:nvPr/>
          </p:nvSpPr>
          <p:spPr bwMode="auto">
            <a:xfrm>
              <a:off x="4464" y="76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6" name="Line 35"/>
            <p:cNvSpPr>
              <a:spLocks noChangeShapeType="1"/>
            </p:cNvSpPr>
            <p:nvPr/>
          </p:nvSpPr>
          <p:spPr bwMode="auto">
            <a:xfrm>
              <a:off x="470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7" name="Line 36"/>
            <p:cNvSpPr>
              <a:spLocks noChangeShapeType="1"/>
            </p:cNvSpPr>
            <p:nvPr/>
          </p:nvSpPr>
          <p:spPr bwMode="auto">
            <a:xfrm>
              <a:off x="446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8" name="Line 37"/>
            <p:cNvSpPr>
              <a:spLocks noChangeShapeType="1"/>
            </p:cNvSpPr>
            <p:nvPr/>
          </p:nvSpPr>
          <p:spPr bwMode="auto">
            <a:xfrm>
              <a:off x="470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9" name="Line 38"/>
            <p:cNvSpPr>
              <a:spLocks noChangeShapeType="1"/>
            </p:cNvSpPr>
            <p:nvPr/>
          </p:nvSpPr>
          <p:spPr bwMode="auto">
            <a:xfrm>
              <a:off x="278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70" name="Line 39"/>
          <p:cNvSpPr>
            <a:spLocks noChangeShapeType="1"/>
          </p:cNvSpPr>
          <p:nvPr/>
        </p:nvSpPr>
        <p:spPr bwMode="auto">
          <a:xfrm>
            <a:off x="1666056" y="4818112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1" name="Line 40"/>
          <p:cNvSpPr>
            <a:spLocks noChangeShapeType="1"/>
          </p:cNvSpPr>
          <p:nvPr/>
        </p:nvSpPr>
        <p:spPr bwMode="auto">
          <a:xfrm flipV="1">
            <a:off x="2428056" y="4437112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2" name="Line 41"/>
          <p:cNvSpPr>
            <a:spLocks noChangeShapeType="1"/>
          </p:cNvSpPr>
          <p:nvPr/>
        </p:nvSpPr>
        <p:spPr bwMode="auto">
          <a:xfrm>
            <a:off x="2428056" y="4437112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3" name="Line 42"/>
          <p:cNvSpPr>
            <a:spLocks noChangeShapeType="1"/>
          </p:cNvSpPr>
          <p:nvPr/>
        </p:nvSpPr>
        <p:spPr bwMode="auto">
          <a:xfrm>
            <a:off x="3190056" y="4437112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4" name="Line 43"/>
          <p:cNvSpPr>
            <a:spLocks noChangeShapeType="1"/>
          </p:cNvSpPr>
          <p:nvPr/>
        </p:nvSpPr>
        <p:spPr bwMode="auto">
          <a:xfrm>
            <a:off x="3190056" y="4818112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5" name="Line 44"/>
          <p:cNvSpPr>
            <a:spLocks noChangeShapeType="1"/>
          </p:cNvSpPr>
          <p:nvPr/>
        </p:nvSpPr>
        <p:spPr bwMode="auto">
          <a:xfrm>
            <a:off x="3190056" y="4818112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6" name="Line 45"/>
          <p:cNvSpPr>
            <a:spLocks noChangeShapeType="1"/>
          </p:cNvSpPr>
          <p:nvPr/>
        </p:nvSpPr>
        <p:spPr bwMode="auto">
          <a:xfrm flipV="1">
            <a:off x="3952056" y="4437112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7" name="Line 46"/>
          <p:cNvSpPr>
            <a:spLocks noChangeShapeType="1"/>
          </p:cNvSpPr>
          <p:nvPr/>
        </p:nvSpPr>
        <p:spPr bwMode="auto">
          <a:xfrm>
            <a:off x="3952056" y="4437112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8" name="Line 47"/>
          <p:cNvSpPr>
            <a:spLocks noChangeShapeType="1"/>
          </p:cNvSpPr>
          <p:nvPr/>
        </p:nvSpPr>
        <p:spPr bwMode="auto">
          <a:xfrm>
            <a:off x="4714056" y="4437112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9" name="Line 48"/>
          <p:cNvSpPr>
            <a:spLocks noChangeShapeType="1"/>
          </p:cNvSpPr>
          <p:nvPr/>
        </p:nvSpPr>
        <p:spPr bwMode="auto">
          <a:xfrm>
            <a:off x="4714056" y="4818112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0" name="Line 49"/>
          <p:cNvSpPr>
            <a:spLocks noChangeShapeType="1"/>
          </p:cNvSpPr>
          <p:nvPr/>
        </p:nvSpPr>
        <p:spPr bwMode="auto">
          <a:xfrm>
            <a:off x="4714056" y="4818112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1" name="Line 50"/>
          <p:cNvSpPr>
            <a:spLocks noChangeShapeType="1"/>
          </p:cNvSpPr>
          <p:nvPr/>
        </p:nvSpPr>
        <p:spPr bwMode="auto">
          <a:xfrm flipV="1">
            <a:off x="5476056" y="4437112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2" name="Line 51"/>
          <p:cNvSpPr>
            <a:spLocks noChangeShapeType="1"/>
          </p:cNvSpPr>
          <p:nvPr/>
        </p:nvSpPr>
        <p:spPr bwMode="auto">
          <a:xfrm>
            <a:off x="5476056" y="4437112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3" name="Line 52"/>
          <p:cNvSpPr>
            <a:spLocks noChangeShapeType="1"/>
          </p:cNvSpPr>
          <p:nvPr/>
        </p:nvSpPr>
        <p:spPr bwMode="auto">
          <a:xfrm>
            <a:off x="6238056" y="4437112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4" name="Line 53"/>
          <p:cNvSpPr>
            <a:spLocks noChangeShapeType="1"/>
          </p:cNvSpPr>
          <p:nvPr/>
        </p:nvSpPr>
        <p:spPr bwMode="auto">
          <a:xfrm>
            <a:off x="6238056" y="4818112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5" name="Line 54"/>
          <p:cNvSpPr>
            <a:spLocks noChangeShapeType="1"/>
          </p:cNvSpPr>
          <p:nvPr/>
        </p:nvSpPr>
        <p:spPr bwMode="auto">
          <a:xfrm>
            <a:off x="6238056" y="4818112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6" name="Line 55"/>
          <p:cNvSpPr>
            <a:spLocks noChangeShapeType="1"/>
          </p:cNvSpPr>
          <p:nvPr/>
        </p:nvSpPr>
        <p:spPr bwMode="auto">
          <a:xfrm flipV="1">
            <a:off x="7000056" y="4437112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7" name="Line 56"/>
          <p:cNvSpPr>
            <a:spLocks noChangeShapeType="1"/>
          </p:cNvSpPr>
          <p:nvPr/>
        </p:nvSpPr>
        <p:spPr bwMode="auto">
          <a:xfrm>
            <a:off x="7000056" y="4437112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8" name="Line 57"/>
          <p:cNvSpPr>
            <a:spLocks noChangeShapeType="1"/>
          </p:cNvSpPr>
          <p:nvPr/>
        </p:nvSpPr>
        <p:spPr bwMode="auto">
          <a:xfrm>
            <a:off x="7762056" y="4437112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9" name="Line 58"/>
          <p:cNvSpPr>
            <a:spLocks noChangeShapeType="1"/>
          </p:cNvSpPr>
          <p:nvPr/>
        </p:nvSpPr>
        <p:spPr bwMode="auto">
          <a:xfrm>
            <a:off x="7762056" y="4818112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0" name="Line 59"/>
          <p:cNvSpPr>
            <a:spLocks noChangeShapeType="1"/>
          </p:cNvSpPr>
          <p:nvPr/>
        </p:nvSpPr>
        <p:spPr bwMode="auto">
          <a:xfrm>
            <a:off x="1666056" y="5686400"/>
            <a:ext cx="1524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1" name="Line 60"/>
          <p:cNvSpPr>
            <a:spLocks noChangeShapeType="1"/>
          </p:cNvSpPr>
          <p:nvPr/>
        </p:nvSpPr>
        <p:spPr bwMode="auto">
          <a:xfrm flipV="1">
            <a:off x="3190056" y="5229200"/>
            <a:ext cx="0" cy="4572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2" name="Line 61"/>
          <p:cNvSpPr>
            <a:spLocks noChangeShapeType="1"/>
          </p:cNvSpPr>
          <p:nvPr/>
        </p:nvSpPr>
        <p:spPr bwMode="auto">
          <a:xfrm>
            <a:off x="3190056" y="5229200"/>
            <a:ext cx="1524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3" name="Line 62"/>
          <p:cNvSpPr>
            <a:spLocks noChangeShapeType="1"/>
          </p:cNvSpPr>
          <p:nvPr/>
        </p:nvSpPr>
        <p:spPr bwMode="auto">
          <a:xfrm>
            <a:off x="4714056" y="5229200"/>
            <a:ext cx="0" cy="4572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4" name="Line 63"/>
          <p:cNvSpPr>
            <a:spLocks noChangeShapeType="1"/>
          </p:cNvSpPr>
          <p:nvPr/>
        </p:nvSpPr>
        <p:spPr bwMode="auto">
          <a:xfrm>
            <a:off x="4714056" y="5686400"/>
            <a:ext cx="1524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5" name="Line 64"/>
          <p:cNvSpPr>
            <a:spLocks noChangeShapeType="1"/>
          </p:cNvSpPr>
          <p:nvPr/>
        </p:nvSpPr>
        <p:spPr bwMode="auto">
          <a:xfrm>
            <a:off x="4714056" y="5686400"/>
            <a:ext cx="1524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6" name="Line 65"/>
          <p:cNvSpPr>
            <a:spLocks noChangeShapeType="1"/>
          </p:cNvSpPr>
          <p:nvPr/>
        </p:nvSpPr>
        <p:spPr bwMode="auto">
          <a:xfrm flipV="1">
            <a:off x="6238056" y="5229200"/>
            <a:ext cx="0" cy="4572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7" name="Line 66"/>
          <p:cNvSpPr>
            <a:spLocks noChangeShapeType="1"/>
          </p:cNvSpPr>
          <p:nvPr/>
        </p:nvSpPr>
        <p:spPr bwMode="auto">
          <a:xfrm>
            <a:off x="6238056" y="5229200"/>
            <a:ext cx="1524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8" name="Line 67"/>
          <p:cNvSpPr>
            <a:spLocks noChangeShapeType="1"/>
          </p:cNvSpPr>
          <p:nvPr/>
        </p:nvSpPr>
        <p:spPr bwMode="auto">
          <a:xfrm>
            <a:off x="7762056" y="5229200"/>
            <a:ext cx="0" cy="4572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9" name="Line 68"/>
          <p:cNvSpPr>
            <a:spLocks noChangeShapeType="1"/>
          </p:cNvSpPr>
          <p:nvPr/>
        </p:nvSpPr>
        <p:spPr bwMode="auto">
          <a:xfrm>
            <a:off x="7762056" y="5686400"/>
            <a:ext cx="8382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0" name="Line 69"/>
          <p:cNvSpPr>
            <a:spLocks noChangeShapeType="1"/>
          </p:cNvSpPr>
          <p:nvPr/>
        </p:nvSpPr>
        <p:spPr bwMode="auto">
          <a:xfrm>
            <a:off x="1666056" y="6550496"/>
            <a:ext cx="3048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1" name="Line 70"/>
          <p:cNvSpPr>
            <a:spLocks noChangeShapeType="1"/>
          </p:cNvSpPr>
          <p:nvPr/>
        </p:nvSpPr>
        <p:spPr bwMode="auto">
          <a:xfrm flipV="1">
            <a:off x="4714056" y="6093296"/>
            <a:ext cx="0" cy="4572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2" name="Line 71"/>
          <p:cNvSpPr>
            <a:spLocks noChangeShapeType="1"/>
          </p:cNvSpPr>
          <p:nvPr/>
        </p:nvSpPr>
        <p:spPr bwMode="auto">
          <a:xfrm>
            <a:off x="4714056" y="6126832"/>
            <a:ext cx="3048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3" name="Line 72"/>
          <p:cNvSpPr>
            <a:spLocks noChangeShapeType="1"/>
          </p:cNvSpPr>
          <p:nvPr/>
        </p:nvSpPr>
        <p:spPr bwMode="auto">
          <a:xfrm>
            <a:off x="7762056" y="6093296"/>
            <a:ext cx="0" cy="4572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4" name="Line 73"/>
          <p:cNvSpPr>
            <a:spLocks noChangeShapeType="1"/>
          </p:cNvSpPr>
          <p:nvPr/>
        </p:nvSpPr>
        <p:spPr bwMode="auto">
          <a:xfrm>
            <a:off x="7762056" y="6550496"/>
            <a:ext cx="9144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5" name="Line 74"/>
          <p:cNvSpPr>
            <a:spLocks noChangeShapeType="1"/>
          </p:cNvSpPr>
          <p:nvPr/>
        </p:nvSpPr>
        <p:spPr bwMode="auto">
          <a:xfrm>
            <a:off x="2428056" y="4299520"/>
            <a:ext cx="0" cy="2592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6" name="Line 75"/>
          <p:cNvSpPr>
            <a:spLocks noChangeShapeType="1"/>
          </p:cNvSpPr>
          <p:nvPr/>
        </p:nvSpPr>
        <p:spPr bwMode="auto">
          <a:xfrm>
            <a:off x="3190056" y="4328864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7" name="Line 76"/>
          <p:cNvSpPr>
            <a:spLocks noChangeShapeType="1"/>
          </p:cNvSpPr>
          <p:nvPr/>
        </p:nvSpPr>
        <p:spPr bwMode="auto">
          <a:xfrm>
            <a:off x="3952056" y="4223320"/>
            <a:ext cx="0" cy="2592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8" name="Line 77"/>
          <p:cNvSpPr>
            <a:spLocks noChangeShapeType="1"/>
          </p:cNvSpPr>
          <p:nvPr/>
        </p:nvSpPr>
        <p:spPr bwMode="auto">
          <a:xfrm>
            <a:off x="4714056" y="4223320"/>
            <a:ext cx="0" cy="2592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9" name="Line 78"/>
          <p:cNvSpPr>
            <a:spLocks noChangeShapeType="1"/>
          </p:cNvSpPr>
          <p:nvPr/>
        </p:nvSpPr>
        <p:spPr bwMode="auto">
          <a:xfrm>
            <a:off x="5476056" y="4223320"/>
            <a:ext cx="0" cy="2592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0" name="Line 79"/>
          <p:cNvSpPr>
            <a:spLocks noChangeShapeType="1"/>
          </p:cNvSpPr>
          <p:nvPr/>
        </p:nvSpPr>
        <p:spPr bwMode="auto">
          <a:xfrm>
            <a:off x="6238056" y="4328864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1" name="Line 80"/>
          <p:cNvSpPr>
            <a:spLocks noChangeShapeType="1"/>
          </p:cNvSpPr>
          <p:nvPr/>
        </p:nvSpPr>
        <p:spPr bwMode="auto">
          <a:xfrm>
            <a:off x="7000056" y="4299520"/>
            <a:ext cx="0" cy="2592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2" name="Line 81"/>
          <p:cNvSpPr>
            <a:spLocks noChangeShapeType="1"/>
          </p:cNvSpPr>
          <p:nvPr/>
        </p:nvSpPr>
        <p:spPr bwMode="auto">
          <a:xfrm>
            <a:off x="7762056" y="4223320"/>
            <a:ext cx="0" cy="2592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3" name="Line 82"/>
          <p:cNvSpPr>
            <a:spLocks noChangeShapeType="1"/>
          </p:cNvSpPr>
          <p:nvPr/>
        </p:nvSpPr>
        <p:spPr bwMode="auto">
          <a:xfrm>
            <a:off x="3190056" y="4997896"/>
            <a:ext cx="10344" cy="2592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4" name="Line 83"/>
          <p:cNvSpPr>
            <a:spLocks noChangeShapeType="1"/>
          </p:cNvSpPr>
          <p:nvPr/>
        </p:nvSpPr>
        <p:spPr bwMode="auto">
          <a:xfrm>
            <a:off x="4714056" y="502724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5" name="Line 84"/>
          <p:cNvSpPr>
            <a:spLocks noChangeShapeType="1"/>
          </p:cNvSpPr>
          <p:nvPr/>
        </p:nvSpPr>
        <p:spPr bwMode="auto">
          <a:xfrm>
            <a:off x="6238056" y="4921696"/>
            <a:ext cx="0" cy="2592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6" name="Line 85"/>
          <p:cNvSpPr>
            <a:spLocks noChangeShapeType="1"/>
          </p:cNvSpPr>
          <p:nvPr/>
        </p:nvSpPr>
        <p:spPr bwMode="auto">
          <a:xfrm>
            <a:off x="7762056" y="5103440"/>
            <a:ext cx="0" cy="990600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9" name="Text Box 88"/>
          <p:cNvSpPr txBox="1">
            <a:spLocks noChangeArrowheads="1"/>
          </p:cNvSpPr>
          <p:nvPr/>
        </p:nvSpPr>
        <p:spPr bwMode="auto">
          <a:xfrm>
            <a:off x="323528" y="378904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</a:t>
            </a:r>
            <a:r>
              <a:rPr kumimoji="0" lang="en-US" altLang="zh-CN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220" name="Text Box 89"/>
          <p:cNvSpPr txBox="1">
            <a:spLocks noChangeArrowheads="1"/>
          </p:cNvSpPr>
          <p:nvPr/>
        </p:nvSpPr>
        <p:spPr bwMode="auto">
          <a:xfrm>
            <a:off x="-36512" y="4437112"/>
            <a:ext cx="1755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(CP</a:t>
            </a:r>
            <a:r>
              <a:rPr kumimoji="0" lang="en-US" altLang="zh-CN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21" name="Text Box 90"/>
          <p:cNvSpPr txBox="1">
            <a:spLocks noChangeArrowheads="1"/>
          </p:cNvSpPr>
          <p:nvPr/>
        </p:nvSpPr>
        <p:spPr bwMode="auto">
          <a:xfrm>
            <a:off x="323528" y="4941168"/>
            <a:ext cx="14589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</a:t>
            </a:r>
            <a:r>
              <a:rPr kumimoji="0" lang="en-US" altLang="zh-CN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 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22" name="Text Box 91"/>
          <p:cNvSpPr txBox="1">
            <a:spLocks noChangeArrowheads="1"/>
          </p:cNvSpPr>
          <p:nvPr/>
        </p:nvSpPr>
        <p:spPr bwMode="auto">
          <a:xfrm>
            <a:off x="395536" y="6245696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sp>
        <p:nvSpPr>
          <p:cNvPr id="2" name="矩形标注 1"/>
          <p:cNvSpPr/>
          <p:nvPr/>
        </p:nvSpPr>
        <p:spPr bwMode="auto">
          <a:xfrm>
            <a:off x="8229600" y="3717031"/>
            <a:ext cx="914400" cy="841648"/>
          </a:xfrm>
          <a:prstGeom prst="wedgeRectCallout">
            <a:avLst>
              <a:gd name="adj1" fmla="val -56986"/>
              <a:gd name="adj2" fmla="val 137629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itchFamily="18" charset="0"/>
              </a:rPr>
              <a:t>异步</a:t>
            </a:r>
            <a:endParaRPr lang="en-US" altLang="zh-CN" sz="2000" b="1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itchFamily="18" charset="0"/>
              </a:rPr>
              <a:t>计数器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9" grpId="0"/>
      <p:bldP spid="220" grpId="0"/>
      <p:bldP spid="221" grpId="0"/>
      <p:bldP spid="222" grpId="0"/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987" name="Group 6"/>
          <p:cNvGrpSpPr>
            <a:grpSpLocks/>
          </p:cNvGrpSpPr>
          <p:nvPr/>
        </p:nvGrpSpPr>
        <p:grpSpPr bwMode="auto">
          <a:xfrm>
            <a:off x="215900" y="1101725"/>
            <a:ext cx="5418138" cy="4829175"/>
            <a:chOff x="0" y="558"/>
            <a:chExt cx="3413" cy="3042"/>
          </a:xfrm>
        </p:grpSpPr>
        <p:grpSp>
          <p:nvGrpSpPr>
            <p:cNvPr id="42013" name="Group 7"/>
            <p:cNvGrpSpPr>
              <a:grpSpLocks/>
            </p:cNvGrpSpPr>
            <p:nvPr/>
          </p:nvGrpSpPr>
          <p:grpSpPr bwMode="auto">
            <a:xfrm>
              <a:off x="2160" y="3312"/>
              <a:ext cx="363" cy="288"/>
              <a:chOff x="2496" y="3888"/>
              <a:chExt cx="384" cy="319"/>
            </a:xfrm>
          </p:grpSpPr>
          <p:sp>
            <p:nvSpPr>
              <p:cNvPr id="229384" name="Text Box 8"/>
              <p:cNvSpPr txBox="1">
                <a:spLocks noChangeArrowheads="1"/>
              </p:cNvSpPr>
              <p:nvPr/>
            </p:nvSpPr>
            <p:spPr bwMode="auto">
              <a:xfrm>
                <a:off x="2496" y="3888"/>
                <a:ext cx="384" cy="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</a:p>
            </p:txBody>
          </p:sp>
          <p:sp>
            <p:nvSpPr>
              <p:cNvPr id="42121" name="Line 9"/>
              <p:cNvSpPr>
                <a:spLocks noChangeShapeType="1"/>
              </p:cNvSpPr>
              <p:nvPr/>
            </p:nvSpPr>
            <p:spPr bwMode="auto">
              <a:xfrm>
                <a:off x="2568" y="3936"/>
                <a:ext cx="118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9386" name="Text Box 10"/>
            <p:cNvSpPr txBox="1">
              <a:spLocks noChangeArrowheads="1"/>
            </p:cNvSpPr>
            <p:nvPr/>
          </p:nvSpPr>
          <p:spPr bwMode="auto">
            <a:xfrm>
              <a:off x="0" y="1374"/>
              <a:ext cx="43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CP</a:t>
              </a:r>
            </a:p>
          </p:txBody>
        </p:sp>
        <p:sp>
          <p:nvSpPr>
            <p:cNvPr id="42015" name="Oval 11"/>
            <p:cNvSpPr>
              <a:spLocks noChangeArrowheads="1"/>
            </p:cNvSpPr>
            <p:nvPr/>
          </p:nvSpPr>
          <p:spPr bwMode="auto">
            <a:xfrm>
              <a:off x="1605" y="1175"/>
              <a:ext cx="49" cy="43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2016" name="Oval 12"/>
            <p:cNvSpPr>
              <a:spLocks noChangeArrowheads="1"/>
            </p:cNvSpPr>
            <p:nvPr/>
          </p:nvSpPr>
          <p:spPr bwMode="auto">
            <a:xfrm>
              <a:off x="2914" y="1575"/>
              <a:ext cx="49" cy="4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2017" name="Oval 13"/>
            <p:cNvSpPr>
              <a:spLocks noChangeArrowheads="1"/>
            </p:cNvSpPr>
            <p:nvPr/>
          </p:nvSpPr>
          <p:spPr bwMode="auto">
            <a:xfrm>
              <a:off x="1957" y="1575"/>
              <a:ext cx="48" cy="4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2018" name="Oval 14"/>
            <p:cNvSpPr>
              <a:spLocks noChangeArrowheads="1"/>
            </p:cNvSpPr>
            <p:nvPr/>
          </p:nvSpPr>
          <p:spPr bwMode="auto">
            <a:xfrm>
              <a:off x="999" y="1586"/>
              <a:ext cx="49" cy="4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2019" name="Rectangle 15"/>
            <p:cNvSpPr>
              <a:spLocks noChangeArrowheads="1"/>
            </p:cNvSpPr>
            <p:nvPr/>
          </p:nvSpPr>
          <p:spPr bwMode="auto">
            <a:xfrm>
              <a:off x="708" y="1028"/>
              <a:ext cx="653" cy="374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29392" name="Text Box 16"/>
            <p:cNvSpPr txBox="1">
              <a:spLocks noChangeArrowheads="1"/>
            </p:cNvSpPr>
            <p:nvPr/>
          </p:nvSpPr>
          <p:spPr bwMode="auto">
            <a:xfrm>
              <a:off x="750" y="1028"/>
              <a:ext cx="32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29393" name="Text Box 17"/>
            <p:cNvSpPr txBox="1">
              <a:spLocks noChangeArrowheads="1"/>
            </p:cNvSpPr>
            <p:nvPr/>
          </p:nvSpPr>
          <p:spPr bwMode="auto">
            <a:xfrm>
              <a:off x="1090" y="1028"/>
              <a:ext cx="24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394" name="Text Box 18"/>
            <p:cNvSpPr txBox="1">
              <a:spLocks noChangeArrowheads="1"/>
            </p:cNvSpPr>
            <p:nvPr/>
          </p:nvSpPr>
          <p:spPr bwMode="auto">
            <a:xfrm>
              <a:off x="1096" y="1185"/>
              <a:ext cx="2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2023" name="Line 19"/>
            <p:cNvSpPr>
              <a:spLocks noChangeShapeType="1"/>
            </p:cNvSpPr>
            <p:nvPr/>
          </p:nvSpPr>
          <p:spPr bwMode="auto">
            <a:xfrm flipV="1">
              <a:off x="1035" y="1402"/>
              <a:ext cx="0" cy="11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2024" name="Group 20"/>
            <p:cNvGrpSpPr>
              <a:grpSpLocks/>
            </p:cNvGrpSpPr>
            <p:nvPr/>
          </p:nvGrpSpPr>
          <p:grpSpPr bwMode="auto">
            <a:xfrm>
              <a:off x="994" y="1327"/>
              <a:ext cx="82" cy="75"/>
              <a:chOff x="3120" y="3744"/>
              <a:chExt cx="96" cy="96"/>
            </a:xfrm>
          </p:grpSpPr>
          <p:sp>
            <p:nvSpPr>
              <p:cNvPr id="42118" name="Line 21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19" name="Line 22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025" name="Rectangle 23"/>
            <p:cNvSpPr>
              <a:spLocks noChangeArrowheads="1"/>
            </p:cNvSpPr>
            <p:nvPr/>
          </p:nvSpPr>
          <p:spPr bwMode="auto">
            <a:xfrm>
              <a:off x="1666" y="1035"/>
              <a:ext cx="652" cy="374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29400" name="Text Box 24"/>
            <p:cNvSpPr txBox="1">
              <a:spLocks noChangeArrowheads="1"/>
            </p:cNvSpPr>
            <p:nvPr/>
          </p:nvSpPr>
          <p:spPr bwMode="auto">
            <a:xfrm>
              <a:off x="1707" y="1035"/>
              <a:ext cx="33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29401" name="Text Box 25"/>
            <p:cNvSpPr txBox="1">
              <a:spLocks noChangeArrowheads="1"/>
            </p:cNvSpPr>
            <p:nvPr/>
          </p:nvSpPr>
          <p:spPr bwMode="auto">
            <a:xfrm>
              <a:off x="2048" y="1035"/>
              <a:ext cx="244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402" name="Text Box 26"/>
            <p:cNvSpPr txBox="1">
              <a:spLocks noChangeArrowheads="1"/>
            </p:cNvSpPr>
            <p:nvPr/>
          </p:nvSpPr>
          <p:spPr bwMode="auto">
            <a:xfrm>
              <a:off x="2054" y="1185"/>
              <a:ext cx="3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42029" name="Line 27"/>
            <p:cNvSpPr>
              <a:spLocks noChangeShapeType="1"/>
            </p:cNvSpPr>
            <p:nvPr/>
          </p:nvSpPr>
          <p:spPr bwMode="auto">
            <a:xfrm flipV="1">
              <a:off x="1992" y="1409"/>
              <a:ext cx="0" cy="11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2030" name="Group 28"/>
            <p:cNvGrpSpPr>
              <a:grpSpLocks/>
            </p:cNvGrpSpPr>
            <p:nvPr/>
          </p:nvGrpSpPr>
          <p:grpSpPr bwMode="auto">
            <a:xfrm>
              <a:off x="1952" y="1334"/>
              <a:ext cx="82" cy="75"/>
              <a:chOff x="3120" y="3744"/>
              <a:chExt cx="96" cy="96"/>
            </a:xfrm>
          </p:grpSpPr>
          <p:sp>
            <p:nvSpPr>
              <p:cNvPr id="42116" name="Line 29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17" name="Line 30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031" name="Rectangle 31"/>
            <p:cNvSpPr>
              <a:spLocks noChangeArrowheads="1"/>
            </p:cNvSpPr>
            <p:nvPr/>
          </p:nvSpPr>
          <p:spPr bwMode="auto">
            <a:xfrm>
              <a:off x="2623" y="1028"/>
              <a:ext cx="653" cy="374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29408" name="Text Box 32"/>
            <p:cNvSpPr txBox="1">
              <a:spLocks noChangeArrowheads="1"/>
            </p:cNvSpPr>
            <p:nvPr/>
          </p:nvSpPr>
          <p:spPr bwMode="auto">
            <a:xfrm>
              <a:off x="2665" y="1028"/>
              <a:ext cx="39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29409" name="Text Box 33"/>
            <p:cNvSpPr txBox="1">
              <a:spLocks noChangeArrowheads="1"/>
            </p:cNvSpPr>
            <p:nvPr/>
          </p:nvSpPr>
          <p:spPr bwMode="auto">
            <a:xfrm>
              <a:off x="3005" y="1028"/>
              <a:ext cx="24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410" name="Text Box 34"/>
            <p:cNvSpPr txBox="1">
              <a:spLocks noChangeArrowheads="1"/>
            </p:cNvSpPr>
            <p:nvPr/>
          </p:nvSpPr>
          <p:spPr bwMode="auto">
            <a:xfrm>
              <a:off x="3011" y="1184"/>
              <a:ext cx="3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2035" name="Line 35"/>
            <p:cNvSpPr>
              <a:spLocks noChangeShapeType="1"/>
            </p:cNvSpPr>
            <p:nvPr/>
          </p:nvSpPr>
          <p:spPr bwMode="auto">
            <a:xfrm flipV="1">
              <a:off x="2950" y="1402"/>
              <a:ext cx="0" cy="11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2036" name="Group 36"/>
            <p:cNvGrpSpPr>
              <a:grpSpLocks/>
            </p:cNvGrpSpPr>
            <p:nvPr/>
          </p:nvGrpSpPr>
          <p:grpSpPr bwMode="auto">
            <a:xfrm>
              <a:off x="2909" y="1327"/>
              <a:ext cx="82" cy="75"/>
              <a:chOff x="3120" y="3744"/>
              <a:chExt cx="96" cy="96"/>
            </a:xfrm>
          </p:grpSpPr>
          <p:sp>
            <p:nvSpPr>
              <p:cNvPr id="42114" name="Line 37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15" name="Line 38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037" name="Line 39"/>
            <p:cNvSpPr>
              <a:spLocks noChangeShapeType="1"/>
            </p:cNvSpPr>
            <p:nvPr/>
          </p:nvSpPr>
          <p:spPr bwMode="auto">
            <a:xfrm>
              <a:off x="2951" y="1478"/>
              <a:ext cx="0" cy="13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38" name="Line 40"/>
            <p:cNvSpPr>
              <a:spLocks noChangeShapeType="1"/>
            </p:cNvSpPr>
            <p:nvPr/>
          </p:nvSpPr>
          <p:spPr bwMode="auto">
            <a:xfrm>
              <a:off x="1993" y="1488"/>
              <a:ext cx="0" cy="13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39" name="Line 41"/>
            <p:cNvSpPr>
              <a:spLocks noChangeShapeType="1"/>
            </p:cNvSpPr>
            <p:nvPr/>
          </p:nvSpPr>
          <p:spPr bwMode="auto">
            <a:xfrm>
              <a:off x="1036" y="1499"/>
              <a:ext cx="0" cy="13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40" name="Line 42"/>
            <p:cNvSpPr>
              <a:spLocks noChangeShapeType="1"/>
            </p:cNvSpPr>
            <p:nvPr/>
          </p:nvSpPr>
          <p:spPr bwMode="auto">
            <a:xfrm flipH="1">
              <a:off x="284" y="1608"/>
              <a:ext cx="266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41" name="Oval 43"/>
            <p:cNvSpPr>
              <a:spLocks noChangeArrowheads="1"/>
            </p:cNvSpPr>
            <p:nvPr/>
          </p:nvSpPr>
          <p:spPr bwMode="auto">
            <a:xfrm>
              <a:off x="648" y="1175"/>
              <a:ext cx="48" cy="43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2042" name="Oval 44"/>
            <p:cNvSpPr>
              <a:spLocks noChangeArrowheads="1"/>
            </p:cNvSpPr>
            <p:nvPr/>
          </p:nvSpPr>
          <p:spPr bwMode="auto">
            <a:xfrm>
              <a:off x="2575" y="1175"/>
              <a:ext cx="48" cy="43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2043" name="Line 45"/>
            <p:cNvSpPr>
              <a:spLocks noChangeShapeType="1"/>
            </p:cNvSpPr>
            <p:nvPr/>
          </p:nvSpPr>
          <p:spPr bwMode="auto">
            <a:xfrm flipH="1">
              <a:off x="2478" y="1193"/>
              <a:ext cx="9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44" name="Line 46"/>
            <p:cNvSpPr>
              <a:spLocks noChangeShapeType="1"/>
            </p:cNvSpPr>
            <p:nvPr/>
          </p:nvSpPr>
          <p:spPr bwMode="auto">
            <a:xfrm>
              <a:off x="2478" y="1196"/>
              <a:ext cx="0" cy="56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45" name="Line 47"/>
            <p:cNvSpPr>
              <a:spLocks noChangeShapeType="1"/>
            </p:cNvSpPr>
            <p:nvPr/>
          </p:nvSpPr>
          <p:spPr bwMode="auto">
            <a:xfrm flipH="1">
              <a:off x="1508" y="1193"/>
              <a:ext cx="9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46" name="Line 48"/>
            <p:cNvSpPr>
              <a:spLocks noChangeShapeType="1"/>
            </p:cNvSpPr>
            <p:nvPr/>
          </p:nvSpPr>
          <p:spPr bwMode="auto">
            <a:xfrm>
              <a:off x="1508" y="1196"/>
              <a:ext cx="0" cy="56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47" name="Line 49"/>
            <p:cNvSpPr>
              <a:spLocks noChangeShapeType="1"/>
            </p:cNvSpPr>
            <p:nvPr/>
          </p:nvSpPr>
          <p:spPr bwMode="auto">
            <a:xfrm flipH="1">
              <a:off x="539" y="1193"/>
              <a:ext cx="1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48" name="Line 50"/>
            <p:cNvSpPr>
              <a:spLocks noChangeShapeType="1"/>
            </p:cNvSpPr>
            <p:nvPr/>
          </p:nvSpPr>
          <p:spPr bwMode="auto">
            <a:xfrm>
              <a:off x="539" y="1196"/>
              <a:ext cx="0" cy="56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49" name="Oval 51"/>
            <p:cNvSpPr>
              <a:spLocks noChangeArrowheads="1"/>
            </p:cNvSpPr>
            <p:nvPr/>
          </p:nvSpPr>
          <p:spPr bwMode="auto">
            <a:xfrm>
              <a:off x="1484" y="1737"/>
              <a:ext cx="49" cy="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2050" name="Oval 52"/>
            <p:cNvSpPr>
              <a:spLocks noChangeArrowheads="1"/>
            </p:cNvSpPr>
            <p:nvPr/>
          </p:nvSpPr>
          <p:spPr bwMode="auto">
            <a:xfrm>
              <a:off x="2454" y="1737"/>
              <a:ext cx="48" cy="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9429" name="Text Box 53"/>
            <p:cNvSpPr txBox="1">
              <a:spLocks noChangeArrowheads="1"/>
            </p:cNvSpPr>
            <p:nvPr/>
          </p:nvSpPr>
          <p:spPr bwMode="auto">
            <a:xfrm>
              <a:off x="2928" y="1614"/>
              <a:ext cx="4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</a:p>
          </p:txBody>
        </p:sp>
        <p:sp>
          <p:nvSpPr>
            <p:cNvPr id="42052" name="Line 54"/>
            <p:cNvSpPr>
              <a:spLocks noChangeShapeType="1"/>
            </p:cNvSpPr>
            <p:nvPr/>
          </p:nvSpPr>
          <p:spPr bwMode="auto">
            <a:xfrm>
              <a:off x="539" y="1759"/>
              <a:ext cx="234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2053" name="Group 55"/>
            <p:cNvGrpSpPr>
              <a:grpSpLocks/>
            </p:cNvGrpSpPr>
            <p:nvPr/>
          </p:nvGrpSpPr>
          <p:grpSpPr bwMode="auto">
            <a:xfrm>
              <a:off x="556" y="2112"/>
              <a:ext cx="339" cy="250"/>
              <a:chOff x="816" y="1095"/>
              <a:chExt cx="528" cy="393"/>
            </a:xfrm>
          </p:grpSpPr>
          <p:sp>
            <p:nvSpPr>
              <p:cNvPr id="42112" name="Rectangle 56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528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42113" name="Oval 57"/>
              <p:cNvSpPr>
                <a:spLocks noChangeArrowheads="1"/>
              </p:cNvSpPr>
              <p:nvPr/>
            </p:nvSpPr>
            <p:spPr bwMode="auto">
              <a:xfrm>
                <a:off x="1008" y="1095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grpSp>
          <p:nvGrpSpPr>
            <p:cNvPr id="42054" name="Group 58"/>
            <p:cNvGrpSpPr>
              <a:grpSpLocks/>
            </p:cNvGrpSpPr>
            <p:nvPr/>
          </p:nvGrpSpPr>
          <p:grpSpPr bwMode="auto">
            <a:xfrm>
              <a:off x="1828" y="2064"/>
              <a:ext cx="340" cy="250"/>
              <a:chOff x="816" y="1095"/>
              <a:chExt cx="528" cy="393"/>
            </a:xfrm>
          </p:grpSpPr>
          <p:sp>
            <p:nvSpPr>
              <p:cNvPr id="42110" name="Rectangle 59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528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42111" name="Oval 60"/>
              <p:cNvSpPr>
                <a:spLocks noChangeArrowheads="1"/>
              </p:cNvSpPr>
              <p:nvPr/>
            </p:nvSpPr>
            <p:spPr bwMode="auto">
              <a:xfrm>
                <a:off x="1008" y="1095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sp>
          <p:nvSpPr>
            <p:cNvPr id="42055" name="Line 61"/>
            <p:cNvSpPr>
              <a:spLocks noChangeShapeType="1"/>
            </p:cNvSpPr>
            <p:nvPr/>
          </p:nvSpPr>
          <p:spPr bwMode="auto">
            <a:xfrm flipV="1">
              <a:off x="1217" y="742"/>
              <a:ext cx="0" cy="25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56" name="Line 62"/>
            <p:cNvSpPr>
              <a:spLocks noChangeShapeType="1"/>
            </p:cNvSpPr>
            <p:nvPr/>
          </p:nvSpPr>
          <p:spPr bwMode="auto">
            <a:xfrm flipV="1">
              <a:off x="2139" y="742"/>
              <a:ext cx="0" cy="25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57" name="Line 63"/>
            <p:cNvSpPr>
              <a:spLocks noChangeShapeType="1"/>
            </p:cNvSpPr>
            <p:nvPr/>
          </p:nvSpPr>
          <p:spPr bwMode="auto">
            <a:xfrm flipV="1">
              <a:off x="3108" y="742"/>
              <a:ext cx="0" cy="25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9440" name="Text Box 64"/>
            <p:cNvSpPr txBox="1">
              <a:spLocks noChangeArrowheads="1"/>
            </p:cNvSpPr>
            <p:nvPr/>
          </p:nvSpPr>
          <p:spPr bwMode="auto">
            <a:xfrm>
              <a:off x="2768" y="558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229441" name="Text Box 65"/>
            <p:cNvSpPr txBox="1">
              <a:spLocks noChangeArrowheads="1"/>
            </p:cNvSpPr>
            <p:nvPr/>
          </p:nvSpPr>
          <p:spPr bwMode="auto">
            <a:xfrm>
              <a:off x="1798" y="558"/>
              <a:ext cx="4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229442" name="Text Box 66"/>
            <p:cNvSpPr txBox="1">
              <a:spLocks noChangeArrowheads="1"/>
            </p:cNvSpPr>
            <p:nvPr/>
          </p:nvSpPr>
          <p:spPr bwMode="auto">
            <a:xfrm>
              <a:off x="877" y="558"/>
              <a:ext cx="4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</a:p>
          </p:txBody>
        </p:sp>
        <p:sp>
          <p:nvSpPr>
            <p:cNvPr id="42061" name="Line 67"/>
            <p:cNvSpPr>
              <a:spLocks noChangeShapeType="1"/>
            </p:cNvSpPr>
            <p:nvPr/>
          </p:nvSpPr>
          <p:spPr bwMode="auto">
            <a:xfrm>
              <a:off x="1217" y="1391"/>
              <a:ext cx="0" cy="47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62" name="Line 68"/>
            <p:cNvSpPr>
              <a:spLocks noChangeShapeType="1"/>
            </p:cNvSpPr>
            <p:nvPr/>
          </p:nvSpPr>
          <p:spPr bwMode="auto">
            <a:xfrm>
              <a:off x="2187" y="1391"/>
              <a:ext cx="0" cy="47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63" name="Line 69"/>
            <p:cNvSpPr>
              <a:spLocks noChangeShapeType="1"/>
            </p:cNvSpPr>
            <p:nvPr/>
          </p:nvSpPr>
          <p:spPr bwMode="auto">
            <a:xfrm>
              <a:off x="3108" y="1391"/>
              <a:ext cx="0" cy="24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9446" name="Text Box 70"/>
            <p:cNvSpPr txBox="1">
              <a:spLocks noChangeArrowheads="1"/>
            </p:cNvSpPr>
            <p:nvPr/>
          </p:nvSpPr>
          <p:spPr bwMode="auto">
            <a:xfrm>
              <a:off x="1848" y="1045"/>
              <a:ext cx="3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229447" name="Text Box 71"/>
            <p:cNvSpPr txBox="1">
              <a:spLocks noChangeArrowheads="1"/>
            </p:cNvSpPr>
            <p:nvPr/>
          </p:nvSpPr>
          <p:spPr bwMode="auto">
            <a:xfrm>
              <a:off x="2817" y="1045"/>
              <a:ext cx="3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229448" name="Text Box 72"/>
            <p:cNvSpPr txBox="1">
              <a:spLocks noChangeArrowheads="1"/>
            </p:cNvSpPr>
            <p:nvPr/>
          </p:nvSpPr>
          <p:spPr bwMode="auto">
            <a:xfrm>
              <a:off x="878" y="1045"/>
              <a:ext cx="3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  <a:endParaRPr lang="en-US" altLang="zh-CN" sz="2000">
                <a:latin typeface="Times New Roman" pitchFamily="18" charset="0"/>
              </a:endParaRPr>
            </a:p>
          </p:txBody>
        </p:sp>
        <p:grpSp>
          <p:nvGrpSpPr>
            <p:cNvPr id="42067" name="Group 73"/>
            <p:cNvGrpSpPr>
              <a:grpSpLocks/>
            </p:cNvGrpSpPr>
            <p:nvPr/>
          </p:nvGrpSpPr>
          <p:grpSpPr bwMode="auto">
            <a:xfrm>
              <a:off x="1488" y="2524"/>
              <a:ext cx="1021" cy="485"/>
              <a:chOff x="2204" y="2443"/>
              <a:chExt cx="1021" cy="485"/>
            </a:xfrm>
          </p:grpSpPr>
          <p:sp>
            <p:nvSpPr>
              <p:cNvPr id="42106" name="Rectangle 74"/>
              <p:cNvSpPr>
                <a:spLocks noChangeArrowheads="1"/>
              </p:cNvSpPr>
              <p:nvPr/>
            </p:nvSpPr>
            <p:spPr bwMode="auto">
              <a:xfrm>
                <a:off x="2204" y="2514"/>
                <a:ext cx="1021" cy="214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b="1"/>
                  <a:t>+</a:t>
                </a:r>
              </a:p>
            </p:txBody>
          </p:sp>
          <p:sp>
            <p:nvSpPr>
              <p:cNvPr id="42107" name="Rectangle 75"/>
              <p:cNvSpPr>
                <a:spLocks noChangeArrowheads="1"/>
              </p:cNvSpPr>
              <p:nvPr/>
            </p:nvSpPr>
            <p:spPr bwMode="auto">
              <a:xfrm>
                <a:off x="2204" y="2736"/>
                <a:ext cx="484" cy="192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42108" name="Rectangle 76"/>
              <p:cNvSpPr>
                <a:spLocks noChangeArrowheads="1"/>
              </p:cNvSpPr>
              <p:nvPr/>
            </p:nvSpPr>
            <p:spPr bwMode="auto">
              <a:xfrm>
                <a:off x="2688" y="2736"/>
                <a:ext cx="537" cy="192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42109" name="Oval 77"/>
              <p:cNvSpPr>
                <a:spLocks noChangeArrowheads="1"/>
              </p:cNvSpPr>
              <p:nvPr/>
            </p:nvSpPr>
            <p:spPr bwMode="auto">
              <a:xfrm>
                <a:off x="2669" y="2443"/>
                <a:ext cx="91" cy="71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sp>
          <p:nvSpPr>
            <p:cNvPr id="42068" name="Line 78"/>
            <p:cNvSpPr>
              <a:spLocks noChangeShapeType="1"/>
            </p:cNvSpPr>
            <p:nvPr/>
          </p:nvSpPr>
          <p:spPr bwMode="auto">
            <a:xfrm flipH="1">
              <a:off x="715" y="1867"/>
              <a:ext cx="5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69" name="Line 79"/>
            <p:cNvSpPr>
              <a:spLocks noChangeShapeType="1"/>
            </p:cNvSpPr>
            <p:nvPr/>
          </p:nvSpPr>
          <p:spPr bwMode="auto">
            <a:xfrm>
              <a:off x="715" y="1867"/>
              <a:ext cx="0" cy="24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70" name="Line 80"/>
            <p:cNvSpPr>
              <a:spLocks noChangeShapeType="1"/>
            </p:cNvSpPr>
            <p:nvPr/>
          </p:nvSpPr>
          <p:spPr bwMode="auto">
            <a:xfrm flipH="1">
              <a:off x="1989" y="1867"/>
              <a:ext cx="20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71" name="Line 81"/>
            <p:cNvSpPr>
              <a:spLocks noChangeShapeType="1"/>
            </p:cNvSpPr>
            <p:nvPr/>
          </p:nvSpPr>
          <p:spPr bwMode="auto">
            <a:xfrm>
              <a:off x="1989" y="1867"/>
              <a:ext cx="0" cy="19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2072" name="Group 82"/>
            <p:cNvGrpSpPr>
              <a:grpSpLocks/>
            </p:cNvGrpSpPr>
            <p:nvPr/>
          </p:nvGrpSpPr>
          <p:grpSpPr bwMode="auto">
            <a:xfrm>
              <a:off x="432" y="3312"/>
              <a:ext cx="364" cy="288"/>
              <a:chOff x="2496" y="3888"/>
              <a:chExt cx="384" cy="319"/>
            </a:xfrm>
          </p:grpSpPr>
          <p:sp>
            <p:nvSpPr>
              <p:cNvPr id="229459" name="Text Box 83"/>
              <p:cNvSpPr txBox="1">
                <a:spLocks noChangeArrowheads="1"/>
              </p:cNvSpPr>
              <p:nvPr/>
            </p:nvSpPr>
            <p:spPr bwMode="auto">
              <a:xfrm>
                <a:off x="2496" y="3888"/>
                <a:ext cx="384" cy="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</a:p>
            </p:txBody>
          </p:sp>
          <p:sp>
            <p:nvSpPr>
              <p:cNvPr id="42105" name="Line 84"/>
              <p:cNvSpPr>
                <a:spLocks noChangeShapeType="1"/>
              </p:cNvSpPr>
              <p:nvPr/>
            </p:nvSpPr>
            <p:spPr bwMode="auto">
              <a:xfrm>
                <a:off x="2568" y="3936"/>
                <a:ext cx="118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2073" name="Group 85"/>
            <p:cNvGrpSpPr>
              <a:grpSpLocks/>
            </p:cNvGrpSpPr>
            <p:nvPr/>
          </p:nvGrpSpPr>
          <p:grpSpPr bwMode="auto">
            <a:xfrm>
              <a:off x="1920" y="3312"/>
              <a:ext cx="364" cy="288"/>
              <a:chOff x="2496" y="3888"/>
              <a:chExt cx="384" cy="319"/>
            </a:xfrm>
          </p:grpSpPr>
          <p:sp>
            <p:nvSpPr>
              <p:cNvPr id="229462" name="Text Box 86"/>
              <p:cNvSpPr txBox="1">
                <a:spLocks noChangeArrowheads="1"/>
              </p:cNvSpPr>
              <p:nvPr/>
            </p:nvSpPr>
            <p:spPr bwMode="auto">
              <a:xfrm>
                <a:off x="2496" y="3888"/>
                <a:ext cx="384" cy="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</a:p>
            </p:txBody>
          </p:sp>
          <p:sp>
            <p:nvSpPr>
              <p:cNvPr id="42103" name="Line 87"/>
              <p:cNvSpPr>
                <a:spLocks noChangeShapeType="1"/>
              </p:cNvSpPr>
              <p:nvPr/>
            </p:nvSpPr>
            <p:spPr bwMode="auto">
              <a:xfrm>
                <a:off x="2568" y="3936"/>
                <a:ext cx="118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2074" name="Group 88"/>
            <p:cNvGrpSpPr>
              <a:grpSpLocks/>
            </p:cNvGrpSpPr>
            <p:nvPr/>
          </p:nvGrpSpPr>
          <p:grpSpPr bwMode="auto">
            <a:xfrm>
              <a:off x="1680" y="3312"/>
              <a:ext cx="363" cy="288"/>
              <a:chOff x="2496" y="3888"/>
              <a:chExt cx="384" cy="319"/>
            </a:xfrm>
          </p:grpSpPr>
          <p:sp>
            <p:nvSpPr>
              <p:cNvPr id="229465" name="Text Box 89"/>
              <p:cNvSpPr txBox="1">
                <a:spLocks noChangeArrowheads="1"/>
              </p:cNvSpPr>
              <p:nvPr/>
            </p:nvSpPr>
            <p:spPr bwMode="auto">
              <a:xfrm>
                <a:off x="2496" y="3888"/>
                <a:ext cx="384" cy="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</a:p>
            </p:txBody>
          </p:sp>
          <p:sp>
            <p:nvSpPr>
              <p:cNvPr id="42101" name="Line 90"/>
              <p:cNvSpPr>
                <a:spLocks noChangeShapeType="1"/>
              </p:cNvSpPr>
              <p:nvPr/>
            </p:nvSpPr>
            <p:spPr bwMode="auto">
              <a:xfrm>
                <a:off x="2568" y="3936"/>
                <a:ext cx="118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075" name="Line 91"/>
            <p:cNvSpPr>
              <a:spLocks noChangeShapeType="1"/>
            </p:cNvSpPr>
            <p:nvPr/>
          </p:nvSpPr>
          <p:spPr bwMode="auto">
            <a:xfrm flipV="1">
              <a:off x="2740" y="894"/>
              <a:ext cx="0" cy="1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76" name="Line 92"/>
            <p:cNvSpPr>
              <a:spLocks noChangeShapeType="1"/>
            </p:cNvSpPr>
            <p:nvPr/>
          </p:nvSpPr>
          <p:spPr bwMode="auto">
            <a:xfrm>
              <a:off x="2740" y="894"/>
              <a:ext cx="67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77" name="Line 93"/>
            <p:cNvSpPr>
              <a:spLocks noChangeShapeType="1"/>
            </p:cNvSpPr>
            <p:nvPr/>
          </p:nvSpPr>
          <p:spPr bwMode="auto">
            <a:xfrm>
              <a:off x="3412" y="894"/>
              <a:ext cx="0" cy="72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78" name="Line 94"/>
            <p:cNvSpPr>
              <a:spLocks noChangeShapeType="1"/>
            </p:cNvSpPr>
            <p:nvPr/>
          </p:nvSpPr>
          <p:spPr bwMode="auto">
            <a:xfrm flipH="1">
              <a:off x="3124" y="1614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79" name="Line 95"/>
            <p:cNvSpPr>
              <a:spLocks noChangeShapeType="1"/>
            </p:cNvSpPr>
            <p:nvPr/>
          </p:nvSpPr>
          <p:spPr bwMode="auto">
            <a:xfrm>
              <a:off x="1588" y="3000"/>
              <a:ext cx="0" cy="30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80" name="Line 96"/>
            <p:cNvSpPr>
              <a:spLocks noChangeShapeType="1"/>
            </p:cNvSpPr>
            <p:nvPr/>
          </p:nvSpPr>
          <p:spPr bwMode="auto">
            <a:xfrm>
              <a:off x="1828" y="3000"/>
              <a:ext cx="0" cy="30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81" name="Line 97"/>
            <p:cNvSpPr>
              <a:spLocks noChangeShapeType="1"/>
            </p:cNvSpPr>
            <p:nvPr/>
          </p:nvSpPr>
          <p:spPr bwMode="auto">
            <a:xfrm>
              <a:off x="2068" y="3000"/>
              <a:ext cx="0" cy="30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82" name="Line 98"/>
            <p:cNvSpPr>
              <a:spLocks noChangeShapeType="1"/>
            </p:cNvSpPr>
            <p:nvPr/>
          </p:nvSpPr>
          <p:spPr bwMode="auto">
            <a:xfrm>
              <a:off x="2448" y="3000"/>
              <a:ext cx="0" cy="30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83" name="Line 99"/>
            <p:cNvSpPr>
              <a:spLocks noChangeShapeType="1"/>
            </p:cNvSpPr>
            <p:nvPr/>
          </p:nvSpPr>
          <p:spPr bwMode="auto">
            <a:xfrm>
              <a:off x="724" y="2352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84" name="Line 100"/>
            <p:cNvSpPr>
              <a:spLocks noChangeShapeType="1"/>
            </p:cNvSpPr>
            <p:nvPr/>
          </p:nvSpPr>
          <p:spPr bwMode="auto">
            <a:xfrm>
              <a:off x="1996" y="2304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9477" name="Text Box 101"/>
            <p:cNvSpPr txBox="1">
              <a:spLocks noChangeArrowheads="1"/>
            </p:cNvSpPr>
            <p:nvPr/>
          </p:nvSpPr>
          <p:spPr bwMode="auto">
            <a:xfrm>
              <a:off x="2400" y="331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229478" name="Text Box 102"/>
            <p:cNvSpPr txBox="1">
              <a:spLocks noChangeArrowheads="1"/>
            </p:cNvSpPr>
            <p:nvPr/>
          </p:nvSpPr>
          <p:spPr bwMode="auto">
            <a:xfrm>
              <a:off x="1392" y="326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229479" name="Text Box 103"/>
            <p:cNvSpPr txBox="1">
              <a:spLocks noChangeArrowheads="1"/>
            </p:cNvSpPr>
            <p:nvPr/>
          </p:nvSpPr>
          <p:spPr bwMode="auto">
            <a:xfrm>
              <a:off x="144" y="326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</a:p>
          </p:txBody>
        </p:sp>
        <p:sp>
          <p:nvSpPr>
            <p:cNvPr id="229480" name="Text Box 104"/>
            <p:cNvSpPr txBox="1">
              <a:spLocks noChangeArrowheads="1"/>
            </p:cNvSpPr>
            <p:nvPr/>
          </p:nvSpPr>
          <p:spPr bwMode="auto">
            <a:xfrm>
              <a:off x="1008" y="326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229481" name="Text Box 105"/>
            <p:cNvSpPr txBox="1">
              <a:spLocks noChangeArrowheads="1"/>
            </p:cNvSpPr>
            <p:nvPr/>
          </p:nvSpPr>
          <p:spPr bwMode="auto">
            <a:xfrm>
              <a:off x="720" y="326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</p:txBody>
        </p:sp>
        <p:grpSp>
          <p:nvGrpSpPr>
            <p:cNvPr id="42090" name="Group 106"/>
            <p:cNvGrpSpPr>
              <a:grpSpLocks/>
            </p:cNvGrpSpPr>
            <p:nvPr/>
          </p:nvGrpSpPr>
          <p:grpSpPr bwMode="auto">
            <a:xfrm>
              <a:off x="227" y="2496"/>
              <a:ext cx="1021" cy="485"/>
              <a:chOff x="2204" y="2443"/>
              <a:chExt cx="1021" cy="485"/>
            </a:xfrm>
          </p:grpSpPr>
          <p:sp>
            <p:nvSpPr>
              <p:cNvPr id="42096" name="Rectangle 107"/>
              <p:cNvSpPr>
                <a:spLocks noChangeArrowheads="1"/>
              </p:cNvSpPr>
              <p:nvPr/>
            </p:nvSpPr>
            <p:spPr bwMode="auto">
              <a:xfrm>
                <a:off x="2204" y="2514"/>
                <a:ext cx="1021" cy="214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b="1"/>
                  <a:t>+</a:t>
                </a:r>
              </a:p>
            </p:txBody>
          </p:sp>
          <p:sp>
            <p:nvSpPr>
              <p:cNvPr id="42097" name="Rectangle 108"/>
              <p:cNvSpPr>
                <a:spLocks noChangeArrowheads="1"/>
              </p:cNvSpPr>
              <p:nvPr/>
            </p:nvSpPr>
            <p:spPr bwMode="auto">
              <a:xfrm>
                <a:off x="2204" y="2736"/>
                <a:ext cx="484" cy="192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42098" name="Rectangle 109"/>
              <p:cNvSpPr>
                <a:spLocks noChangeArrowheads="1"/>
              </p:cNvSpPr>
              <p:nvPr/>
            </p:nvSpPr>
            <p:spPr bwMode="auto">
              <a:xfrm>
                <a:off x="2688" y="2736"/>
                <a:ext cx="537" cy="192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42099" name="Oval 110"/>
              <p:cNvSpPr>
                <a:spLocks noChangeArrowheads="1"/>
              </p:cNvSpPr>
              <p:nvPr/>
            </p:nvSpPr>
            <p:spPr bwMode="auto">
              <a:xfrm>
                <a:off x="2669" y="2443"/>
                <a:ext cx="91" cy="71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sp>
          <p:nvSpPr>
            <p:cNvPr id="42091" name="Line 111"/>
            <p:cNvSpPr>
              <a:spLocks noChangeShapeType="1"/>
            </p:cNvSpPr>
            <p:nvPr/>
          </p:nvSpPr>
          <p:spPr bwMode="auto">
            <a:xfrm>
              <a:off x="327" y="2972"/>
              <a:ext cx="0" cy="30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92" name="Line 112"/>
            <p:cNvSpPr>
              <a:spLocks noChangeShapeType="1"/>
            </p:cNvSpPr>
            <p:nvPr/>
          </p:nvSpPr>
          <p:spPr bwMode="auto">
            <a:xfrm>
              <a:off x="567" y="2972"/>
              <a:ext cx="0" cy="30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93" name="Line 113"/>
            <p:cNvSpPr>
              <a:spLocks noChangeShapeType="1"/>
            </p:cNvSpPr>
            <p:nvPr/>
          </p:nvSpPr>
          <p:spPr bwMode="auto">
            <a:xfrm>
              <a:off x="807" y="2972"/>
              <a:ext cx="0" cy="30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94" name="Line 114"/>
            <p:cNvSpPr>
              <a:spLocks noChangeShapeType="1"/>
            </p:cNvSpPr>
            <p:nvPr/>
          </p:nvSpPr>
          <p:spPr bwMode="auto">
            <a:xfrm>
              <a:off x="1143" y="2972"/>
              <a:ext cx="0" cy="30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95" name="Line 115"/>
            <p:cNvSpPr>
              <a:spLocks noChangeShapeType="1"/>
            </p:cNvSpPr>
            <p:nvPr/>
          </p:nvSpPr>
          <p:spPr bwMode="auto">
            <a:xfrm>
              <a:off x="2256" y="3009"/>
              <a:ext cx="0" cy="30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同步计数器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41989" name="组合 1"/>
          <p:cNvGrpSpPr>
            <a:grpSpLocks/>
          </p:cNvGrpSpPr>
          <p:nvPr/>
        </p:nvGrpSpPr>
        <p:grpSpPr bwMode="auto">
          <a:xfrm>
            <a:off x="5848350" y="1125538"/>
            <a:ext cx="2900363" cy="2330450"/>
            <a:chOff x="5791318" y="1269635"/>
            <a:chExt cx="2900418" cy="2331179"/>
          </a:xfrm>
        </p:grpSpPr>
        <p:grpSp>
          <p:nvGrpSpPr>
            <p:cNvPr id="41999" name="组合 132"/>
            <p:cNvGrpSpPr>
              <a:grpSpLocks/>
            </p:cNvGrpSpPr>
            <p:nvPr/>
          </p:nvGrpSpPr>
          <p:grpSpPr bwMode="auto">
            <a:xfrm>
              <a:off x="5791318" y="1269635"/>
              <a:ext cx="2884370" cy="2331179"/>
              <a:chOff x="5525642" y="955576"/>
              <a:chExt cx="3510854" cy="2788379"/>
            </a:xfrm>
          </p:grpSpPr>
          <p:sp>
            <p:nvSpPr>
              <p:cNvPr id="42011" name="圆角矩形 138"/>
              <p:cNvSpPr>
                <a:spLocks noChangeArrowheads="1"/>
              </p:cNvSpPr>
              <p:nvPr/>
            </p:nvSpPr>
            <p:spPr bwMode="auto">
              <a:xfrm>
                <a:off x="5525642" y="1237149"/>
                <a:ext cx="3510854" cy="2506806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12" name="Text Box 81"/>
              <p:cNvSpPr txBox="1">
                <a:spLocks noChangeArrowheads="1"/>
              </p:cNvSpPr>
              <p:nvPr/>
            </p:nvSpPr>
            <p:spPr bwMode="auto">
              <a:xfrm>
                <a:off x="6200231" y="955576"/>
                <a:ext cx="1972170" cy="55238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输入方程：</a:t>
                </a:r>
                <a:endPara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2000" name="Group 117"/>
            <p:cNvGrpSpPr>
              <a:grpSpLocks/>
            </p:cNvGrpSpPr>
            <p:nvPr/>
          </p:nvGrpSpPr>
          <p:grpSpPr bwMode="auto">
            <a:xfrm>
              <a:off x="5796136" y="1747837"/>
              <a:ext cx="2667000" cy="457200"/>
              <a:chOff x="3552" y="917"/>
              <a:chExt cx="1680" cy="288"/>
            </a:xfrm>
          </p:grpSpPr>
          <p:sp>
            <p:nvSpPr>
              <p:cNvPr id="152" name="Text Box 118"/>
              <p:cNvSpPr txBox="1">
                <a:spLocks noChangeArrowheads="1"/>
              </p:cNvSpPr>
              <p:nvPr/>
            </p:nvSpPr>
            <p:spPr bwMode="auto">
              <a:xfrm>
                <a:off x="3552" y="917"/>
                <a:ext cx="16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zh-CN" altLang="en-US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D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+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     </a:t>
                </a:r>
              </a:p>
            </p:txBody>
          </p:sp>
          <p:sp>
            <p:nvSpPr>
              <p:cNvPr id="42010" name="Line 119"/>
              <p:cNvSpPr>
                <a:spLocks noChangeShapeType="1"/>
              </p:cNvSpPr>
              <p:nvPr/>
            </p:nvSpPr>
            <p:spPr bwMode="auto">
              <a:xfrm>
                <a:off x="4282" y="933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2001" name="Group 120"/>
            <p:cNvGrpSpPr>
              <a:grpSpLocks/>
            </p:cNvGrpSpPr>
            <p:nvPr/>
          </p:nvGrpSpPr>
          <p:grpSpPr bwMode="auto">
            <a:xfrm>
              <a:off x="5796136" y="2959100"/>
              <a:ext cx="1295400" cy="457200"/>
              <a:chOff x="3648" y="1968"/>
              <a:chExt cx="816" cy="288"/>
            </a:xfrm>
          </p:grpSpPr>
          <p:sp>
            <p:nvSpPr>
              <p:cNvPr id="155" name="Text Box 121"/>
              <p:cNvSpPr txBox="1">
                <a:spLocks noChangeArrowheads="1"/>
              </p:cNvSpPr>
              <p:nvPr/>
            </p:nvSpPr>
            <p:spPr bwMode="auto">
              <a:xfrm>
                <a:off x="3648" y="1968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zh-CN" altLang="en-US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D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</a:p>
            </p:txBody>
          </p:sp>
          <p:sp>
            <p:nvSpPr>
              <p:cNvPr id="42008" name="Line 122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2002" name="Group 123"/>
            <p:cNvGrpSpPr>
              <a:grpSpLocks/>
            </p:cNvGrpSpPr>
            <p:nvPr/>
          </p:nvGrpSpPr>
          <p:grpSpPr bwMode="auto">
            <a:xfrm>
              <a:off x="5796136" y="2348880"/>
              <a:ext cx="2895600" cy="457200"/>
              <a:chOff x="3696" y="1296"/>
              <a:chExt cx="1824" cy="288"/>
            </a:xfrm>
          </p:grpSpPr>
          <p:sp>
            <p:nvSpPr>
              <p:cNvPr id="158" name="Text Box 124"/>
              <p:cNvSpPr txBox="1">
                <a:spLocks noChangeArrowheads="1"/>
              </p:cNvSpPr>
              <p:nvPr/>
            </p:nvSpPr>
            <p:spPr bwMode="auto">
              <a:xfrm>
                <a:off x="3696" y="1296"/>
                <a:ext cx="18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zh-CN" altLang="en-US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D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</a:t>
                </a: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+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</a:p>
            </p:txBody>
          </p:sp>
          <p:sp>
            <p:nvSpPr>
              <p:cNvPr id="42004" name="Line 125"/>
              <p:cNvSpPr>
                <a:spLocks noChangeShapeType="1"/>
              </p:cNvSpPr>
              <p:nvPr/>
            </p:nvSpPr>
            <p:spPr bwMode="auto">
              <a:xfrm>
                <a:off x="4416" y="1296"/>
                <a:ext cx="96" cy="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05" name="Line 126"/>
              <p:cNvSpPr>
                <a:spLocks noChangeShapeType="1"/>
              </p:cNvSpPr>
              <p:nvPr/>
            </p:nvSpPr>
            <p:spPr bwMode="auto">
              <a:xfrm>
                <a:off x="4992" y="1296"/>
                <a:ext cx="96" cy="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06" name="Line 127"/>
              <p:cNvSpPr>
                <a:spLocks noChangeShapeType="1"/>
              </p:cNvSpPr>
              <p:nvPr/>
            </p:nvSpPr>
            <p:spPr bwMode="auto">
              <a:xfrm>
                <a:off x="4752" y="1296"/>
                <a:ext cx="96" cy="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41990" name="组合 173"/>
          <p:cNvGrpSpPr>
            <a:grpSpLocks/>
          </p:cNvGrpSpPr>
          <p:nvPr/>
        </p:nvGrpSpPr>
        <p:grpSpPr bwMode="auto">
          <a:xfrm>
            <a:off x="5853113" y="3933825"/>
            <a:ext cx="2879725" cy="2014538"/>
            <a:chOff x="6212793" y="4221089"/>
            <a:chExt cx="2788568" cy="2014612"/>
          </a:xfrm>
        </p:grpSpPr>
        <p:grpSp>
          <p:nvGrpSpPr>
            <p:cNvPr id="41992" name="组合 174"/>
            <p:cNvGrpSpPr>
              <a:grpSpLocks/>
            </p:cNvGrpSpPr>
            <p:nvPr/>
          </p:nvGrpSpPr>
          <p:grpSpPr bwMode="auto">
            <a:xfrm>
              <a:off x="6212793" y="4221089"/>
              <a:ext cx="2788568" cy="2014612"/>
              <a:chOff x="6060393" y="955576"/>
              <a:chExt cx="2788568" cy="2788379"/>
            </a:xfrm>
          </p:grpSpPr>
          <p:sp>
            <p:nvSpPr>
              <p:cNvPr id="41997" name="圆角矩形 179"/>
              <p:cNvSpPr>
                <a:spLocks noChangeArrowheads="1"/>
              </p:cNvSpPr>
              <p:nvPr/>
            </p:nvSpPr>
            <p:spPr bwMode="auto">
              <a:xfrm>
                <a:off x="6060393" y="1237149"/>
                <a:ext cx="2788568" cy="2506806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998" name="Text Box 81"/>
              <p:cNvSpPr txBox="1">
                <a:spLocks noChangeArrowheads="1"/>
              </p:cNvSpPr>
              <p:nvPr/>
            </p:nvSpPr>
            <p:spPr bwMode="auto">
              <a:xfrm>
                <a:off x="6635581" y="955576"/>
                <a:ext cx="1740411" cy="6389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次态方程：</a:t>
                </a:r>
                <a:endPara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1993" name="Group 80"/>
            <p:cNvGrpSpPr>
              <a:grpSpLocks/>
            </p:cNvGrpSpPr>
            <p:nvPr/>
          </p:nvGrpSpPr>
          <p:grpSpPr bwMode="auto">
            <a:xfrm>
              <a:off x="6474874" y="4687094"/>
              <a:ext cx="1905001" cy="1509712"/>
              <a:chOff x="4656" y="912"/>
              <a:chExt cx="1200" cy="951"/>
            </a:xfrm>
          </p:grpSpPr>
          <p:sp>
            <p:nvSpPr>
              <p:cNvPr id="177" name="Text Box 8"/>
              <p:cNvSpPr txBox="1">
                <a:spLocks noChangeArrowheads="1"/>
              </p:cNvSpPr>
              <p:nvPr/>
            </p:nvSpPr>
            <p:spPr bwMode="auto">
              <a:xfrm>
                <a:off x="4656" y="912"/>
                <a:ext cx="120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D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 </a:t>
                </a:r>
              </a:p>
            </p:txBody>
          </p:sp>
          <p:sp>
            <p:nvSpPr>
              <p:cNvPr id="178" name="Text Box 9"/>
              <p:cNvSpPr txBox="1">
                <a:spLocks noChangeArrowheads="1"/>
              </p:cNvSpPr>
              <p:nvPr/>
            </p:nvSpPr>
            <p:spPr bwMode="auto">
              <a:xfrm>
                <a:off x="4656" y="1209"/>
                <a:ext cx="120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D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 </a:t>
                </a:r>
              </a:p>
            </p:txBody>
          </p:sp>
          <p:sp>
            <p:nvSpPr>
              <p:cNvPr id="179" name="Text Box 10"/>
              <p:cNvSpPr txBox="1">
                <a:spLocks noChangeArrowheads="1"/>
              </p:cNvSpPr>
              <p:nvPr/>
            </p:nvSpPr>
            <p:spPr bwMode="auto">
              <a:xfrm>
                <a:off x="4656" y="1536"/>
                <a:ext cx="120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3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D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 </a:t>
                </a:r>
              </a:p>
            </p:txBody>
          </p:sp>
        </p:grpSp>
      </p:grpSp>
      <p:sp>
        <p:nvSpPr>
          <p:cNvPr id="41991" name="Text Box 82"/>
          <p:cNvSpPr txBox="1">
            <a:spLocks noChangeArrowheads="1"/>
          </p:cNvSpPr>
          <p:nvPr/>
        </p:nvSpPr>
        <p:spPr bwMode="auto">
          <a:xfrm>
            <a:off x="250825" y="549275"/>
            <a:ext cx="936625" cy="4619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：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3"/>
          <p:cNvSpPr>
            <a:spLocks noChangeShapeType="1"/>
          </p:cNvSpPr>
          <p:nvPr/>
        </p:nvSpPr>
        <p:spPr bwMode="auto">
          <a:xfrm>
            <a:off x="6400800" y="609600"/>
            <a:ext cx="2195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0425" name="Text Box 25"/>
          <p:cNvSpPr txBox="1">
            <a:spLocks noChangeArrowheads="1"/>
          </p:cNvSpPr>
          <p:nvPr/>
        </p:nvSpPr>
        <p:spPr bwMode="auto">
          <a:xfrm>
            <a:off x="2671763" y="4976813"/>
            <a:ext cx="762000" cy="49530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000</a:t>
            </a:r>
          </a:p>
        </p:txBody>
      </p:sp>
      <p:sp>
        <p:nvSpPr>
          <p:cNvPr id="230426" name="Text Box 26"/>
          <p:cNvSpPr txBox="1">
            <a:spLocks noChangeArrowheads="1"/>
          </p:cNvSpPr>
          <p:nvPr/>
        </p:nvSpPr>
        <p:spPr bwMode="auto">
          <a:xfrm>
            <a:off x="3890963" y="4976813"/>
            <a:ext cx="762000" cy="49530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001</a:t>
            </a:r>
          </a:p>
        </p:txBody>
      </p:sp>
      <p:sp>
        <p:nvSpPr>
          <p:cNvPr id="230427" name="Text Box 27"/>
          <p:cNvSpPr txBox="1">
            <a:spLocks noChangeArrowheads="1"/>
          </p:cNvSpPr>
          <p:nvPr/>
        </p:nvSpPr>
        <p:spPr bwMode="auto">
          <a:xfrm>
            <a:off x="5033963" y="4976813"/>
            <a:ext cx="762000" cy="49530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010</a:t>
            </a:r>
          </a:p>
        </p:txBody>
      </p:sp>
      <p:sp>
        <p:nvSpPr>
          <p:cNvPr id="230428" name="Text Box 28"/>
          <p:cNvSpPr txBox="1">
            <a:spLocks noChangeArrowheads="1"/>
          </p:cNvSpPr>
          <p:nvPr/>
        </p:nvSpPr>
        <p:spPr bwMode="auto">
          <a:xfrm>
            <a:off x="5033963" y="5815013"/>
            <a:ext cx="762000" cy="49530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011</a:t>
            </a:r>
          </a:p>
        </p:txBody>
      </p:sp>
      <p:sp>
        <p:nvSpPr>
          <p:cNvPr id="230429" name="Text Box 29"/>
          <p:cNvSpPr txBox="1">
            <a:spLocks noChangeArrowheads="1"/>
          </p:cNvSpPr>
          <p:nvPr/>
        </p:nvSpPr>
        <p:spPr bwMode="auto">
          <a:xfrm>
            <a:off x="2671763" y="5805488"/>
            <a:ext cx="762000" cy="49530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101</a:t>
            </a:r>
          </a:p>
        </p:txBody>
      </p:sp>
      <p:sp>
        <p:nvSpPr>
          <p:cNvPr id="230430" name="Text Box 30"/>
          <p:cNvSpPr txBox="1">
            <a:spLocks noChangeArrowheads="1"/>
          </p:cNvSpPr>
          <p:nvPr/>
        </p:nvSpPr>
        <p:spPr bwMode="auto">
          <a:xfrm>
            <a:off x="3890963" y="5815013"/>
            <a:ext cx="762000" cy="49530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100</a:t>
            </a:r>
          </a:p>
        </p:txBody>
      </p:sp>
      <p:sp>
        <p:nvSpPr>
          <p:cNvPr id="43017" name="Line 31"/>
          <p:cNvSpPr>
            <a:spLocks noChangeShapeType="1"/>
          </p:cNvSpPr>
          <p:nvPr/>
        </p:nvSpPr>
        <p:spPr bwMode="auto">
          <a:xfrm>
            <a:off x="3433763" y="5205413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3018" name="Line 32"/>
          <p:cNvSpPr>
            <a:spLocks noChangeShapeType="1"/>
          </p:cNvSpPr>
          <p:nvPr/>
        </p:nvSpPr>
        <p:spPr bwMode="auto">
          <a:xfrm>
            <a:off x="4652963" y="5205413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9" name="Line 33"/>
          <p:cNvSpPr>
            <a:spLocks noChangeShapeType="1"/>
          </p:cNvSpPr>
          <p:nvPr/>
        </p:nvSpPr>
        <p:spPr bwMode="auto">
          <a:xfrm>
            <a:off x="5414963" y="5434013"/>
            <a:ext cx="0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0" name="Line 34"/>
          <p:cNvSpPr>
            <a:spLocks noChangeShapeType="1"/>
          </p:cNvSpPr>
          <p:nvPr/>
        </p:nvSpPr>
        <p:spPr bwMode="auto">
          <a:xfrm flipH="1">
            <a:off x="4652963" y="6043613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1" name="Line 35"/>
          <p:cNvSpPr>
            <a:spLocks noChangeShapeType="1"/>
          </p:cNvSpPr>
          <p:nvPr/>
        </p:nvSpPr>
        <p:spPr bwMode="auto">
          <a:xfrm flipH="1">
            <a:off x="3433763" y="6043613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2" name="Line 36"/>
          <p:cNvSpPr>
            <a:spLocks noChangeShapeType="1"/>
          </p:cNvSpPr>
          <p:nvPr/>
        </p:nvSpPr>
        <p:spPr bwMode="auto">
          <a:xfrm flipV="1">
            <a:off x="2976563" y="5434013"/>
            <a:ext cx="0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0437" name="Text Box 37"/>
          <p:cNvSpPr txBox="1">
            <a:spLocks noChangeArrowheads="1"/>
          </p:cNvSpPr>
          <p:nvPr/>
        </p:nvSpPr>
        <p:spPr bwMode="auto">
          <a:xfrm>
            <a:off x="1300163" y="5815013"/>
            <a:ext cx="762000" cy="4953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111</a:t>
            </a:r>
          </a:p>
        </p:txBody>
      </p:sp>
      <p:sp>
        <p:nvSpPr>
          <p:cNvPr id="230438" name="Text Box 38"/>
          <p:cNvSpPr txBox="1">
            <a:spLocks noChangeArrowheads="1"/>
          </p:cNvSpPr>
          <p:nvPr/>
        </p:nvSpPr>
        <p:spPr bwMode="auto">
          <a:xfrm>
            <a:off x="601663" y="4897438"/>
            <a:ext cx="762000" cy="4953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110</a:t>
            </a:r>
          </a:p>
        </p:txBody>
      </p:sp>
      <p:sp>
        <p:nvSpPr>
          <p:cNvPr id="43025" name="Freeform 39"/>
          <p:cNvSpPr>
            <a:spLocks/>
          </p:cNvSpPr>
          <p:nvPr/>
        </p:nvSpPr>
        <p:spPr bwMode="auto">
          <a:xfrm>
            <a:off x="525463" y="5434013"/>
            <a:ext cx="698500" cy="685800"/>
          </a:xfrm>
          <a:custGeom>
            <a:avLst/>
            <a:gdLst>
              <a:gd name="T0" fmla="*/ 2147483646 w 440"/>
              <a:gd name="T1" fmla="*/ 0 h 432"/>
              <a:gd name="T2" fmla="*/ 2147483646 w 440"/>
              <a:gd name="T3" fmla="*/ 2147483646 h 432"/>
              <a:gd name="T4" fmla="*/ 2147483646 w 440"/>
              <a:gd name="T5" fmla="*/ 2147483646 h 432"/>
              <a:gd name="T6" fmla="*/ 0 60000 65536"/>
              <a:gd name="T7" fmla="*/ 0 60000 65536"/>
              <a:gd name="T8" fmla="*/ 0 60000 65536"/>
              <a:gd name="T9" fmla="*/ 0 w 440"/>
              <a:gd name="T10" fmla="*/ 0 h 432"/>
              <a:gd name="T11" fmla="*/ 440 w 44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0" h="432">
                <a:moveTo>
                  <a:pt x="104" y="0"/>
                </a:moveTo>
                <a:cubicBezTo>
                  <a:pt x="52" y="108"/>
                  <a:pt x="0" y="216"/>
                  <a:pt x="56" y="288"/>
                </a:cubicBezTo>
                <a:cubicBezTo>
                  <a:pt x="112" y="360"/>
                  <a:pt x="276" y="396"/>
                  <a:pt x="440" y="432"/>
                </a:cubicBezTo>
              </a:path>
            </a:pathLst>
          </a:cu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8" name="Text Box 43"/>
          <p:cNvSpPr txBox="1">
            <a:spLocks noChangeArrowheads="1"/>
          </p:cNvSpPr>
          <p:nvPr/>
        </p:nvSpPr>
        <p:spPr bwMode="auto">
          <a:xfrm>
            <a:off x="609600" y="260350"/>
            <a:ext cx="5486400" cy="4033838"/>
          </a:xfrm>
          <a:prstGeom prst="rect">
            <a:avLst/>
          </a:prstGeom>
          <a:solidFill>
            <a:schemeClr val="tx1"/>
          </a:solidFill>
          <a:ln w="38100">
            <a:solidFill>
              <a:srgbClr val="CC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 b="1">
                <a:solidFill>
                  <a:srgbClr val="000099"/>
                </a:solidFill>
              </a:rPr>
              <a:t>       </a:t>
            </a:r>
            <a:r>
              <a:rPr lang="zh-CN" altLang="en-US" sz="2200" b="1" baseline="-30000">
                <a:solidFill>
                  <a:srgbClr val="000099"/>
                </a:solidFill>
              </a:rPr>
              <a:t>  </a:t>
            </a:r>
            <a:r>
              <a:rPr kumimoji="0" lang="en-US" altLang="zh-CN" sz="2200" b="1">
                <a:solidFill>
                  <a:srgbClr val="000099"/>
                </a:solidFill>
              </a:rPr>
              <a:t>Y</a:t>
            </a:r>
            <a:r>
              <a:rPr kumimoji="0" lang="en-US" altLang="zh-CN" sz="2200" b="1" baseline="-25000">
                <a:solidFill>
                  <a:srgbClr val="000099"/>
                </a:solidFill>
              </a:rPr>
              <a:t>3  </a:t>
            </a:r>
            <a:r>
              <a:rPr kumimoji="0" lang="en-US" altLang="zh-CN" sz="2200" b="1">
                <a:solidFill>
                  <a:srgbClr val="000099"/>
                </a:solidFill>
              </a:rPr>
              <a:t>Y</a:t>
            </a:r>
            <a:r>
              <a:rPr kumimoji="0" lang="en-US" altLang="zh-CN" sz="2200" b="1" baseline="-25000">
                <a:solidFill>
                  <a:srgbClr val="000099"/>
                </a:solidFill>
              </a:rPr>
              <a:t>2   </a:t>
            </a:r>
            <a:r>
              <a:rPr kumimoji="0" lang="en-US" altLang="zh-CN" sz="2200" b="1">
                <a:solidFill>
                  <a:srgbClr val="000099"/>
                </a:solidFill>
              </a:rPr>
              <a:t>Y</a:t>
            </a:r>
            <a:r>
              <a:rPr kumimoji="0" lang="en-US" altLang="zh-CN" sz="2200" b="1" baseline="-25000">
                <a:solidFill>
                  <a:srgbClr val="000099"/>
                </a:solidFill>
              </a:rPr>
              <a:t>1</a:t>
            </a:r>
            <a:r>
              <a:rPr lang="en-US" altLang="zh-CN" sz="2200" b="1">
                <a:solidFill>
                  <a:srgbClr val="000099"/>
                </a:solidFill>
              </a:rPr>
              <a:t> </a:t>
            </a:r>
            <a:r>
              <a:rPr kumimoji="0" lang="en-US" altLang="zh-CN" sz="2200" b="1">
                <a:solidFill>
                  <a:srgbClr val="000099"/>
                </a:solidFill>
              </a:rPr>
              <a:t> </a:t>
            </a:r>
            <a:r>
              <a:rPr lang="en-US" altLang="zh-CN" sz="2200" b="1" baseline="-30000">
                <a:solidFill>
                  <a:srgbClr val="000099"/>
                </a:solidFill>
              </a:rPr>
              <a:t> </a:t>
            </a:r>
            <a:r>
              <a:rPr kumimoji="0" lang="en-US" altLang="zh-CN" sz="2200" b="1">
                <a:solidFill>
                  <a:srgbClr val="000099"/>
                </a:solidFill>
              </a:rPr>
              <a:t>Y</a:t>
            </a:r>
            <a:r>
              <a:rPr kumimoji="0" lang="en-US" altLang="zh-CN" sz="2200" b="1" baseline="-25000">
                <a:solidFill>
                  <a:srgbClr val="000099"/>
                </a:solidFill>
              </a:rPr>
              <a:t>3</a:t>
            </a:r>
            <a:r>
              <a:rPr kumimoji="0" lang="en-US" altLang="zh-CN" sz="2200" b="1" baseline="30000">
                <a:solidFill>
                  <a:srgbClr val="000099"/>
                </a:solidFill>
              </a:rPr>
              <a:t>n+1      </a:t>
            </a:r>
            <a:r>
              <a:rPr kumimoji="0" lang="en-US" altLang="zh-CN" sz="2200" b="1">
                <a:solidFill>
                  <a:srgbClr val="000099"/>
                </a:solidFill>
              </a:rPr>
              <a:t>Y</a:t>
            </a:r>
            <a:r>
              <a:rPr kumimoji="0" lang="en-US" altLang="zh-CN" sz="2200" b="1" baseline="-25000">
                <a:solidFill>
                  <a:srgbClr val="000099"/>
                </a:solidFill>
              </a:rPr>
              <a:t>2</a:t>
            </a:r>
            <a:r>
              <a:rPr kumimoji="0" lang="en-US" altLang="zh-CN" sz="2200" b="1" baseline="30000">
                <a:solidFill>
                  <a:srgbClr val="000099"/>
                </a:solidFill>
              </a:rPr>
              <a:t>n+1</a:t>
            </a:r>
            <a:r>
              <a:rPr lang="en-US" altLang="zh-CN" sz="2200" b="1" baseline="-30000">
                <a:solidFill>
                  <a:srgbClr val="000099"/>
                </a:solidFill>
              </a:rPr>
              <a:t>     </a:t>
            </a:r>
            <a:r>
              <a:rPr kumimoji="0" lang="en-US" altLang="zh-CN" sz="2200" b="1">
                <a:solidFill>
                  <a:srgbClr val="000099"/>
                </a:solidFill>
              </a:rPr>
              <a:t>Y</a:t>
            </a:r>
            <a:r>
              <a:rPr kumimoji="0" lang="en-US" altLang="zh-CN" sz="2200" b="1" baseline="-25000">
                <a:solidFill>
                  <a:srgbClr val="000099"/>
                </a:solidFill>
              </a:rPr>
              <a:t>1</a:t>
            </a:r>
            <a:r>
              <a:rPr kumimoji="0" lang="en-US" altLang="zh-CN" sz="2200" b="1" baseline="30000">
                <a:solidFill>
                  <a:srgbClr val="000099"/>
                </a:solidFill>
              </a:rPr>
              <a:t>n+1</a:t>
            </a:r>
            <a:r>
              <a:rPr lang="en-US" altLang="zh-CN" sz="2200" b="1">
                <a:solidFill>
                  <a:schemeClr val="bg2"/>
                </a:solidFill>
              </a:rPr>
              <a:t>      </a:t>
            </a:r>
            <a:r>
              <a:rPr kumimoji="0" lang="en-US" altLang="zh-CN" sz="2200" b="1">
                <a:solidFill>
                  <a:srgbClr val="000099"/>
                </a:solidFill>
              </a:rPr>
              <a:t>CP</a:t>
            </a:r>
            <a:endParaRPr lang="en-US" altLang="zh-CN" sz="2200" b="1">
              <a:solidFill>
                <a:schemeClr val="bg2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b="1">
                <a:solidFill>
                  <a:schemeClr val="bg2"/>
                </a:solidFill>
              </a:rPr>
              <a:t>  1      0   0   0        0          0         1         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b="1">
                <a:solidFill>
                  <a:schemeClr val="bg2"/>
                </a:solidFill>
              </a:rPr>
              <a:t>  2      0   0   1        0          1         0         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b="1">
                <a:solidFill>
                  <a:schemeClr val="bg2"/>
                </a:solidFill>
              </a:rPr>
              <a:t>  3      0   1   0        0          1         1         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b="1">
                <a:solidFill>
                  <a:schemeClr val="bg2"/>
                </a:solidFill>
              </a:rPr>
              <a:t>  4      0   1   1        1          0         0         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b="1">
                <a:solidFill>
                  <a:schemeClr val="bg2"/>
                </a:solidFill>
              </a:rPr>
              <a:t>  5      1   0   0        1          0         1       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b="1">
                <a:solidFill>
                  <a:schemeClr val="bg2"/>
                </a:solidFill>
              </a:rPr>
              <a:t>  6      1   0   1        0          0         0         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b="1">
                <a:solidFill>
                  <a:schemeClr val="bg2"/>
                </a:solidFill>
              </a:rPr>
              <a:t>  7      1   1   0        1          1         1         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b="1">
                <a:solidFill>
                  <a:schemeClr val="bg2"/>
                </a:solidFill>
              </a:rPr>
              <a:t>  8      1   1   1        1          0         0      </a:t>
            </a:r>
            <a:r>
              <a:rPr lang="en-US" altLang="zh-CN" sz="2200" b="1">
                <a:solidFill>
                  <a:schemeClr val="hlink"/>
                </a:solidFill>
              </a:rPr>
              <a:t>   </a:t>
            </a:r>
            <a:r>
              <a:rPr lang="en-US" altLang="zh-CN" sz="2200" b="1">
                <a:solidFill>
                  <a:schemeClr val="bg2"/>
                </a:solidFill>
              </a:rPr>
              <a:t>       </a:t>
            </a:r>
            <a:r>
              <a:rPr lang="en-US" altLang="zh-CN" sz="2200" b="1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43029" name="Line 44"/>
          <p:cNvSpPr>
            <a:spLocks noChangeShapeType="1"/>
          </p:cNvSpPr>
          <p:nvPr/>
        </p:nvSpPr>
        <p:spPr bwMode="auto">
          <a:xfrm>
            <a:off x="2514600" y="260350"/>
            <a:ext cx="0" cy="4067175"/>
          </a:xfrm>
          <a:prstGeom prst="line">
            <a:avLst/>
          </a:prstGeom>
          <a:noFill/>
          <a:ln w="38100">
            <a:solidFill>
              <a:srgbClr val="D6009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30" name="Line 45"/>
          <p:cNvSpPr>
            <a:spLocks noChangeShapeType="1"/>
          </p:cNvSpPr>
          <p:nvPr/>
        </p:nvSpPr>
        <p:spPr bwMode="auto">
          <a:xfrm>
            <a:off x="5181600" y="260350"/>
            <a:ext cx="0" cy="4067175"/>
          </a:xfrm>
          <a:prstGeom prst="line">
            <a:avLst/>
          </a:prstGeom>
          <a:noFill/>
          <a:ln w="38100">
            <a:solidFill>
              <a:srgbClr val="D6009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31" name="Line 46"/>
          <p:cNvSpPr>
            <a:spLocks noChangeShapeType="1"/>
          </p:cNvSpPr>
          <p:nvPr/>
        </p:nvSpPr>
        <p:spPr bwMode="auto">
          <a:xfrm>
            <a:off x="1219200" y="260350"/>
            <a:ext cx="0" cy="4067175"/>
          </a:xfrm>
          <a:prstGeom prst="line">
            <a:avLst/>
          </a:prstGeom>
          <a:noFill/>
          <a:ln w="38100">
            <a:solidFill>
              <a:srgbClr val="D6009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3032" name="Group 47"/>
          <p:cNvGrpSpPr>
            <a:grpSpLocks/>
          </p:cNvGrpSpPr>
          <p:nvPr/>
        </p:nvGrpSpPr>
        <p:grpSpPr bwMode="auto">
          <a:xfrm>
            <a:off x="5334000" y="762000"/>
            <a:ext cx="533400" cy="304800"/>
            <a:chOff x="3360" y="480"/>
            <a:chExt cx="336" cy="192"/>
          </a:xfrm>
        </p:grpSpPr>
        <p:sp>
          <p:nvSpPr>
            <p:cNvPr id="43101" name="Line 48"/>
            <p:cNvSpPr>
              <a:spLocks noChangeShapeType="1"/>
            </p:cNvSpPr>
            <p:nvPr/>
          </p:nvSpPr>
          <p:spPr bwMode="auto">
            <a:xfrm>
              <a:off x="3472" y="480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02" name="Line 49"/>
            <p:cNvSpPr>
              <a:spLocks noChangeShapeType="1"/>
            </p:cNvSpPr>
            <p:nvPr/>
          </p:nvSpPr>
          <p:spPr bwMode="auto">
            <a:xfrm>
              <a:off x="3584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03" name="Line 50"/>
            <p:cNvSpPr>
              <a:spLocks noChangeShapeType="1"/>
            </p:cNvSpPr>
            <p:nvPr/>
          </p:nvSpPr>
          <p:spPr bwMode="auto">
            <a:xfrm>
              <a:off x="3472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04" name="Line 51"/>
            <p:cNvSpPr>
              <a:spLocks noChangeShapeType="1"/>
            </p:cNvSpPr>
            <p:nvPr/>
          </p:nvSpPr>
          <p:spPr bwMode="auto">
            <a:xfrm>
              <a:off x="3584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05" name="Line 52"/>
            <p:cNvSpPr>
              <a:spLocks noChangeShapeType="1"/>
            </p:cNvSpPr>
            <p:nvPr/>
          </p:nvSpPr>
          <p:spPr bwMode="auto">
            <a:xfrm>
              <a:off x="3360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3033" name="Group 53"/>
          <p:cNvGrpSpPr>
            <a:grpSpLocks/>
          </p:cNvGrpSpPr>
          <p:nvPr/>
        </p:nvGrpSpPr>
        <p:grpSpPr bwMode="auto">
          <a:xfrm>
            <a:off x="5334000" y="1219200"/>
            <a:ext cx="533400" cy="304800"/>
            <a:chOff x="3360" y="480"/>
            <a:chExt cx="336" cy="192"/>
          </a:xfrm>
        </p:grpSpPr>
        <p:sp>
          <p:nvSpPr>
            <p:cNvPr id="43096" name="Line 54"/>
            <p:cNvSpPr>
              <a:spLocks noChangeShapeType="1"/>
            </p:cNvSpPr>
            <p:nvPr/>
          </p:nvSpPr>
          <p:spPr bwMode="auto">
            <a:xfrm>
              <a:off x="3472" y="480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97" name="Line 55"/>
            <p:cNvSpPr>
              <a:spLocks noChangeShapeType="1"/>
            </p:cNvSpPr>
            <p:nvPr/>
          </p:nvSpPr>
          <p:spPr bwMode="auto">
            <a:xfrm>
              <a:off x="3584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98" name="Line 56"/>
            <p:cNvSpPr>
              <a:spLocks noChangeShapeType="1"/>
            </p:cNvSpPr>
            <p:nvPr/>
          </p:nvSpPr>
          <p:spPr bwMode="auto">
            <a:xfrm>
              <a:off x="3472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99" name="Line 57"/>
            <p:cNvSpPr>
              <a:spLocks noChangeShapeType="1"/>
            </p:cNvSpPr>
            <p:nvPr/>
          </p:nvSpPr>
          <p:spPr bwMode="auto">
            <a:xfrm>
              <a:off x="3584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00" name="Line 58"/>
            <p:cNvSpPr>
              <a:spLocks noChangeShapeType="1"/>
            </p:cNvSpPr>
            <p:nvPr/>
          </p:nvSpPr>
          <p:spPr bwMode="auto">
            <a:xfrm>
              <a:off x="3360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3034" name="Group 59"/>
          <p:cNvGrpSpPr>
            <a:grpSpLocks/>
          </p:cNvGrpSpPr>
          <p:nvPr/>
        </p:nvGrpSpPr>
        <p:grpSpPr bwMode="auto">
          <a:xfrm>
            <a:off x="5334000" y="1676400"/>
            <a:ext cx="533400" cy="304800"/>
            <a:chOff x="3360" y="480"/>
            <a:chExt cx="336" cy="192"/>
          </a:xfrm>
        </p:grpSpPr>
        <p:sp>
          <p:nvSpPr>
            <p:cNvPr id="43091" name="Line 60"/>
            <p:cNvSpPr>
              <a:spLocks noChangeShapeType="1"/>
            </p:cNvSpPr>
            <p:nvPr/>
          </p:nvSpPr>
          <p:spPr bwMode="auto">
            <a:xfrm>
              <a:off x="3472" y="480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92" name="Line 61"/>
            <p:cNvSpPr>
              <a:spLocks noChangeShapeType="1"/>
            </p:cNvSpPr>
            <p:nvPr/>
          </p:nvSpPr>
          <p:spPr bwMode="auto">
            <a:xfrm>
              <a:off x="3584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93" name="Line 62"/>
            <p:cNvSpPr>
              <a:spLocks noChangeShapeType="1"/>
            </p:cNvSpPr>
            <p:nvPr/>
          </p:nvSpPr>
          <p:spPr bwMode="auto">
            <a:xfrm>
              <a:off x="3472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94" name="Line 63"/>
            <p:cNvSpPr>
              <a:spLocks noChangeShapeType="1"/>
            </p:cNvSpPr>
            <p:nvPr/>
          </p:nvSpPr>
          <p:spPr bwMode="auto">
            <a:xfrm>
              <a:off x="3584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95" name="Line 64"/>
            <p:cNvSpPr>
              <a:spLocks noChangeShapeType="1"/>
            </p:cNvSpPr>
            <p:nvPr/>
          </p:nvSpPr>
          <p:spPr bwMode="auto">
            <a:xfrm>
              <a:off x="3360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3035" name="Group 65"/>
          <p:cNvGrpSpPr>
            <a:grpSpLocks/>
          </p:cNvGrpSpPr>
          <p:nvPr/>
        </p:nvGrpSpPr>
        <p:grpSpPr bwMode="auto">
          <a:xfrm>
            <a:off x="5334000" y="2133600"/>
            <a:ext cx="533400" cy="304800"/>
            <a:chOff x="3360" y="480"/>
            <a:chExt cx="336" cy="192"/>
          </a:xfrm>
        </p:grpSpPr>
        <p:sp>
          <p:nvSpPr>
            <p:cNvPr id="43086" name="Line 66"/>
            <p:cNvSpPr>
              <a:spLocks noChangeShapeType="1"/>
            </p:cNvSpPr>
            <p:nvPr/>
          </p:nvSpPr>
          <p:spPr bwMode="auto">
            <a:xfrm>
              <a:off x="3472" y="480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87" name="Line 67"/>
            <p:cNvSpPr>
              <a:spLocks noChangeShapeType="1"/>
            </p:cNvSpPr>
            <p:nvPr/>
          </p:nvSpPr>
          <p:spPr bwMode="auto">
            <a:xfrm>
              <a:off x="3584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88" name="Line 68"/>
            <p:cNvSpPr>
              <a:spLocks noChangeShapeType="1"/>
            </p:cNvSpPr>
            <p:nvPr/>
          </p:nvSpPr>
          <p:spPr bwMode="auto">
            <a:xfrm>
              <a:off x="3472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89" name="Line 69"/>
            <p:cNvSpPr>
              <a:spLocks noChangeShapeType="1"/>
            </p:cNvSpPr>
            <p:nvPr/>
          </p:nvSpPr>
          <p:spPr bwMode="auto">
            <a:xfrm>
              <a:off x="3584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90" name="Line 70"/>
            <p:cNvSpPr>
              <a:spLocks noChangeShapeType="1"/>
            </p:cNvSpPr>
            <p:nvPr/>
          </p:nvSpPr>
          <p:spPr bwMode="auto">
            <a:xfrm>
              <a:off x="3360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3036" name="Group 71"/>
          <p:cNvGrpSpPr>
            <a:grpSpLocks/>
          </p:cNvGrpSpPr>
          <p:nvPr/>
        </p:nvGrpSpPr>
        <p:grpSpPr bwMode="auto">
          <a:xfrm>
            <a:off x="5334000" y="2590800"/>
            <a:ext cx="533400" cy="304800"/>
            <a:chOff x="3360" y="480"/>
            <a:chExt cx="336" cy="192"/>
          </a:xfrm>
        </p:grpSpPr>
        <p:sp>
          <p:nvSpPr>
            <p:cNvPr id="43081" name="Line 72"/>
            <p:cNvSpPr>
              <a:spLocks noChangeShapeType="1"/>
            </p:cNvSpPr>
            <p:nvPr/>
          </p:nvSpPr>
          <p:spPr bwMode="auto">
            <a:xfrm>
              <a:off x="3472" y="480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82" name="Line 73"/>
            <p:cNvSpPr>
              <a:spLocks noChangeShapeType="1"/>
            </p:cNvSpPr>
            <p:nvPr/>
          </p:nvSpPr>
          <p:spPr bwMode="auto">
            <a:xfrm>
              <a:off x="3584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83" name="Line 74"/>
            <p:cNvSpPr>
              <a:spLocks noChangeShapeType="1"/>
            </p:cNvSpPr>
            <p:nvPr/>
          </p:nvSpPr>
          <p:spPr bwMode="auto">
            <a:xfrm>
              <a:off x="3472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84" name="Line 75"/>
            <p:cNvSpPr>
              <a:spLocks noChangeShapeType="1"/>
            </p:cNvSpPr>
            <p:nvPr/>
          </p:nvSpPr>
          <p:spPr bwMode="auto">
            <a:xfrm>
              <a:off x="3584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85" name="Line 76"/>
            <p:cNvSpPr>
              <a:spLocks noChangeShapeType="1"/>
            </p:cNvSpPr>
            <p:nvPr/>
          </p:nvSpPr>
          <p:spPr bwMode="auto">
            <a:xfrm>
              <a:off x="3360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3037" name="Group 77"/>
          <p:cNvGrpSpPr>
            <a:grpSpLocks/>
          </p:cNvGrpSpPr>
          <p:nvPr/>
        </p:nvGrpSpPr>
        <p:grpSpPr bwMode="auto">
          <a:xfrm>
            <a:off x="5334000" y="3048000"/>
            <a:ext cx="533400" cy="304800"/>
            <a:chOff x="3360" y="480"/>
            <a:chExt cx="336" cy="192"/>
          </a:xfrm>
        </p:grpSpPr>
        <p:sp>
          <p:nvSpPr>
            <p:cNvPr id="43076" name="Line 78"/>
            <p:cNvSpPr>
              <a:spLocks noChangeShapeType="1"/>
            </p:cNvSpPr>
            <p:nvPr/>
          </p:nvSpPr>
          <p:spPr bwMode="auto">
            <a:xfrm>
              <a:off x="3472" y="480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77" name="Line 79"/>
            <p:cNvSpPr>
              <a:spLocks noChangeShapeType="1"/>
            </p:cNvSpPr>
            <p:nvPr/>
          </p:nvSpPr>
          <p:spPr bwMode="auto">
            <a:xfrm>
              <a:off x="3584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78" name="Line 80"/>
            <p:cNvSpPr>
              <a:spLocks noChangeShapeType="1"/>
            </p:cNvSpPr>
            <p:nvPr/>
          </p:nvSpPr>
          <p:spPr bwMode="auto">
            <a:xfrm>
              <a:off x="3472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79" name="Line 81"/>
            <p:cNvSpPr>
              <a:spLocks noChangeShapeType="1"/>
            </p:cNvSpPr>
            <p:nvPr/>
          </p:nvSpPr>
          <p:spPr bwMode="auto">
            <a:xfrm>
              <a:off x="3584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80" name="Line 82"/>
            <p:cNvSpPr>
              <a:spLocks noChangeShapeType="1"/>
            </p:cNvSpPr>
            <p:nvPr/>
          </p:nvSpPr>
          <p:spPr bwMode="auto">
            <a:xfrm>
              <a:off x="3360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3038" name="Group 83"/>
          <p:cNvGrpSpPr>
            <a:grpSpLocks/>
          </p:cNvGrpSpPr>
          <p:nvPr/>
        </p:nvGrpSpPr>
        <p:grpSpPr bwMode="auto">
          <a:xfrm>
            <a:off x="5334000" y="3505200"/>
            <a:ext cx="533400" cy="304800"/>
            <a:chOff x="3360" y="480"/>
            <a:chExt cx="336" cy="192"/>
          </a:xfrm>
        </p:grpSpPr>
        <p:sp>
          <p:nvSpPr>
            <p:cNvPr id="43071" name="Line 84"/>
            <p:cNvSpPr>
              <a:spLocks noChangeShapeType="1"/>
            </p:cNvSpPr>
            <p:nvPr/>
          </p:nvSpPr>
          <p:spPr bwMode="auto">
            <a:xfrm>
              <a:off x="3472" y="480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72" name="Line 85"/>
            <p:cNvSpPr>
              <a:spLocks noChangeShapeType="1"/>
            </p:cNvSpPr>
            <p:nvPr/>
          </p:nvSpPr>
          <p:spPr bwMode="auto">
            <a:xfrm>
              <a:off x="3584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73" name="Line 86"/>
            <p:cNvSpPr>
              <a:spLocks noChangeShapeType="1"/>
            </p:cNvSpPr>
            <p:nvPr/>
          </p:nvSpPr>
          <p:spPr bwMode="auto">
            <a:xfrm>
              <a:off x="3472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74" name="Line 87"/>
            <p:cNvSpPr>
              <a:spLocks noChangeShapeType="1"/>
            </p:cNvSpPr>
            <p:nvPr/>
          </p:nvSpPr>
          <p:spPr bwMode="auto">
            <a:xfrm>
              <a:off x="3584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75" name="Line 88"/>
            <p:cNvSpPr>
              <a:spLocks noChangeShapeType="1"/>
            </p:cNvSpPr>
            <p:nvPr/>
          </p:nvSpPr>
          <p:spPr bwMode="auto">
            <a:xfrm>
              <a:off x="3360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3039" name="Group 89"/>
          <p:cNvGrpSpPr>
            <a:grpSpLocks/>
          </p:cNvGrpSpPr>
          <p:nvPr/>
        </p:nvGrpSpPr>
        <p:grpSpPr bwMode="auto">
          <a:xfrm>
            <a:off x="2051050" y="4564063"/>
            <a:ext cx="533400" cy="304800"/>
            <a:chOff x="3360" y="480"/>
            <a:chExt cx="336" cy="192"/>
          </a:xfrm>
        </p:grpSpPr>
        <p:sp>
          <p:nvSpPr>
            <p:cNvPr id="43066" name="Line 90"/>
            <p:cNvSpPr>
              <a:spLocks noChangeShapeType="1"/>
            </p:cNvSpPr>
            <p:nvPr/>
          </p:nvSpPr>
          <p:spPr bwMode="auto">
            <a:xfrm>
              <a:off x="3472" y="480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67" name="Line 91"/>
            <p:cNvSpPr>
              <a:spLocks noChangeShapeType="1"/>
            </p:cNvSpPr>
            <p:nvPr/>
          </p:nvSpPr>
          <p:spPr bwMode="auto">
            <a:xfrm>
              <a:off x="3584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68" name="Line 92"/>
            <p:cNvSpPr>
              <a:spLocks noChangeShapeType="1"/>
            </p:cNvSpPr>
            <p:nvPr/>
          </p:nvSpPr>
          <p:spPr bwMode="auto">
            <a:xfrm>
              <a:off x="3472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69" name="Line 93"/>
            <p:cNvSpPr>
              <a:spLocks noChangeShapeType="1"/>
            </p:cNvSpPr>
            <p:nvPr/>
          </p:nvSpPr>
          <p:spPr bwMode="auto">
            <a:xfrm>
              <a:off x="3584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70" name="Line 94"/>
            <p:cNvSpPr>
              <a:spLocks noChangeShapeType="1"/>
            </p:cNvSpPr>
            <p:nvPr/>
          </p:nvSpPr>
          <p:spPr bwMode="auto">
            <a:xfrm>
              <a:off x="3360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3040" name="Line 95"/>
          <p:cNvSpPr>
            <a:spLocks noChangeShapeType="1"/>
          </p:cNvSpPr>
          <p:nvPr/>
        </p:nvSpPr>
        <p:spPr bwMode="auto">
          <a:xfrm>
            <a:off x="609600" y="3429000"/>
            <a:ext cx="5486400" cy="0"/>
          </a:xfrm>
          <a:prstGeom prst="line">
            <a:avLst/>
          </a:prstGeom>
          <a:noFill/>
          <a:ln w="28575">
            <a:solidFill>
              <a:srgbClr val="0066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41" name="Freeform 96"/>
          <p:cNvSpPr>
            <a:spLocks/>
          </p:cNvSpPr>
          <p:nvPr/>
        </p:nvSpPr>
        <p:spPr bwMode="auto">
          <a:xfrm>
            <a:off x="2062163" y="6272213"/>
            <a:ext cx="1981200" cy="469900"/>
          </a:xfrm>
          <a:custGeom>
            <a:avLst/>
            <a:gdLst>
              <a:gd name="T0" fmla="*/ 0 w 1248"/>
              <a:gd name="T1" fmla="*/ 0 h 296"/>
              <a:gd name="T2" fmla="*/ 2147483646 w 1248"/>
              <a:gd name="T3" fmla="*/ 2147483646 h 296"/>
              <a:gd name="T4" fmla="*/ 2147483646 w 1248"/>
              <a:gd name="T5" fmla="*/ 2147483646 h 296"/>
              <a:gd name="T6" fmla="*/ 0 60000 65536"/>
              <a:gd name="T7" fmla="*/ 0 60000 65536"/>
              <a:gd name="T8" fmla="*/ 0 60000 65536"/>
              <a:gd name="T9" fmla="*/ 0 w 1248"/>
              <a:gd name="T10" fmla="*/ 0 h 296"/>
              <a:gd name="T11" fmla="*/ 1248 w 1248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296">
                <a:moveTo>
                  <a:pt x="0" y="0"/>
                </a:moveTo>
                <a:cubicBezTo>
                  <a:pt x="232" y="140"/>
                  <a:pt x="464" y="280"/>
                  <a:pt x="672" y="288"/>
                </a:cubicBezTo>
                <a:cubicBezTo>
                  <a:pt x="880" y="296"/>
                  <a:pt x="1064" y="172"/>
                  <a:pt x="1248" y="48"/>
                </a:cubicBezTo>
              </a:path>
            </a:pathLst>
          </a:cu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42" name="Text Box 98"/>
          <p:cNvSpPr txBox="1">
            <a:spLocks noChangeArrowheads="1"/>
          </p:cNvSpPr>
          <p:nvPr/>
        </p:nvSpPr>
        <p:spPr bwMode="auto">
          <a:xfrm>
            <a:off x="3552825" y="4408785"/>
            <a:ext cx="2016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自启动！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043" name="组合 91"/>
          <p:cNvGrpSpPr>
            <a:grpSpLocks/>
          </p:cNvGrpSpPr>
          <p:nvPr/>
        </p:nvGrpSpPr>
        <p:grpSpPr bwMode="auto">
          <a:xfrm>
            <a:off x="6208713" y="476250"/>
            <a:ext cx="2900362" cy="2332038"/>
            <a:chOff x="5791318" y="1269635"/>
            <a:chExt cx="2900418" cy="2331179"/>
          </a:xfrm>
        </p:grpSpPr>
        <p:grpSp>
          <p:nvGrpSpPr>
            <p:cNvPr id="43052" name="组合 92"/>
            <p:cNvGrpSpPr>
              <a:grpSpLocks/>
            </p:cNvGrpSpPr>
            <p:nvPr/>
          </p:nvGrpSpPr>
          <p:grpSpPr bwMode="auto">
            <a:xfrm>
              <a:off x="5791318" y="1269635"/>
              <a:ext cx="2884370" cy="2331179"/>
              <a:chOff x="5525642" y="955576"/>
              <a:chExt cx="3510854" cy="2788379"/>
            </a:xfrm>
          </p:grpSpPr>
          <p:sp>
            <p:nvSpPr>
              <p:cNvPr id="43064" name="圆角矩形 104"/>
              <p:cNvSpPr>
                <a:spLocks noChangeArrowheads="1"/>
              </p:cNvSpPr>
              <p:nvPr/>
            </p:nvSpPr>
            <p:spPr bwMode="auto">
              <a:xfrm>
                <a:off x="5525642" y="1237149"/>
                <a:ext cx="3510854" cy="2506806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65" name="Text Box 81"/>
              <p:cNvSpPr txBox="1">
                <a:spLocks noChangeArrowheads="1"/>
              </p:cNvSpPr>
              <p:nvPr/>
            </p:nvSpPr>
            <p:spPr bwMode="auto">
              <a:xfrm>
                <a:off x="6200230" y="955576"/>
                <a:ext cx="1972169" cy="5520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输入方程：</a:t>
                </a:r>
                <a:endPara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3053" name="Group 117"/>
            <p:cNvGrpSpPr>
              <a:grpSpLocks/>
            </p:cNvGrpSpPr>
            <p:nvPr/>
          </p:nvGrpSpPr>
          <p:grpSpPr bwMode="auto">
            <a:xfrm>
              <a:off x="5796136" y="1747837"/>
              <a:ext cx="2667000" cy="457200"/>
              <a:chOff x="3552" y="917"/>
              <a:chExt cx="1680" cy="288"/>
            </a:xfrm>
          </p:grpSpPr>
          <p:sp>
            <p:nvSpPr>
              <p:cNvPr id="103" name="Text Box 118"/>
              <p:cNvSpPr txBox="1">
                <a:spLocks noChangeArrowheads="1"/>
              </p:cNvSpPr>
              <p:nvPr/>
            </p:nvSpPr>
            <p:spPr bwMode="auto">
              <a:xfrm>
                <a:off x="3552" y="917"/>
                <a:ext cx="16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zh-CN" altLang="en-US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D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+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     </a:t>
                </a:r>
              </a:p>
            </p:txBody>
          </p:sp>
          <p:sp>
            <p:nvSpPr>
              <p:cNvPr id="43063" name="Line 119"/>
              <p:cNvSpPr>
                <a:spLocks noChangeShapeType="1"/>
              </p:cNvSpPr>
              <p:nvPr/>
            </p:nvSpPr>
            <p:spPr bwMode="auto">
              <a:xfrm>
                <a:off x="4282" y="933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3054" name="Group 120"/>
            <p:cNvGrpSpPr>
              <a:grpSpLocks/>
            </p:cNvGrpSpPr>
            <p:nvPr/>
          </p:nvGrpSpPr>
          <p:grpSpPr bwMode="auto">
            <a:xfrm>
              <a:off x="5796136" y="2959100"/>
              <a:ext cx="1295400" cy="457200"/>
              <a:chOff x="3648" y="1968"/>
              <a:chExt cx="816" cy="288"/>
            </a:xfrm>
          </p:grpSpPr>
          <p:sp>
            <p:nvSpPr>
              <p:cNvPr id="101" name="Text Box 121"/>
              <p:cNvSpPr txBox="1">
                <a:spLocks noChangeArrowheads="1"/>
              </p:cNvSpPr>
              <p:nvPr/>
            </p:nvSpPr>
            <p:spPr bwMode="auto">
              <a:xfrm>
                <a:off x="3648" y="1968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zh-CN" altLang="en-US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D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</a:p>
            </p:txBody>
          </p:sp>
          <p:sp>
            <p:nvSpPr>
              <p:cNvPr id="43061" name="Line 122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3055" name="Group 123"/>
            <p:cNvGrpSpPr>
              <a:grpSpLocks/>
            </p:cNvGrpSpPr>
            <p:nvPr/>
          </p:nvGrpSpPr>
          <p:grpSpPr bwMode="auto">
            <a:xfrm>
              <a:off x="5796136" y="2348880"/>
              <a:ext cx="2895600" cy="457200"/>
              <a:chOff x="3696" y="1296"/>
              <a:chExt cx="1824" cy="288"/>
            </a:xfrm>
          </p:grpSpPr>
          <p:sp>
            <p:nvSpPr>
              <p:cNvPr id="97" name="Text Box 124"/>
              <p:cNvSpPr txBox="1">
                <a:spLocks noChangeArrowheads="1"/>
              </p:cNvSpPr>
              <p:nvPr/>
            </p:nvSpPr>
            <p:spPr bwMode="auto">
              <a:xfrm>
                <a:off x="3696" y="1296"/>
                <a:ext cx="18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zh-CN" altLang="en-US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D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</a:t>
                </a: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+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</a:p>
            </p:txBody>
          </p:sp>
          <p:sp>
            <p:nvSpPr>
              <p:cNvPr id="43057" name="Line 125"/>
              <p:cNvSpPr>
                <a:spLocks noChangeShapeType="1"/>
              </p:cNvSpPr>
              <p:nvPr/>
            </p:nvSpPr>
            <p:spPr bwMode="auto">
              <a:xfrm>
                <a:off x="4416" y="1296"/>
                <a:ext cx="96" cy="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58" name="Line 126"/>
              <p:cNvSpPr>
                <a:spLocks noChangeShapeType="1"/>
              </p:cNvSpPr>
              <p:nvPr/>
            </p:nvSpPr>
            <p:spPr bwMode="auto">
              <a:xfrm>
                <a:off x="4992" y="1296"/>
                <a:ext cx="96" cy="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59" name="Line 127"/>
              <p:cNvSpPr>
                <a:spLocks noChangeShapeType="1"/>
              </p:cNvSpPr>
              <p:nvPr/>
            </p:nvSpPr>
            <p:spPr bwMode="auto">
              <a:xfrm>
                <a:off x="4752" y="1296"/>
                <a:ext cx="96" cy="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43044" name="组合 106"/>
          <p:cNvGrpSpPr>
            <a:grpSpLocks/>
          </p:cNvGrpSpPr>
          <p:nvPr/>
        </p:nvGrpSpPr>
        <p:grpSpPr bwMode="auto">
          <a:xfrm>
            <a:off x="6208713" y="3933825"/>
            <a:ext cx="2843212" cy="2014538"/>
            <a:chOff x="6332796" y="4221089"/>
            <a:chExt cx="2753840" cy="2014612"/>
          </a:xfrm>
        </p:grpSpPr>
        <p:grpSp>
          <p:nvGrpSpPr>
            <p:cNvPr id="43045" name="组合 107"/>
            <p:cNvGrpSpPr>
              <a:grpSpLocks/>
            </p:cNvGrpSpPr>
            <p:nvPr/>
          </p:nvGrpSpPr>
          <p:grpSpPr bwMode="auto">
            <a:xfrm>
              <a:off x="6332796" y="4221089"/>
              <a:ext cx="2753840" cy="2014612"/>
              <a:chOff x="6180396" y="955576"/>
              <a:chExt cx="2753840" cy="2788379"/>
            </a:xfrm>
          </p:grpSpPr>
          <p:sp>
            <p:nvSpPr>
              <p:cNvPr id="43050" name="圆角矩形 112"/>
              <p:cNvSpPr>
                <a:spLocks noChangeArrowheads="1"/>
              </p:cNvSpPr>
              <p:nvPr/>
            </p:nvSpPr>
            <p:spPr bwMode="auto">
              <a:xfrm>
                <a:off x="6180396" y="1237149"/>
                <a:ext cx="2753840" cy="2506806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51" name="Text Box 81"/>
              <p:cNvSpPr txBox="1">
                <a:spLocks noChangeArrowheads="1"/>
              </p:cNvSpPr>
              <p:nvPr/>
            </p:nvSpPr>
            <p:spPr bwMode="auto">
              <a:xfrm>
                <a:off x="6385814" y="955576"/>
                <a:ext cx="2254694" cy="6389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次态方程：</a:t>
                </a:r>
                <a:endPara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3046" name="Group 80"/>
            <p:cNvGrpSpPr>
              <a:grpSpLocks/>
            </p:cNvGrpSpPr>
            <p:nvPr/>
          </p:nvGrpSpPr>
          <p:grpSpPr bwMode="auto">
            <a:xfrm>
              <a:off x="6676488" y="4637883"/>
              <a:ext cx="1906589" cy="1570038"/>
              <a:chOff x="4783" y="881"/>
              <a:chExt cx="1201" cy="989"/>
            </a:xfrm>
          </p:grpSpPr>
          <p:sp>
            <p:nvSpPr>
              <p:cNvPr id="110" name="Text Box 8"/>
              <p:cNvSpPr txBox="1">
                <a:spLocks noChangeArrowheads="1"/>
              </p:cNvSpPr>
              <p:nvPr/>
            </p:nvSpPr>
            <p:spPr bwMode="auto">
              <a:xfrm>
                <a:off x="4783" y="1543"/>
                <a:ext cx="120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D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 </a:t>
                </a:r>
              </a:p>
            </p:txBody>
          </p:sp>
          <p:sp>
            <p:nvSpPr>
              <p:cNvPr id="111" name="Text Box 9"/>
              <p:cNvSpPr txBox="1">
                <a:spLocks noChangeArrowheads="1"/>
              </p:cNvSpPr>
              <p:nvPr/>
            </p:nvSpPr>
            <p:spPr bwMode="auto">
              <a:xfrm>
                <a:off x="4784" y="1209"/>
                <a:ext cx="120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D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 </a:t>
                </a:r>
              </a:p>
            </p:txBody>
          </p:sp>
          <p:sp>
            <p:nvSpPr>
              <p:cNvPr id="112" name="Text Box 10"/>
              <p:cNvSpPr txBox="1">
                <a:spLocks noChangeArrowheads="1"/>
              </p:cNvSpPr>
              <p:nvPr/>
            </p:nvSpPr>
            <p:spPr bwMode="auto">
              <a:xfrm>
                <a:off x="4784" y="881"/>
                <a:ext cx="120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3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D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 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3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3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3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23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3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3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5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5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25" grpId="0" animBg="1"/>
      <p:bldP spid="230426" grpId="0" animBg="1"/>
      <p:bldP spid="230427" grpId="0" animBg="1"/>
      <p:bldP spid="230428" grpId="0" animBg="1"/>
      <p:bldP spid="230429" grpId="0" animBg="1"/>
      <p:bldP spid="230430" grpId="0" animBg="1"/>
      <p:bldP spid="43017" grpId="0" animBg="1"/>
      <p:bldP spid="43018" grpId="0" animBg="1"/>
      <p:bldP spid="43019" grpId="0" animBg="1"/>
      <p:bldP spid="43020" grpId="0" animBg="1"/>
      <p:bldP spid="43021" grpId="0" animBg="1"/>
      <p:bldP spid="43022" grpId="0" animBg="1"/>
      <p:bldP spid="230437" grpId="0" animBg="1"/>
      <p:bldP spid="230438" grpId="0" animBg="1"/>
      <p:bldP spid="43025" grpId="0" animBg="1"/>
      <p:bldP spid="43041" grpId="0" animBg="1"/>
      <p:bldP spid="4304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6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251520" y="2636912"/>
            <a:ext cx="91440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节拍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发生器</a:t>
            </a:r>
            <a:endParaRPr lang="en-US" altLang="zh-CN" sz="2800" b="1" dirty="0" smtClean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Beat Generator /sequence timer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0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5"/>
          <p:cNvGraphicFramePr>
            <a:graphicFrameLocks noChangeAspect="1"/>
          </p:cNvGraphicFramePr>
          <p:nvPr/>
        </p:nvGraphicFramePr>
        <p:xfrm>
          <a:off x="250825" y="1268413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9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268413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1115616" y="1196975"/>
            <a:ext cx="7488831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81000" indent="-3810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zh-CN" altLang="en-US" sz="2800" b="1" dirty="0"/>
              <a:t>寄存器每一个操作（写入、读出、左移、右移）都是在节拍的控制下完成</a:t>
            </a:r>
            <a:r>
              <a:rPr lang="zh-CN" altLang="en-US" sz="2800" b="1" dirty="0" smtClean="0"/>
              <a:t>的；</a:t>
            </a:r>
            <a:endParaRPr lang="en-US" altLang="zh-CN" sz="2800" b="1" dirty="0"/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zh-CN" altLang="en-US" sz="2800" b="1" dirty="0"/>
              <a:t>不改变触发器状态的操作，只需要节拍电位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grpSp>
        <p:nvGrpSpPr>
          <p:cNvPr id="30724" name="Group 8"/>
          <p:cNvGrpSpPr>
            <a:grpSpLocks/>
          </p:cNvGrpSpPr>
          <p:nvPr/>
        </p:nvGrpSpPr>
        <p:grpSpPr bwMode="auto">
          <a:xfrm>
            <a:off x="1031949" y="3767138"/>
            <a:ext cx="2362200" cy="457200"/>
            <a:chOff x="624" y="1968"/>
            <a:chExt cx="1536" cy="480"/>
          </a:xfrm>
        </p:grpSpPr>
        <p:sp>
          <p:nvSpPr>
            <p:cNvPr id="30741" name="Line 9"/>
            <p:cNvSpPr>
              <a:spLocks noChangeShapeType="1"/>
            </p:cNvSpPr>
            <p:nvPr/>
          </p:nvSpPr>
          <p:spPr bwMode="auto">
            <a:xfrm>
              <a:off x="624" y="2448"/>
              <a:ext cx="43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2" name="Line 10"/>
            <p:cNvSpPr>
              <a:spLocks noChangeShapeType="1"/>
            </p:cNvSpPr>
            <p:nvPr/>
          </p:nvSpPr>
          <p:spPr bwMode="auto">
            <a:xfrm flipV="1">
              <a:off x="1056" y="1968"/>
              <a:ext cx="0" cy="48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3" name="Line 11"/>
            <p:cNvSpPr>
              <a:spLocks noChangeShapeType="1"/>
            </p:cNvSpPr>
            <p:nvPr/>
          </p:nvSpPr>
          <p:spPr bwMode="auto">
            <a:xfrm>
              <a:off x="1056" y="1968"/>
              <a:ext cx="62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4" name="Line 12"/>
            <p:cNvSpPr>
              <a:spLocks noChangeShapeType="1"/>
            </p:cNvSpPr>
            <p:nvPr/>
          </p:nvSpPr>
          <p:spPr bwMode="auto">
            <a:xfrm>
              <a:off x="1680" y="1968"/>
              <a:ext cx="0" cy="48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5" name="Line 13"/>
            <p:cNvSpPr>
              <a:spLocks noChangeShapeType="1"/>
            </p:cNvSpPr>
            <p:nvPr/>
          </p:nvSpPr>
          <p:spPr bwMode="auto">
            <a:xfrm>
              <a:off x="1680" y="2448"/>
              <a:ext cx="48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0725" name="Group 14"/>
          <p:cNvGrpSpPr>
            <a:grpSpLocks/>
          </p:cNvGrpSpPr>
          <p:nvPr/>
        </p:nvGrpSpPr>
        <p:grpSpPr bwMode="auto">
          <a:xfrm>
            <a:off x="1641549" y="4605338"/>
            <a:ext cx="1066800" cy="457200"/>
            <a:chOff x="624" y="1968"/>
            <a:chExt cx="1536" cy="480"/>
          </a:xfrm>
        </p:grpSpPr>
        <p:sp>
          <p:nvSpPr>
            <p:cNvPr id="30736" name="Line 15"/>
            <p:cNvSpPr>
              <a:spLocks noChangeShapeType="1"/>
            </p:cNvSpPr>
            <p:nvPr/>
          </p:nvSpPr>
          <p:spPr bwMode="auto">
            <a:xfrm>
              <a:off x="624" y="2448"/>
              <a:ext cx="43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7" name="Line 16"/>
            <p:cNvSpPr>
              <a:spLocks noChangeShapeType="1"/>
            </p:cNvSpPr>
            <p:nvPr/>
          </p:nvSpPr>
          <p:spPr bwMode="auto">
            <a:xfrm flipV="1">
              <a:off x="1056" y="1968"/>
              <a:ext cx="0" cy="48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8" name="Line 17"/>
            <p:cNvSpPr>
              <a:spLocks noChangeShapeType="1"/>
            </p:cNvSpPr>
            <p:nvPr/>
          </p:nvSpPr>
          <p:spPr bwMode="auto">
            <a:xfrm>
              <a:off x="1056" y="1968"/>
              <a:ext cx="62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9" name="Line 18"/>
            <p:cNvSpPr>
              <a:spLocks noChangeShapeType="1"/>
            </p:cNvSpPr>
            <p:nvPr/>
          </p:nvSpPr>
          <p:spPr bwMode="auto">
            <a:xfrm>
              <a:off x="1680" y="1968"/>
              <a:ext cx="0" cy="48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0" name="Line 19"/>
            <p:cNvSpPr>
              <a:spLocks noChangeShapeType="1"/>
            </p:cNvSpPr>
            <p:nvPr/>
          </p:nvSpPr>
          <p:spPr bwMode="auto">
            <a:xfrm>
              <a:off x="1680" y="2448"/>
              <a:ext cx="48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726" name="AutoShape 22"/>
          <p:cNvSpPr>
            <a:spLocks/>
          </p:cNvSpPr>
          <p:nvPr/>
        </p:nvSpPr>
        <p:spPr bwMode="auto">
          <a:xfrm>
            <a:off x="7015236" y="3940175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239639" name="Text Box 23"/>
          <p:cNvSpPr txBox="1">
            <a:spLocks noChangeArrowheads="1"/>
          </p:cNvSpPr>
          <p:nvPr/>
        </p:nvSpPr>
        <p:spPr bwMode="auto">
          <a:xfrm>
            <a:off x="7447036" y="4229100"/>
            <a:ext cx="941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节拍</a:t>
            </a:r>
            <a:endParaRPr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28" name="Text Box 24"/>
          <p:cNvSpPr txBox="1">
            <a:spLocks noChangeArrowheads="1"/>
          </p:cNvSpPr>
          <p:nvPr/>
        </p:nvSpPr>
        <p:spPr bwMode="auto">
          <a:xfrm>
            <a:off x="4854649" y="3843338"/>
            <a:ext cx="2273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节拍电位</a:t>
            </a:r>
          </a:p>
        </p:txBody>
      </p:sp>
      <p:sp>
        <p:nvSpPr>
          <p:cNvPr id="30729" name="Text Box 25"/>
          <p:cNvSpPr txBox="1">
            <a:spLocks noChangeArrowheads="1"/>
          </p:cNvSpPr>
          <p:nvPr/>
        </p:nvSpPr>
        <p:spPr bwMode="auto">
          <a:xfrm>
            <a:off x="4930849" y="4614863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节拍脉冲</a:t>
            </a:r>
          </a:p>
        </p:txBody>
      </p:sp>
      <p:sp>
        <p:nvSpPr>
          <p:cNvPr id="30730" name="Line 26"/>
          <p:cNvSpPr>
            <a:spLocks noChangeShapeType="1"/>
          </p:cNvSpPr>
          <p:nvPr/>
        </p:nvSpPr>
        <p:spPr bwMode="auto">
          <a:xfrm>
            <a:off x="4143449" y="4071938"/>
            <a:ext cx="457200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1" name="Line 27"/>
          <p:cNvSpPr>
            <a:spLocks noChangeShapeType="1"/>
          </p:cNvSpPr>
          <p:nvPr/>
        </p:nvSpPr>
        <p:spPr bwMode="auto">
          <a:xfrm>
            <a:off x="4140274" y="4918075"/>
            <a:ext cx="533400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30734" name="Picture 3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62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6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节拍发生器（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Beat Generator /sequence timer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45060" name="Group 10"/>
          <p:cNvGrpSpPr>
            <a:grpSpLocks/>
          </p:cNvGrpSpPr>
          <p:nvPr/>
        </p:nvGrpSpPr>
        <p:grpSpPr bwMode="auto">
          <a:xfrm>
            <a:off x="684213" y="1557338"/>
            <a:ext cx="7702550" cy="3406775"/>
            <a:chOff x="424" y="787"/>
            <a:chExt cx="4852" cy="2146"/>
          </a:xfrm>
        </p:grpSpPr>
        <p:sp>
          <p:nvSpPr>
            <p:cNvPr id="45063" name="Line 11"/>
            <p:cNvSpPr>
              <a:spLocks noChangeShapeType="1"/>
            </p:cNvSpPr>
            <p:nvPr/>
          </p:nvSpPr>
          <p:spPr bwMode="auto">
            <a:xfrm>
              <a:off x="2872" y="979"/>
              <a:ext cx="0" cy="187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5064" name="Group 12"/>
            <p:cNvGrpSpPr>
              <a:grpSpLocks/>
            </p:cNvGrpSpPr>
            <p:nvPr/>
          </p:nvGrpSpPr>
          <p:grpSpPr bwMode="auto">
            <a:xfrm>
              <a:off x="952" y="787"/>
              <a:ext cx="2640" cy="240"/>
              <a:chOff x="1008" y="288"/>
              <a:chExt cx="2640" cy="240"/>
            </a:xfrm>
          </p:grpSpPr>
          <p:sp>
            <p:nvSpPr>
              <p:cNvPr id="45141" name="Line 13"/>
              <p:cNvSpPr>
                <a:spLocks noChangeShapeType="1"/>
              </p:cNvSpPr>
              <p:nvPr/>
            </p:nvSpPr>
            <p:spPr bwMode="auto">
              <a:xfrm>
                <a:off x="1248" y="288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42" name="Line 14"/>
              <p:cNvSpPr>
                <a:spLocks noChangeShapeType="1"/>
              </p:cNvSpPr>
              <p:nvPr/>
            </p:nvSpPr>
            <p:spPr bwMode="auto">
              <a:xfrm>
                <a:off x="1488" y="28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43" name="Line 15"/>
              <p:cNvSpPr>
                <a:spLocks noChangeShapeType="1"/>
              </p:cNvSpPr>
              <p:nvPr/>
            </p:nvSpPr>
            <p:spPr bwMode="auto">
              <a:xfrm>
                <a:off x="1248" y="28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44" name="Line 16"/>
              <p:cNvSpPr>
                <a:spLocks noChangeShapeType="1"/>
              </p:cNvSpPr>
              <p:nvPr/>
            </p:nvSpPr>
            <p:spPr bwMode="auto">
              <a:xfrm>
                <a:off x="1488" y="528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45" name="Line 17"/>
              <p:cNvSpPr>
                <a:spLocks noChangeShapeType="1"/>
              </p:cNvSpPr>
              <p:nvPr/>
            </p:nvSpPr>
            <p:spPr bwMode="auto">
              <a:xfrm>
                <a:off x="1728" y="288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46" name="Line 18"/>
              <p:cNvSpPr>
                <a:spLocks noChangeShapeType="1"/>
              </p:cNvSpPr>
              <p:nvPr/>
            </p:nvSpPr>
            <p:spPr bwMode="auto">
              <a:xfrm>
                <a:off x="1968" y="28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47" name="Line 19"/>
              <p:cNvSpPr>
                <a:spLocks noChangeShapeType="1"/>
              </p:cNvSpPr>
              <p:nvPr/>
            </p:nvSpPr>
            <p:spPr bwMode="auto">
              <a:xfrm>
                <a:off x="1728" y="28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48" name="Line 20"/>
              <p:cNvSpPr>
                <a:spLocks noChangeShapeType="1"/>
              </p:cNvSpPr>
              <p:nvPr/>
            </p:nvSpPr>
            <p:spPr bwMode="auto">
              <a:xfrm>
                <a:off x="1968" y="528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49" name="Line 21"/>
              <p:cNvSpPr>
                <a:spLocks noChangeShapeType="1"/>
              </p:cNvSpPr>
              <p:nvPr/>
            </p:nvSpPr>
            <p:spPr bwMode="auto">
              <a:xfrm>
                <a:off x="2208" y="288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50" name="Line 22"/>
              <p:cNvSpPr>
                <a:spLocks noChangeShapeType="1"/>
              </p:cNvSpPr>
              <p:nvPr/>
            </p:nvSpPr>
            <p:spPr bwMode="auto">
              <a:xfrm>
                <a:off x="2448" y="28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51" name="Line 23"/>
              <p:cNvSpPr>
                <a:spLocks noChangeShapeType="1"/>
              </p:cNvSpPr>
              <p:nvPr/>
            </p:nvSpPr>
            <p:spPr bwMode="auto">
              <a:xfrm>
                <a:off x="2208" y="28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52" name="Line 24"/>
              <p:cNvSpPr>
                <a:spLocks noChangeShapeType="1"/>
              </p:cNvSpPr>
              <p:nvPr/>
            </p:nvSpPr>
            <p:spPr bwMode="auto">
              <a:xfrm>
                <a:off x="2448" y="528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53" name="Line 25"/>
              <p:cNvSpPr>
                <a:spLocks noChangeShapeType="1"/>
              </p:cNvSpPr>
              <p:nvPr/>
            </p:nvSpPr>
            <p:spPr bwMode="auto">
              <a:xfrm>
                <a:off x="2688" y="288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54" name="Line 26"/>
              <p:cNvSpPr>
                <a:spLocks noChangeShapeType="1"/>
              </p:cNvSpPr>
              <p:nvPr/>
            </p:nvSpPr>
            <p:spPr bwMode="auto">
              <a:xfrm>
                <a:off x="2928" y="28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55" name="Line 27"/>
              <p:cNvSpPr>
                <a:spLocks noChangeShapeType="1"/>
              </p:cNvSpPr>
              <p:nvPr/>
            </p:nvSpPr>
            <p:spPr bwMode="auto">
              <a:xfrm>
                <a:off x="2688" y="28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56" name="Line 28"/>
              <p:cNvSpPr>
                <a:spLocks noChangeShapeType="1"/>
              </p:cNvSpPr>
              <p:nvPr/>
            </p:nvSpPr>
            <p:spPr bwMode="auto">
              <a:xfrm>
                <a:off x="2928" y="528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57" name="Line 29"/>
              <p:cNvSpPr>
                <a:spLocks noChangeShapeType="1"/>
              </p:cNvSpPr>
              <p:nvPr/>
            </p:nvSpPr>
            <p:spPr bwMode="auto">
              <a:xfrm>
                <a:off x="1008" y="528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58" name="Line 30"/>
              <p:cNvSpPr>
                <a:spLocks noChangeShapeType="1"/>
              </p:cNvSpPr>
              <p:nvPr/>
            </p:nvSpPr>
            <p:spPr bwMode="auto">
              <a:xfrm>
                <a:off x="3168" y="288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59" name="Line 31"/>
              <p:cNvSpPr>
                <a:spLocks noChangeShapeType="1"/>
              </p:cNvSpPr>
              <p:nvPr/>
            </p:nvSpPr>
            <p:spPr bwMode="auto">
              <a:xfrm>
                <a:off x="3408" y="28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60" name="Line 32"/>
              <p:cNvSpPr>
                <a:spLocks noChangeShapeType="1"/>
              </p:cNvSpPr>
              <p:nvPr/>
            </p:nvSpPr>
            <p:spPr bwMode="auto">
              <a:xfrm>
                <a:off x="3168" y="28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61" name="Line 33"/>
              <p:cNvSpPr>
                <a:spLocks noChangeShapeType="1"/>
              </p:cNvSpPr>
              <p:nvPr/>
            </p:nvSpPr>
            <p:spPr bwMode="auto">
              <a:xfrm>
                <a:off x="3408" y="528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62" name="Line 34"/>
              <p:cNvSpPr>
                <a:spLocks noChangeShapeType="1"/>
              </p:cNvSpPr>
              <p:nvPr/>
            </p:nvSpPr>
            <p:spPr bwMode="auto">
              <a:xfrm>
                <a:off x="2928" y="528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5065" name="Line 35"/>
            <p:cNvSpPr>
              <a:spLocks noChangeShapeType="1"/>
            </p:cNvSpPr>
            <p:nvPr/>
          </p:nvSpPr>
          <p:spPr bwMode="auto">
            <a:xfrm>
              <a:off x="1432" y="1027"/>
              <a:ext cx="0" cy="189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6" name="Line 36"/>
            <p:cNvSpPr>
              <a:spLocks noChangeShapeType="1"/>
            </p:cNvSpPr>
            <p:nvPr/>
          </p:nvSpPr>
          <p:spPr bwMode="auto">
            <a:xfrm>
              <a:off x="1912" y="1026"/>
              <a:ext cx="0" cy="189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7" name="Line 37"/>
            <p:cNvSpPr>
              <a:spLocks noChangeShapeType="1"/>
            </p:cNvSpPr>
            <p:nvPr/>
          </p:nvSpPr>
          <p:spPr bwMode="auto">
            <a:xfrm>
              <a:off x="2392" y="1054"/>
              <a:ext cx="0" cy="187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8" name="Line 38"/>
            <p:cNvSpPr>
              <a:spLocks noChangeShapeType="1"/>
            </p:cNvSpPr>
            <p:nvPr/>
          </p:nvSpPr>
          <p:spPr bwMode="auto">
            <a:xfrm>
              <a:off x="3352" y="1026"/>
              <a:ext cx="0" cy="187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0679" name="Text Box 39"/>
            <p:cNvSpPr txBox="1">
              <a:spLocks noChangeArrowheads="1"/>
            </p:cNvSpPr>
            <p:nvPr/>
          </p:nvSpPr>
          <p:spPr bwMode="auto">
            <a:xfrm>
              <a:off x="424" y="834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CP</a:t>
              </a:r>
              <a:endPara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40680" name="Text Box 40"/>
            <p:cNvSpPr txBox="1">
              <a:spLocks noChangeArrowheads="1"/>
            </p:cNvSpPr>
            <p:nvPr/>
          </p:nvSpPr>
          <p:spPr bwMode="auto">
            <a:xfrm>
              <a:off x="502" y="1253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40681" name="Text Box 41"/>
            <p:cNvSpPr txBox="1">
              <a:spLocks noChangeArrowheads="1"/>
            </p:cNvSpPr>
            <p:nvPr/>
          </p:nvSpPr>
          <p:spPr bwMode="auto">
            <a:xfrm>
              <a:off x="502" y="1829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40682" name="Text Box 42"/>
            <p:cNvSpPr txBox="1">
              <a:spLocks noChangeArrowheads="1"/>
            </p:cNvSpPr>
            <p:nvPr/>
          </p:nvSpPr>
          <p:spPr bwMode="auto">
            <a:xfrm>
              <a:off x="502" y="2261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40683" name="Text Box 43"/>
            <p:cNvSpPr txBox="1">
              <a:spLocks noChangeArrowheads="1"/>
            </p:cNvSpPr>
            <p:nvPr/>
          </p:nvSpPr>
          <p:spPr bwMode="auto">
            <a:xfrm>
              <a:off x="502" y="2645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45074" name="Group 44"/>
            <p:cNvGrpSpPr>
              <a:grpSpLocks/>
            </p:cNvGrpSpPr>
            <p:nvPr/>
          </p:nvGrpSpPr>
          <p:grpSpPr bwMode="auto">
            <a:xfrm>
              <a:off x="919" y="1344"/>
              <a:ext cx="2913" cy="1424"/>
              <a:chOff x="1574" y="749"/>
              <a:chExt cx="2913" cy="1424"/>
            </a:xfrm>
          </p:grpSpPr>
          <p:grpSp>
            <p:nvGrpSpPr>
              <p:cNvPr id="45111" name="Group 45"/>
              <p:cNvGrpSpPr>
                <a:grpSpLocks/>
              </p:cNvGrpSpPr>
              <p:nvPr/>
            </p:nvGrpSpPr>
            <p:grpSpPr bwMode="auto">
              <a:xfrm>
                <a:off x="1655" y="754"/>
                <a:ext cx="2832" cy="240"/>
                <a:chOff x="1056" y="2016"/>
                <a:chExt cx="2832" cy="240"/>
              </a:xfrm>
            </p:grpSpPr>
            <p:sp>
              <p:nvSpPr>
                <p:cNvPr id="45134" name="Line 46"/>
                <p:cNvSpPr>
                  <a:spLocks noChangeShapeType="1"/>
                </p:cNvSpPr>
                <p:nvPr/>
              </p:nvSpPr>
              <p:spPr bwMode="auto">
                <a:xfrm>
                  <a:off x="1056" y="2016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35" name="Line 47"/>
                <p:cNvSpPr>
                  <a:spLocks noChangeShapeType="1"/>
                </p:cNvSpPr>
                <p:nvPr/>
              </p:nvSpPr>
              <p:spPr bwMode="auto">
                <a:xfrm>
                  <a:off x="1488" y="20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36" name="Line 48"/>
                <p:cNvSpPr>
                  <a:spLocks noChangeShapeType="1"/>
                </p:cNvSpPr>
                <p:nvPr/>
              </p:nvSpPr>
              <p:spPr bwMode="auto">
                <a:xfrm>
                  <a:off x="1488" y="2256"/>
                  <a:ext cx="1440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37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2928" y="20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38" name="Line 50"/>
                <p:cNvSpPr>
                  <a:spLocks noChangeShapeType="1"/>
                </p:cNvSpPr>
                <p:nvPr/>
              </p:nvSpPr>
              <p:spPr bwMode="auto">
                <a:xfrm>
                  <a:off x="2928" y="2016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39" name="Line 51"/>
                <p:cNvSpPr>
                  <a:spLocks noChangeShapeType="1"/>
                </p:cNvSpPr>
                <p:nvPr/>
              </p:nvSpPr>
              <p:spPr bwMode="auto">
                <a:xfrm>
                  <a:off x="3408" y="20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40" name="Line 52"/>
                <p:cNvSpPr>
                  <a:spLocks noChangeShapeType="1"/>
                </p:cNvSpPr>
                <p:nvPr/>
              </p:nvSpPr>
              <p:spPr bwMode="auto">
                <a:xfrm>
                  <a:off x="3408" y="2256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112" name="Group 53"/>
              <p:cNvGrpSpPr>
                <a:grpSpLocks/>
              </p:cNvGrpSpPr>
              <p:nvPr/>
            </p:nvGrpSpPr>
            <p:grpSpPr bwMode="auto">
              <a:xfrm>
                <a:off x="1655" y="1162"/>
                <a:ext cx="2832" cy="240"/>
                <a:chOff x="1056" y="2256"/>
                <a:chExt cx="2832" cy="240"/>
              </a:xfrm>
            </p:grpSpPr>
            <p:sp>
              <p:nvSpPr>
                <p:cNvPr id="45127" name="Line 54"/>
                <p:cNvSpPr>
                  <a:spLocks noChangeShapeType="1"/>
                </p:cNvSpPr>
                <p:nvPr/>
              </p:nvSpPr>
              <p:spPr bwMode="auto">
                <a:xfrm>
                  <a:off x="1056" y="2496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28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1488" y="225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29" name="Line 56"/>
                <p:cNvSpPr>
                  <a:spLocks noChangeShapeType="1"/>
                </p:cNvSpPr>
                <p:nvPr/>
              </p:nvSpPr>
              <p:spPr bwMode="auto">
                <a:xfrm>
                  <a:off x="1488" y="2256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30" name="Line 57"/>
                <p:cNvSpPr>
                  <a:spLocks noChangeShapeType="1"/>
                </p:cNvSpPr>
                <p:nvPr/>
              </p:nvSpPr>
              <p:spPr bwMode="auto">
                <a:xfrm>
                  <a:off x="1968" y="225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31" name="Line 58"/>
                <p:cNvSpPr>
                  <a:spLocks noChangeShapeType="1"/>
                </p:cNvSpPr>
                <p:nvPr/>
              </p:nvSpPr>
              <p:spPr bwMode="auto">
                <a:xfrm>
                  <a:off x="1968" y="2496"/>
                  <a:ext cx="1440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32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3408" y="225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33" name="Line 60"/>
                <p:cNvSpPr>
                  <a:spLocks noChangeShapeType="1"/>
                </p:cNvSpPr>
                <p:nvPr/>
              </p:nvSpPr>
              <p:spPr bwMode="auto">
                <a:xfrm>
                  <a:off x="3408" y="2256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113" name="Group 61"/>
              <p:cNvGrpSpPr>
                <a:grpSpLocks/>
              </p:cNvGrpSpPr>
              <p:nvPr/>
            </p:nvGrpSpPr>
            <p:grpSpPr bwMode="auto">
              <a:xfrm>
                <a:off x="1655" y="1570"/>
                <a:ext cx="2832" cy="240"/>
                <a:chOff x="1056" y="2784"/>
                <a:chExt cx="2832" cy="288"/>
              </a:xfrm>
            </p:grpSpPr>
            <p:sp>
              <p:nvSpPr>
                <p:cNvPr id="45122" name="Line 62"/>
                <p:cNvSpPr>
                  <a:spLocks noChangeShapeType="1"/>
                </p:cNvSpPr>
                <p:nvPr/>
              </p:nvSpPr>
              <p:spPr bwMode="auto">
                <a:xfrm>
                  <a:off x="1056" y="307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23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968" y="2784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24" name="Line 64"/>
                <p:cNvSpPr>
                  <a:spLocks noChangeShapeType="1"/>
                </p:cNvSpPr>
                <p:nvPr/>
              </p:nvSpPr>
              <p:spPr bwMode="auto">
                <a:xfrm>
                  <a:off x="1968" y="2784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25" name="Line 65"/>
                <p:cNvSpPr>
                  <a:spLocks noChangeShapeType="1"/>
                </p:cNvSpPr>
                <p:nvPr/>
              </p:nvSpPr>
              <p:spPr bwMode="auto">
                <a:xfrm>
                  <a:off x="2448" y="2784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26" name="Line 66"/>
                <p:cNvSpPr>
                  <a:spLocks noChangeShapeType="1"/>
                </p:cNvSpPr>
                <p:nvPr/>
              </p:nvSpPr>
              <p:spPr bwMode="auto">
                <a:xfrm>
                  <a:off x="2448" y="3072"/>
                  <a:ext cx="1440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114" name="Group 67"/>
              <p:cNvGrpSpPr>
                <a:grpSpLocks/>
              </p:cNvGrpSpPr>
              <p:nvPr/>
            </p:nvGrpSpPr>
            <p:grpSpPr bwMode="auto">
              <a:xfrm>
                <a:off x="1655" y="1933"/>
                <a:ext cx="2784" cy="240"/>
                <a:chOff x="1056" y="3072"/>
                <a:chExt cx="2784" cy="240"/>
              </a:xfrm>
            </p:grpSpPr>
            <p:sp>
              <p:nvSpPr>
                <p:cNvPr id="45117" name="Line 68"/>
                <p:cNvSpPr>
                  <a:spLocks noChangeShapeType="1"/>
                </p:cNvSpPr>
                <p:nvPr/>
              </p:nvSpPr>
              <p:spPr bwMode="auto">
                <a:xfrm>
                  <a:off x="1056" y="3312"/>
                  <a:ext cx="1392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18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448" y="3072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19" name="Line 70"/>
                <p:cNvSpPr>
                  <a:spLocks noChangeShapeType="1"/>
                </p:cNvSpPr>
                <p:nvPr/>
              </p:nvSpPr>
              <p:spPr bwMode="auto">
                <a:xfrm>
                  <a:off x="2448" y="3072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20" name="Line 71"/>
                <p:cNvSpPr>
                  <a:spLocks noChangeShapeType="1"/>
                </p:cNvSpPr>
                <p:nvPr/>
              </p:nvSpPr>
              <p:spPr bwMode="auto">
                <a:xfrm>
                  <a:off x="2928" y="3072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21" name="Line 72"/>
                <p:cNvSpPr>
                  <a:spLocks noChangeShapeType="1"/>
                </p:cNvSpPr>
                <p:nvPr/>
              </p:nvSpPr>
              <p:spPr bwMode="auto">
                <a:xfrm>
                  <a:off x="2928" y="331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5115" name="Line 73"/>
              <p:cNvSpPr>
                <a:spLocks noChangeShapeType="1"/>
              </p:cNvSpPr>
              <p:nvPr/>
            </p:nvSpPr>
            <p:spPr bwMode="auto">
              <a:xfrm>
                <a:off x="1665" y="749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16" name="Line 74"/>
              <p:cNvSpPr>
                <a:spLocks noChangeShapeType="1"/>
              </p:cNvSpPr>
              <p:nvPr/>
            </p:nvSpPr>
            <p:spPr bwMode="auto">
              <a:xfrm flipH="1">
                <a:off x="1574" y="1021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5075" name="Line 75"/>
            <p:cNvSpPr>
              <a:spLocks noChangeShapeType="1"/>
            </p:cNvSpPr>
            <p:nvPr/>
          </p:nvSpPr>
          <p:spPr bwMode="auto">
            <a:xfrm>
              <a:off x="3590" y="787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6" name="Line 76"/>
            <p:cNvSpPr>
              <a:spLocks noChangeShapeType="1"/>
            </p:cNvSpPr>
            <p:nvPr/>
          </p:nvSpPr>
          <p:spPr bwMode="auto">
            <a:xfrm>
              <a:off x="3830" y="787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7" name="Line 77"/>
            <p:cNvSpPr>
              <a:spLocks noChangeShapeType="1"/>
            </p:cNvSpPr>
            <p:nvPr/>
          </p:nvSpPr>
          <p:spPr bwMode="auto">
            <a:xfrm>
              <a:off x="3590" y="787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8" name="Line 78"/>
            <p:cNvSpPr>
              <a:spLocks noChangeShapeType="1"/>
            </p:cNvSpPr>
            <p:nvPr/>
          </p:nvSpPr>
          <p:spPr bwMode="auto">
            <a:xfrm>
              <a:off x="3830" y="1027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9" name="Line 79"/>
            <p:cNvSpPr>
              <a:spLocks noChangeShapeType="1"/>
            </p:cNvSpPr>
            <p:nvPr/>
          </p:nvSpPr>
          <p:spPr bwMode="auto">
            <a:xfrm>
              <a:off x="4070" y="787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0" name="Line 80"/>
            <p:cNvSpPr>
              <a:spLocks noChangeShapeType="1"/>
            </p:cNvSpPr>
            <p:nvPr/>
          </p:nvSpPr>
          <p:spPr bwMode="auto">
            <a:xfrm>
              <a:off x="4310" y="787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1" name="Line 81"/>
            <p:cNvSpPr>
              <a:spLocks noChangeShapeType="1"/>
            </p:cNvSpPr>
            <p:nvPr/>
          </p:nvSpPr>
          <p:spPr bwMode="auto">
            <a:xfrm>
              <a:off x="4070" y="787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2" name="Line 82"/>
            <p:cNvSpPr>
              <a:spLocks noChangeShapeType="1"/>
            </p:cNvSpPr>
            <p:nvPr/>
          </p:nvSpPr>
          <p:spPr bwMode="auto">
            <a:xfrm>
              <a:off x="4310" y="1027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3" name="Line 83"/>
            <p:cNvSpPr>
              <a:spLocks noChangeShapeType="1"/>
            </p:cNvSpPr>
            <p:nvPr/>
          </p:nvSpPr>
          <p:spPr bwMode="auto">
            <a:xfrm>
              <a:off x="4550" y="787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4" name="Line 84"/>
            <p:cNvSpPr>
              <a:spLocks noChangeShapeType="1"/>
            </p:cNvSpPr>
            <p:nvPr/>
          </p:nvSpPr>
          <p:spPr bwMode="auto">
            <a:xfrm>
              <a:off x="4790" y="787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5" name="Line 85"/>
            <p:cNvSpPr>
              <a:spLocks noChangeShapeType="1"/>
            </p:cNvSpPr>
            <p:nvPr/>
          </p:nvSpPr>
          <p:spPr bwMode="auto">
            <a:xfrm>
              <a:off x="4550" y="787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6" name="Line 86"/>
            <p:cNvSpPr>
              <a:spLocks noChangeShapeType="1"/>
            </p:cNvSpPr>
            <p:nvPr/>
          </p:nvSpPr>
          <p:spPr bwMode="auto">
            <a:xfrm>
              <a:off x="4790" y="1027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7" name="Line 87"/>
            <p:cNvSpPr>
              <a:spLocks noChangeShapeType="1"/>
            </p:cNvSpPr>
            <p:nvPr/>
          </p:nvSpPr>
          <p:spPr bwMode="auto">
            <a:xfrm>
              <a:off x="3350" y="1027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8" name="Line 88"/>
            <p:cNvSpPr>
              <a:spLocks noChangeShapeType="1"/>
            </p:cNvSpPr>
            <p:nvPr/>
          </p:nvSpPr>
          <p:spPr bwMode="auto">
            <a:xfrm>
              <a:off x="2906" y="1349"/>
              <a:ext cx="4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0" name="Line 90"/>
            <p:cNvSpPr>
              <a:spLocks noChangeShapeType="1"/>
            </p:cNvSpPr>
            <p:nvPr/>
          </p:nvSpPr>
          <p:spPr bwMode="auto">
            <a:xfrm>
              <a:off x="3338" y="1589"/>
              <a:ext cx="14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1" name="Line 91"/>
            <p:cNvSpPr>
              <a:spLocks noChangeShapeType="1"/>
            </p:cNvSpPr>
            <p:nvPr/>
          </p:nvSpPr>
          <p:spPr bwMode="auto">
            <a:xfrm flipV="1">
              <a:off x="4778" y="1349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2" name="Line 92"/>
            <p:cNvSpPr>
              <a:spLocks noChangeShapeType="1"/>
            </p:cNvSpPr>
            <p:nvPr/>
          </p:nvSpPr>
          <p:spPr bwMode="auto">
            <a:xfrm>
              <a:off x="4778" y="1349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3" name="Line 93"/>
            <p:cNvSpPr>
              <a:spLocks noChangeShapeType="1"/>
            </p:cNvSpPr>
            <p:nvPr/>
          </p:nvSpPr>
          <p:spPr bwMode="auto">
            <a:xfrm>
              <a:off x="2924" y="1997"/>
              <a:ext cx="4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5" name="Line 95"/>
            <p:cNvSpPr>
              <a:spLocks noChangeShapeType="1"/>
            </p:cNvSpPr>
            <p:nvPr/>
          </p:nvSpPr>
          <p:spPr bwMode="auto">
            <a:xfrm>
              <a:off x="3356" y="1757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6" name="Line 96"/>
            <p:cNvSpPr>
              <a:spLocks noChangeShapeType="1"/>
            </p:cNvSpPr>
            <p:nvPr/>
          </p:nvSpPr>
          <p:spPr bwMode="auto">
            <a:xfrm>
              <a:off x="3836" y="1757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7" name="Line 97"/>
            <p:cNvSpPr>
              <a:spLocks noChangeShapeType="1"/>
            </p:cNvSpPr>
            <p:nvPr/>
          </p:nvSpPr>
          <p:spPr bwMode="auto">
            <a:xfrm>
              <a:off x="3836" y="1997"/>
              <a:ext cx="14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8" name="Line 98"/>
            <p:cNvSpPr>
              <a:spLocks noChangeShapeType="1"/>
            </p:cNvSpPr>
            <p:nvPr/>
          </p:nvSpPr>
          <p:spPr bwMode="auto">
            <a:xfrm>
              <a:off x="2906" y="2405"/>
              <a:ext cx="91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9" name="Line 99"/>
            <p:cNvSpPr>
              <a:spLocks noChangeShapeType="1"/>
            </p:cNvSpPr>
            <p:nvPr/>
          </p:nvSpPr>
          <p:spPr bwMode="auto">
            <a:xfrm flipV="1">
              <a:off x="3818" y="2165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00" name="Line 100"/>
            <p:cNvSpPr>
              <a:spLocks noChangeShapeType="1"/>
            </p:cNvSpPr>
            <p:nvPr/>
          </p:nvSpPr>
          <p:spPr bwMode="auto">
            <a:xfrm>
              <a:off x="3818" y="2165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01" name="Line 101"/>
            <p:cNvSpPr>
              <a:spLocks noChangeShapeType="1"/>
            </p:cNvSpPr>
            <p:nvPr/>
          </p:nvSpPr>
          <p:spPr bwMode="auto">
            <a:xfrm>
              <a:off x="4298" y="2165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02" name="Line 102"/>
            <p:cNvSpPr>
              <a:spLocks noChangeShapeType="1"/>
            </p:cNvSpPr>
            <p:nvPr/>
          </p:nvSpPr>
          <p:spPr bwMode="auto">
            <a:xfrm>
              <a:off x="4298" y="2405"/>
              <a:ext cx="9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03" name="Line 103"/>
            <p:cNvSpPr>
              <a:spLocks noChangeShapeType="1"/>
            </p:cNvSpPr>
            <p:nvPr/>
          </p:nvSpPr>
          <p:spPr bwMode="auto">
            <a:xfrm>
              <a:off x="2906" y="2768"/>
              <a:ext cx="139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04" name="Line 104"/>
            <p:cNvSpPr>
              <a:spLocks noChangeShapeType="1"/>
            </p:cNvSpPr>
            <p:nvPr/>
          </p:nvSpPr>
          <p:spPr bwMode="auto">
            <a:xfrm flipV="1">
              <a:off x="4298" y="252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05" name="Line 105"/>
            <p:cNvSpPr>
              <a:spLocks noChangeShapeType="1"/>
            </p:cNvSpPr>
            <p:nvPr/>
          </p:nvSpPr>
          <p:spPr bwMode="auto">
            <a:xfrm>
              <a:off x="4298" y="2528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06" name="Line 106"/>
            <p:cNvSpPr>
              <a:spLocks noChangeShapeType="1"/>
            </p:cNvSpPr>
            <p:nvPr/>
          </p:nvSpPr>
          <p:spPr bwMode="auto">
            <a:xfrm>
              <a:off x="4778" y="252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07" name="Line 107"/>
            <p:cNvSpPr>
              <a:spLocks noChangeShapeType="1"/>
            </p:cNvSpPr>
            <p:nvPr/>
          </p:nvSpPr>
          <p:spPr bwMode="auto">
            <a:xfrm>
              <a:off x="4778" y="2768"/>
              <a:ext cx="48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08" name="Line 108"/>
            <p:cNvSpPr>
              <a:spLocks noChangeShapeType="1"/>
            </p:cNvSpPr>
            <p:nvPr/>
          </p:nvSpPr>
          <p:spPr bwMode="auto">
            <a:xfrm>
              <a:off x="3831" y="1032"/>
              <a:ext cx="0" cy="189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09" name="Line 109"/>
            <p:cNvSpPr>
              <a:spLocks noChangeShapeType="1"/>
            </p:cNvSpPr>
            <p:nvPr/>
          </p:nvSpPr>
          <p:spPr bwMode="auto">
            <a:xfrm>
              <a:off x="4279" y="1031"/>
              <a:ext cx="0" cy="189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10" name="Line 110"/>
            <p:cNvSpPr>
              <a:spLocks noChangeShapeType="1"/>
            </p:cNvSpPr>
            <p:nvPr/>
          </p:nvSpPr>
          <p:spPr bwMode="auto">
            <a:xfrm>
              <a:off x="4791" y="1059"/>
              <a:ext cx="0" cy="187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5"/>
          <p:cNvGrpSpPr>
            <a:grpSpLocks/>
          </p:cNvGrpSpPr>
          <p:nvPr/>
        </p:nvGrpSpPr>
        <p:grpSpPr bwMode="auto">
          <a:xfrm>
            <a:off x="63996" y="764704"/>
            <a:ext cx="5372100" cy="4343400"/>
            <a:chOff x="1152" y="624"/>
            <a:chExt cx="3384" cy="2736"/>
          </a:xfrm>
        </p:grpSpPr>
        <p:sp>
          <p:nvSpPr>
            <p:cNvPr id="46110" name="Line 6"/>
            <p:cNvSpPr>
              <a:spLocks noChangeShapeType="1"/>
            </p:cNvSpPr>
            <p:nvPr/>
          </p:nvSpPr>
          <p:spPr bwMode="auto">
            <a:xfrm>
              <a:off x="2112" y="3155"/>
              <a:ext cx="99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1" name="Line 7"/>
            <p:cNvSpPr>
              <a:spLocks noChangeShapeType="1"/>
            </p:cNvSpPr>
            <p:nvPr/>
          </p:nvSpPr>
          <p:spPr bwMode="auto">
            <a:xfrm>
              <a:off x="2100" y="2999"/>
              <a:ext cx="0" cy="1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2" name="Line 8"/>
            <p:cNvSpPr>
              <a:spLocks noChangeShapeType="1"/>
            </p:cNvSpPr>
            <p:nvPr/>
          </p:nvSpPr>
          <p:spPr bwMode="auto">
            <a:xfrm>
              <a:off x="3672" y="2999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3" name="Text Box 9"/>
            <p:cNvSpPr txBox="1">
              <a:spLocks noChangeArrowheads="1"/>
            </p:cNvSpPr>
            <p:nvPr/>
          </p:nvSpPr>
          <p:spPr bwMode="auto">
            <a:xfrm>
              <a:off x="4034" y="3047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CP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6114" name="Text Box 10"/>
            <p:cNvSpPr txBox="1">
              <a:spLocks noChangeArrowheads="1"/>
            </p:cNvSpPr>
            <p:nvPr/>
          </p:nvSpPr>
          <p:spPr bwMode="auto">
            <a:xfrm>
              <a:off x="3840" y="2208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Y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endParaRPr kumimoji="0" lang="en-US" altLang="zh-CN" sz="2400" b="1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115" name="Line 11"/>
            <p:cNvSpPr>
              <a:spLocks noChangeShapeType="1"/>
            </p:cNvSpPr>
            <p:nvPr/>
          </p:nvSpPr>
          <p:spPr bwMode="auto">
            <a:xfrm>
              <a:off x="2267" y="2208"/>
              <a:ext cx="0" cy="26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6116" name="Group 12"/>
            <p:cNvGrpSpPr>
              <a:grpSpLocks/>
            </p:cNvGrpSpPr>
            <p:nvPr/>
          </p:nvGrpSpPr>
          <p:grpSpPr bwMode="auto">
            <a:xfrm>
              <a:off x="1716" y="2482"/>
              <a:ext cx="720" cy="517"/>
              <a:chOff x="1519" y="1706"/>
              <a:chExt cx="907" cy="608"/>
            </a:xfrm>
          </p:grpSpPr>
          <p:sp>
            <p:nvSpPr>
              <p:cNvPr id="46193" name="Text Box 13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907" cy="545"/>
              </a:xfrm>
              <a:prstGeom prst="rect">
                <a:avLst/>
              </a:prstGeom>
              <a:solidFill>
                <a:schemeClr val="folHlink"/>
              </a:solidFill>
              <a:ln w="381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zh-CN" altLang="en-US" sz="2000" b="1">
                    <a:solidFill>
                      <a:schemeClr val="bg2"/>
                    </a:solidFill>
                    <a:latin typeface="Arial" panose="020B0604020202020204" pitchFamily="34" charset="0"/>
                  </a:rPr>
                  <a:t> </a:t>
                </a:r>
                <a:r>
                  <a:rPr kumimoji="0" lang="en-US" altLang="zh-CN" sz="2000" b="1">
                    <a:solidFill>
                      <a:schemeClr val="bg2"/>
                    </a:solidFill>
                    <a:latin typeface="Arial" panose="020B0604020202020204" pitchFamily="34" charset="0"/>
                  </a:rPr>
                  <a:t>0        1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solidFill>
                      <a:schemeClr val="bg2"/>
                    </a:solidFill>
                    <a:latin typeface="Arial" panose="020B0604020202020204" pitchFamily="34" charset="0"/>
                  </a:rPr>
                  <a:t> K</a:t>
                </a:r>
                <a:r>
                  <a:rPr kumimoji="0" lang="en-US" altLang="zh-CN" sz="2000" b="1" baseline="-25000">
                    <a:solidFill>
                      <a:schemeClr val="bg2"/>
                    </a:solidFill>
                    <a:latin typeface="Arial" panose="020B0604020202020204" pitchFamily="34" charset="0"/>
                  </a:rPr>
                  <a:t>2         </a:t>
                </a:r>
                <a:r>
                  <a:rPr kumimoji="0" lang="en-US" altLang="zh-CN" sz="2000" b="1">
                    <a:solidFill>
                      <a:schemeClr val="bg2"/>
                    </a:solidFill>
                    <a:latin typeface="Arial" panose="020B0604020202020204" pitchFamily="34" charset="0"/>
                  </a:rPr>
                  <a:t>J</a:t>
                </a:r>
                <a:r>
                  <a:rPr kumimoji="0" lang="en-US" altLang="zh-CN" sz="2000" b="1" baseline="-25000">
                    <a:solidFill>
                      <a:schemeClr val="bg2"/>
                    </a:solidFill>
                    <a:latin typeface="Arial" panose="020B0604020202020204" pitchFamily="34" charset="0"/>
                  </a:rPr>
                  <a:t>2</a:t>
                </a:r>
                <a:endParaRPr kumimoji="0" lang="en-US" altLang="zh-CN" sz="2000" b="1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6194" name="Line 14"/>
              <p:cNvSpPr>
                <a:spLocks noChangeShapeType="1"/>
              </p:cNvSpPr>
              <p:nvPr/>
            </p:nvSpPr>
            <p:spPr bwMode="auto">
              <a:xfrm flipV="1">
                <a:off x="1927" y="2160"/>
                <a:ext cx="91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95" name="Line 15"/>
              <p:cNvSpPr>
                <a:spLocks noChangeShapeType="1"/>
              </p:cNvSpPr>
              <p:nvPr/>
            </p:nvSpPr>
            <p:spPr bwMode="auto">
              <a:xfrm>
                <a:off x="2018" y="2160"/>
                <a:ext cx="46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96" name="Oval 16"/>
              <p:cNvSpPr>
                <a:spLocks noChangeArrowheads="1"/>
              </p:cNvSpPr>
              <p:nvPr/>
            </p:nvSpPr>
            <p:spPr bwMode="auto">
              <a:xfrm>
                <a:off x="1973" y="2251"/>
                <a:ext cx="63" cy="63"/>
              </a:xfrm>
              <a:prstGeom prst="ellipse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grpSp>
          <p:nvGrpSpPr>
            <p:cNvPr id="46117" name="Group 17"/>
            <p:cNvGrpSpPr>
              <a:grpSpLocks/>
            </p:cNvGrpSpPr>
            <p:nvPr/>
          </p:nvGrpSpPr>
          <p:grpSpPr bwMode="auto">
            <a:xfrm>
              <a:off x="3288" y="2471"/>
              <a:ext cx="720" cy="517"/>
              <a:chOff x="1519" y="1706"/>
              <a:chExt cx="907" cy="608"/>
            </a:xfrm>
          </p:grpSpPr>
          <p:sp>
            <p:nvSpPr>
              <p:cNvPr id="46189" name="Text Box 18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907" cy="545"/>
              </a:xfrm>
              <a:prstGeom prst="rect">
                <a:avLst/>
              </a:prstGeom>
              <a:solidFill>
                <a:schemeClr val="folHlink"/>
              </a:solidFill>
              <a:ln w="381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zh-CN" altLang="en-US" sz="2000" b="1">
                    <a:solidFill>
                      <a:schemeClr val="bg2"/>
                    </a:solidFill>
                    <a:latin typeface="Arial" panose="020B0604020202020204" pitchFamily="34" charset="0"/>
                  </a:rPr>
                  <a:t> </a:t>
                </a:r>
                <a:r>
                  <a:rPr kumimoji="0" lang="en-US" altLang="zh-CN" sz="2000" b="1">
                    <a:solidFill>
                      <a:schemeClr val="bg2"/>
                    </a:solidFill>
                    <a:latin typeface="Arial" panose="020B0604020202020204" pitchFamily="34" charset="0"/>
                  </a:rPr>
                  <a:t>0        1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solidFill>
                      <a:schemeClr val="bg2"/>
                    </a:solidFill>
                    <a:latin typeface="Arial" panose="020B0604020202020204" pitchFamily="34" charset="0"/>
                  </a:rPr>
                  <a:t> K</a:t>
                </a:r>
                <a:r>
                  <a:rPr kumimoji="0" lang="en-US" altLang="zh-CN" sz="2000" b="1" baseline="-25000">
                    <a:solidFill>
                      <a:schemeClr val="bg2"/>
                    </a:solidFill>
                    <a:latin typeface="Arial" panose="020B0604020202020204" pitchFamily="34" charset="0"/>
                  </a:rPr>
                  <a:t>1         </a:t>
                </a:r>
                <a:r>
                  <a:rPr kumimoji="0" lang="en-US" altLang="zh-CN" sz="2000" b="1">
                    <a:solidFill>
                      <a:schemeClr val="bg2"/>
                    </a:solidFill>
                    <a:latin typeface="Arial" panose="020B0604020202020204" pitchFamily="34" charset="0"/>
                  </a:rPr>
                  <a:t>J</a:t>
                </a:r>
                <a:r>
                  <a:rPr kumimoji="0" lang="en-US" altLang="zh-CN" sz="2000" b="1" baseline="-25000">
                    <a:solidFill>
                      <a:schemeClr val="bg2"/>
                    </a:solidFill>
                    <a:latin typeface="Arial" panose="020B0604020202020204" pitchFamily="34" charset="0"/>
                  </a:rPr>
                  <a:t>1</a:t>
                </a:r>
                <a:endParaRPr kumimoji="0" lang="en-US" altLang="zh-CN" sz="2000" b="1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6190" name="Line 19"/>
              <p:cNvSpPr>
                <a:spLocks noChangeShapeType="1"/>
              </p:cNvSpPr>
              <p:nvPr/>
            </p:nvSpPr>
            <p:spPr bwMode="auto">
              <a:xfrm flipV="1">
                <a:off x="1927" y="2160"/>
                <a:ext cx="91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91" name="Line 20"/>
              <p:cNvSpPr>
                <a:spLocks noChangeShapeType="1"/>
              </p:cNvSpPr>
              <p:nvPr/>
            </p:nvSpPr>
            <p:spPr bwMode="auto">
              <a:xfrm>
                <a:off x="2018" y="2160"/>
                <a:ext cx="46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92" name="Oval 21"/>
              <p:cNvSpPr>
                <a:spLocks noChangeArrowheads="1"/>
              </p:cNvSpPr>
              <p:nvPr/>
            </p:nvSpPr>
            <p:spPr bwMode="auto">
              <a:xfrm>
                <a:off x="1973" y="2251"/>
                <a:ext cx="63" cy="63"/>
              </a:xfrm>
              <a:prstGeom prst="ellipse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sp>
          <p:nvSpPr>
            <p:cNvPr id="46118" name="Line 22"/>
            <p:cNvSpPr>
              <a:spLocks noChangeShapeType="1"/>
            </p:cNvSpPr>
            <p:nvPr/>
          </p:nvSpPr>
          <p:spPr bwMode="auto">
            <a:xfrm>
              <a:off x="3840" y="2279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9" name="Line 23"/>
            <p:cNvSpPr>
              <a:spLocks noChangeShapeType="1"/>
            </p:cNvSpPr>
            <p:nvPr/>
          </p:nvSpPr>
          <p:spPr bwMode="auto">
            <a:xfrm flipH="1">
              <a:off x="3108" y="2288"/>
              <a:ext cx="73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0" name="Line 24"/>
            <p:cNvSpPr>
              <a:spLocks noChangeShapeType="1"/>
            </p:cNvSpPr>
            <p:nvPr/>
          </p:nvSpPr>
          <p:spPr bwMode="auto">
            <a:xfrm>
              <a:off x="3672" y="3191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1" name="Line 25"/>
            <p:cNvSpPr>
              <a:spLocks noChangeShapeType="1"/>
            </p:cNvSpPr>
            <p:nvPr/>
          </p:nvSpPr>
          <p:spPr bwMode="auto">
            <a:xfrm>
              <a:off x="3096" y="2279"/>
              <a:ext cx="0" cy="89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2" name="Text Box 26"/>
            <p:cNvSpPr txBox="1">
              <a:spLocks noChangeArrowheads="1"/>
            </p:cNvSpPr>
            <p:nvPr/>
          </p:nvSpPr>
          <p:spPr bwMode="auto">
            <a:xfrm>
              <a:off x="2304" y="2208"/>
              <a:ext cx="3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Y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  <a:endParaRPr kumimoji="0" lang="en-US" altLang="zh-CN" sz="2400" b="1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123" name="Text Box 27"/>
            <p:cNvSpPr txBox="1">
              <a:spLocks noChangeArrowheads="1"/>
            </p:cNvSpPr>
            <p:nvPr/>
          </p:nvSpPr>
          <p:spPr bwMode="auto">
            <a:xfrm>
              <a:off x="1742" y="2951"/>
              <a:ext cx="5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solidFill>
                    <a:schemeClr val="bg2"/>
                  </a:solidFill>
                  <a:latin typeface="Arial" panose="020B0604020202020204" pitchFamily="34" charset="0"/>
                </a:rPr>
                <a:t>CP</a:t>
              </a:r>
              <a:r>
                <a:rPr kumimoji="0" lang="en-US" altLang="zh-CN" sz="20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6124" name="Oval 28"/>
            <p:cNvSpPr>
              <a:spLocks noChangeArrowheads="1"/>
            </p:cNvSpPr>
            <p:nvPr/>
          </p:nvSpPr>
          <p:spPr bwMode="auto">
            <a:xfrm>
              <a:off x="1668" y="2711"/>
              <a:ext cx="48" cy="48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6125" name="Oval 29"/>
            <p:cNvSpPr>
              <a:spLocks noChangeArrowheads="1"/>
            </p:cNvSpPr>
            <p:nvPr/>
          </p:nvSpPr>
          <p:spPr bwMode="auto">
            <a:xfrm>
              <a:off x="3228" y="2711"/>
              <a:ext cx="48" cy="48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46126" name="Group 30"/>
            <p:cNvGrpSpPr>
              <a:grpSpLocks/>
            </p:cNvGrpSpPr>
            <p:nvPr/>
          </p:nvGrpSpPr>
          <p:grpSpPr bwMode="auto">
            <a:xfrm>
              <a:off x="3168" y="2747"/>
              <a:ext cx="60" cy="588"/>
              <a:chOff x="3696" y="2400"/>
              <a:chExt cx="96" cy="720"/>
            </a:xfrm>
          </p:grpSpPr>
          <p:sp>
            <p:nvSpPr>
              <p:cNvPr id="46187" name="Line 31"/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88" name="Line 32"/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0" cy="72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6127" name="Group 33"/>
            <p:cNvGrpSpPr>
              <a:grpSpLocks/>
            </p:cNvGrpSpPr>
            <p:nvPr/>
          </p:nvGrpSpPr>
          <p:grpSpPr bwMode="auto">
            <a:xfrm>
              <a:off x="1620" y="2747"/>
              <a:ext cx="60" cy="588"/>
              <a:chOff x="3696" y="2400"/>
              <a:chExt cx="96" cy="720"/>
            </a:xfrm>
          </p:grpSpPr>
          <p:sp>
            <p:nvSpPr>
              <p:cNvPr id="46185" name="Line 34"/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86" name="Line 35"/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0" cy="72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6128" name="Line 36"/>
            <p:cNvSpPr>
              <a:spLocks noChangeShapeType="1"/>
            </p:cNvSpPr>
            <p:nvPr/>
          </p:nvSpPr>
          <p:spPr bwMode="auto">
            <a:xfrm flipH="1">
              <a:off x="1227" y="3335"/>
              <a:ext cx="19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9" name="Oval 37"/>
            <p:cNvSpPr>
              <a:spLocks noChangeArrowheads="1"/>
            </p:cNvSpPr>
            <p:nvPr/>
          </p:nvSpPr>
          <p:spPr bwMode="auto">
            <a:xfrm>
              <a:off x="1596" y="33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46130" name="Group 38"/>
            <p:cNvGrpSpPr>
              <a:grpSpLocks/>
            </p:cNvGrpSpPr>
            <p:nvPr/>
          </p:nvGrpSpPr>
          <p:grpSpPr bwMode="auto">
            <a:xfrm>
              <a:off x="1584" y="1008"/>
              <a:ext cx="336" cy="288"/>
              <a:chOff x="816" y="1095"/>
              <a:chExt cx="528" cy="393"/>
            </a:xfrm>
          </p:grpSpPr>
          <p:sp>
            <p:nvSpPr>
              <p:cNvPr id="46183" name="Rectangle 39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528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46184" name="Oval 40"/>
              <p:cNvSpPr>
                <a:spLocks noChangeArrowheads="1"/>
              </p:cNvSpPr>
              <p:nvPr/>
            </p:nvSpPr>
            <p:spPr bwMode="auto">
              <a:xfrm>
                <a:off x="1008" y="1095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grpSp>
          <p:nvGrpSpPr>
            <p:cNvPr id="46131" name="Group 41"/>
            <p:cNvGrpSpPr>
              <a:grpSpLocks/>
            </p:cNvGrpSpPr>
            <p:nvPr/>
          </p:nvGrpSpPr>
          <p:grpSpPr bwMode="auto">
            <a:xfrm>
              <a:off x="1584" y="1488"/>
              <a:ext cx="336" cy="288"/>
              <a:chOff x="816" y="1095"/>
              <a:chExt cx="528" cy="393"/>
            </a:xfrm>
          </p:grpSpPr>
          <p:sp>
            <p:nvSpPr>
              <p:cNvPr id="46181" name="Rectangle 42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528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46182" name="Oval 43"/>
              <p:cNvSpPr>
                <a:spLocks noChangeArrowheads="1"/>
              </p:cNvSpPr>
              <p:nvPr/>
            </p:nvSpPr>
            <p:spPr bwMode="auto">
              <a:xfrm>
                <a:off x="1008" y="1095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grpSp>
          <p:nvGrpSpPr>
            <p:cNvPr id="46132" name="Group 44"/>
            <p:cNvGrpSpPr>
              <a:grpSpLocks/>
            </p:cNvGrpSpPr>
            <p:nvPr/>
          </p:nvGrpSpPr>
          <p:grpSpPr bwMode="auto">
            <a:xfrm>
              <a:off x="2304" y="1008"/>
              <a:ext cx="336" cy="288"/>
              <a:chOff x="816" y="1095"/>
              <a:chExt cx="528" cy="393"/>
            </a:xfrm>
          </p:grpSpPr>
          <p:sp>
            <p:nvSpPr>
              <p:cNvPr id="46179" name="Rectangle 45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528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46180" name="Oval 46"/>
              <p:cNvSpPr>
                <a:spLocks noChangeArrowheads="1"/>
              </p:cNvSpPr>
              <p:nvPr/>
            </p:nvSpPr>
            <p:spPr bwMode="auto">
              <a:xfrm>
                <a:off x="1008" y="1095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grpSp>
          <p:nvGrpSpPr>
            <p:cNvPr id="46133" name="Group 47"/>
            <p:cNvGrpSpPr>
              <a:grpSpLocks/>
            </p:cNvGrpSpPr>
            <p:nvPr/>
          </p:nvGrpSpPr>
          <p:grpSpPr bwMode="auto">
            <a:xfrm>
              <a:off x="2304" y="1488"/>
              <a:ext cx="336" cy="288"/>
              <a:chOff x="816" y="1095"/>
              <a:chExt cx="528" cy="393"/>
            </a:xfrm>
          </p:grpSpPr>
          <p:sp>
            <p:nvSpPr>
              <p:cNvPr id="46177" name="Rectangle 48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528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46178" name="Oval 49"/>
              <p:cNvSpPr>
                <a:spLocks noChangeArrowheads="1"/>
              </p:cNvSpPr>
              <p:nvPr/>
            </p:nvSpPr>
            <p:spPr bwMode="auto">
              <a:xfrm>
                <a:off x="1008" y="1095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grpSp>
          <p:nvGrpSpPr>
            <p:cNvPr id="46134" name="Group 50"/>
            <p:cNvGrpSpPr>
              <a:grpSpLocks/>
            </p:cNvGrpSpPr>
            <p:nvPr/>
          </p:nvGrpSpPr>
          <p:grpSpPr bwMode="auto">
            <a:xfrm>
              <a:off x="2928" y="1008"/>
              <a:ext cx="336" cy="288"/>
              <a:chOff x="816" y="1095"/>
              <a:chExt cx="528" cy="393"/>
            </a:xfrm>
          </p:grpSpPr>
          <p:sp>
            <p:nvSpPr>
              <p:cNvPr id="46175" name="Rectangle 51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528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46176" name="Oval 52"/>
              <p:cNvSpPr>
                <a:spLocks noChangeArrowheads="1"/>
              </p:cNvSpPr>
              <p:nvPr/>
            </p:nvSpPr>
            <p:spPr bwMode="auto">
              <a:xfrm>
                <a:off x="1008" y="1095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grpSp>
          <p:nvGrpSpPr>
            <p:cNvPr id="46135" name="Group 53"/>
            <p:cNvGrpSpPr>
              <a:grpSpLocks/>
            </p:cNvGrpSpPr>
            <p:nvPr/>
          </p:nvGrpSpPr>
          <p:grpSpPr bwMode="auto">
            <a:xfrm>
              <a:off x="2928" y="1488"/>
              <a:ext cx="336" cy="288"/>
              <a:chOff x="816" y="1095"/>
              <a:chExt cx="528" cy="393"/>
            </a:xfrm>
          </p:grpSpPr>
          <p:sp>
            <p:nvSpPr>
              <p:cNvPr id="46173" name="Rectangle 54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528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46174" name="Oval 55"/>
              <p:cNvSpPr>
                <a:spLocks noChangeArrowheads="1"/>
              </p:cNvSpPr>
              <p:nvPr/>
            </p:nvSpPr>
            <p:spPr bwMode="auto">
              <a:xfrm>
                <a:off x="1008" y="1095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grpSp>
          <p:nvGrpSpPr>
            <p:cNvPr id="46136" name="Group 56"/>
            <p:cNvGrpSpPr>
              <a:grpSpLocks/>
            </p:cNvGrpSpPr>
            <p:nvPr/>
          </p:nvGrpSpPr>
          <p:grpSpPr bwMode="auto">
            <a:xfrm>
              <a:off x="3600" y="1488"/>
              <a:ext cx="336" cy="288"/>
              <a:chOff x="816" y="1095"/>
              <a:chExt cx="528" cy="393"/>
            </a:xfrm>
          </p:grpSpPr>
          <p:sp>
            <p:nvSpPr>
              <p:cNvPr id="46171" name="Rectangle 57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528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46172" name="Oval 58"/>
              <p:cNvSpPr>
                <a:spLocks noChangeArrowheads="1"/>
              </p:cNvSpPr>
              <p:nvPr/>
            </p:nvSpPr>
            <p:spPr bwMode="auto">
              <a:xfrm>
                <a:off x="1008" y="1095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grpSp>
          <p:nvGrpSpPr>
            <p:cNvPr id="46137" name="Group 59"/>
            <p:cNvGrpSpPr>
              <a:grpSpLocks/>
            </p:cNvGrpSpPr>
            <p:nvPr/>
          </p:nvGrpSpPr>
          <p:grpSpPr bwMode="auto">
            <a:xfrm>
              <a:off x="3600" y="1008"/>
              <a:ext cx="336" cy="288"/>
              <a:chOff x="816" y="1095"/>
              <a:chExt cx="528" cy="393"/>
            </a:xfrm>
          </p:grpSpPr>
          <p:sp>
            <p:nvSpPr>
              <p:cNvPr id="46169" name="Rectangle 60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528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46170" name="Oval 61"/>
              <p:cNvSpPr>
                <a:spLocks noChangeArrowheads="1"/>
              </p:cNvSpPr>
              <p:nvPr/>
            </p:nvSpPr>
            <p:spPr bwMode="auto">
              <a:xfrm>
                <a:off x="1008" y="1095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sp>
          <p:nvSpPr>
            <p:cNvPr id="46138" name="Line 62"/>
            <p:cNvSpPr>
              <a:spLocks noChangeShapeType="1"/>
            </p:cNvSpPr>
            <p:nvPr/>
          </p:nvSpPr>
          <p:spPr bwMode="auto">
            <a:xfrm flipV="1">
              <a:off x="1824" y="1776"/>
              <a:ext cx="0" cy="72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9" name="Line 63"/>
            <p:cNvSpPr>
              <a:spLocks noChangeShapeType="1"/>
            </p:cNvSpPr>
            <p:nvPr/>
          </p:nvSpPr>
          <p:spPr bwMode="auto">
            <a:xfrm>
              <a:off x="2400" y="1776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0" name="Line 64"/>
            <p:cNvSpPr>
              <a:spLocks noChangeShapeType="1"/>
            </p:cNvSpPr>
            <p:nvPr/>
          </p:nvSpPr>
          <p:spPr bwMode="auto">
            <a:xfrm flipH="1">
              <a:off x="1824" y="1968"/>
              <a:ext cx="57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1" name="Oval 65"/>
            <p:cNvSpPr>
              <a:spLocks noChangeArrowheads="1"/>
            </p:cNvSpPr>
            <p:nvPr/>
          </p:nvSpPr>
          <p:spPr bwMode="auto">
            <a:xfrm>
              <a:off x="1788" y="1944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6142" name="Line 66"/>
            <p:cNvSpPr>
              <a:spLocks noChangeShapeType="1"/>
            </p:cNvSpPr>
            <p:nvPr/>
          </p:nvSpPr>
          <p:spPr bwMode="auto">
            <a:xfrm flipV="1">
              <a:off x="3360" y="2112"/>
              <a:ext cx="0" cy="38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3" name="Line 67"/>
            <p:cNvSpPr>
              <a:spLocks noChangeShapeType="1"/>
            </p:cNvSpPr>
            <p:nvPr/>
          </p:nvSpPr>
          <p:spPr bwMode="auto">
            <a:xfrm flipH="1">
              <a:off x="1680" y="2112"/>
              <a:ext cx="16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4" name="Line 68"/>
            <p:cNvSpPr>
              <a:spLocks noChangeShapeType="1"/>
            </p:cNvSpPr>
            <p:nvPr/>
          </p:nvSpPr>
          <p:spPr bwMode="auto">
            <a:xfrm flipV="1">
              <a:off x="1680" y="1776"/>
              <a:ext cx="0" cy="3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5" name="Line 69"/>
            <p:cNvSpPr>
              <a:spLocks noChangeShapeType="1"/>
            </p:cNvSpPr>
            <p:nvPr/>
          </p:nvSpPr>
          <p:spPr bwMode="auto">
            <a:xfrm>
              <a:off x="2976" y="1776"/>
              <a:ext cx="0" cy="3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6" name="Oval 70"/>
            <p:cNvSpPr>
              <a:spLocks noChangeArrowheads="1"/>
            </p:cNvSpPr>
            <p:nvPr/>
          </p:nvSpPr>
          <p:spPr bwMode="auto">
            <a:xfrm>
              <a:off x="2952" y="2076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6147" name="Line 71"/>
            <p:cNvSpPr>
              <a:spLocks noChangeShapeType="1"/>
            </p:cNvSpPr>
            <p:nvPr/>
          </p:nvSpPr>
          <p:spPr bwMode="auto">
            <a:xfrm>
              <a:off x="2256" y="2208"/>
              <a:ext cx="14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8" name="Line 72"/>
            <p:cNvSpPr>
              <a:spLocks noChangeShapeType="1"/>
            </p:cNvSpPr>
            <p:nvPr/>
          </p:nvSpPr>
          <p:spPr bwMode="auto">
            <a:xfrm>
              <a:off x="3120" y="1776"/>
              <a:ext cx="0" cy="43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9" name="Oval 73"/>
            <p:cNvSpPr>
              <a:spLocks noChangeArrowheads="1"/>
            </p:cNvSpPr>
            <p:nvPr/>
          </p:nvSpPr>
          <p:spPr bwMode="auto">
            <a:xfrm>
              <a:off x="3096" y="2172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6150" name="Line 74"/>
            <p:cNvSpPr>
              <a:spLocks noChangeShapeType="1"/>
            </p:cNvSpPr>
            <p:nvPr/>
          </p:nvSpPr>
          <p:spPr bwMode="auto">
            <a:xfrm flipV="1">
              <a:off x="3696" y="1776"/>
              <a:ext cx="0" cy="43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1" name="Line 75"/>
            <p:cNvSpPr>
              <a:spLocks noChangeShapeType="1"/>
            </p:cNvSpPr>
            <p:nvPr/>
          </p:nvSpPr>
          <p:spPr bwMode="auto">
            <a:xfrm flipV="1">
              <a:off x="3840" y="1776"/>
              <a:ext cx="0" cy="52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2" name="Oval 76"/>
            <p:cNvSpPr>
              <a:spLocks noChangeArrowheads="1"/>
            </p:cNvSpPr>
            <p:nvPr/>
          </p:nvSpPr>
          <p:spPr bwMode="auto">
            <a:xfrm>
              <a:off x="3804" y="2268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6153" name="Line 77"/>
            <p:cNvSpPr>
              <a:spLocks noChangeShapeType="1"/>
            </p:cNvSpPr>
            <p:nvPr/>
          </p:nvSpPr>
          <p:spPr bwMode="auto">
            <a:xfrm flipH="1">
              <a:off x="2544" y="2292"/>
              <a:ext cx="57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4" name="Line 78"/>
            <p:cNvSpPr>
              <a:spLocks noChangeShapeType="1"/>
            </p:cNvSpPr>
            <p:nvPr/>
          </p:nvSpPr>
          <p:spPr bwMode="auto">
            <a:xfrm flipV="1">
              <a:off x="2544" y="1776"/>
              <a:ext cx="0" cy="5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5" name="Oval 79"/>
            <p:cNvSpPr>
              <a:spLocks noChangeArrowheads="1"/>
            </p:cNvSpPr>
            <p:nvPr/>
          </p:nvSpPr>
          <p:spPr bwMode="auto">
            <a:xfrm>
              <a:off x="3072" y="2256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6156" name="Text Box 80"/>
            <p:cNvSpPr txBox="1">
              <a:spLocks noChangeArrowheads="1"/>
            </p:cNvSpPr>
            <p:nvPr/>
          </p:nvSpPr>
          <p:spPr bwMode="auto">
            <a:xfrm>
              <a:off x="1152" y="302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R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46157" name="Line 81"/>
            <p:cNvSpPr>
              <a:spLocks noChangeShapeType="1"/>
            </p:cNvSpPr>
            <p:nvPr/>
          </p:nvSpPr>
          <p:spPr bwMode="auto">
            <a:xfrm flipV="1">
              <a:off x="1728" y="1296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8" name="Line 82"/>
            <p:cNvSpPr>
              <a:spLocks noChangeShapeType="1"/>
            </p:cNvSpPr>
            <p:nvPr/>
          </p:nvSpPr>
          <p:spPr bwMode="auto">
            <a:xfrm flipV="1">
              <a:off x="2448" y="1296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9" name="Line 83"/>
            <p:cNvSpPr>
              <a:spLocks noChangeShapeType="1"/>
            </p:cNvSpPr>
            <p:nvPr/>
          </p:nvSpPr>
          <p:spPr bwMode="auto">
            <a:xfrm flipV="1">
              <a:off x="3072" y="1296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60" name="Line 84"/>
            <p:cNvSpPr>
              <a:spLocks noChangeShapeType="1"/>
            </p:cNvSpPr>
            <p:nvPr/>
          </p:nvSpPr>
          <p:spPr bwMode="auto">
            <a:xfrm flipV="1">
              <a:off x="3744" y="1296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61" name="Line 85"/>
            <p:cNvSpPr>
              <a:spLocks noChangeShapeType="1"/>
            </p:cNvSpPr>
            <p:nvPr/>
          </p:nvSpPr>
          <p:spPr bwMode="auto">
            <a:xfrm flipV="1">
              <a:off x="1728" y="816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62" name="Line 86"/>
            <p:cNvSpPr>
              <a:spLocks noChangeShapeType="1"/>
            </p:cNvSpPr>
            <p:nvPr/>
          </p:nvSpPr>
          <p:spPr bwMode="auto">
            <a:xfrm flipV="1">
              <a:off x="2448" y="816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63" name="Line 87"/>
            <p:cNvSpPr>
              <a:spLocks noChangeShapeType="1"/>
            </p:cNvSpPr>
            <p:nvPr/>
          </p:nvSpPr>
          <p:spPr bwMode="auto">
            <a:xfrm flipV="1">
              <a:off x="3072" y="816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64" name="Line 88"/>
            <p:cNvSpPr>
              <a:spLocks noChangeShapeType="1"/>
            </p:cNvSpPr>
            <p:nvPr/>
          </p:nvSpPr>
          <p:spPr bwMode="auto">
            <a:xfrm flipV="1">
              <a:off x="3744" y="816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65" name="Text Box 89"/>
            <p:cNvSpPr txBox="1">
              <a:spLocks noChangeArrowheads="1"/>
            </p:cNvSpPr>
            <p:nvPr/>
          </p:nvSpPr>
          <p:spPr bwMode="auto">
            <a:xfrm>
              <a:off x="2064" y="62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W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6166" name="Text Box 90"/>
            <p:cNvSpPr txBox="1">
              <a:spLocks noChangeArrowheads="1"/>
            </p:cNvSpPr>
            <p:nvPr/>
          </p:nvSpPr>
          <p:spPr bwMode="auto">
            <a:xfrm>
              <a:off x="1344" y="62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W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6167" name="Text Box 91"/>
            <p:cNvSpPr txBox="1">
              <a:spLocks noChangeArrowheads="1"/>
            </p:cNvSpPr>
            <p:nvPr/>
          </p:nvSpPr>
          <p:spPr bwMode="auto">
            <a:xfrm>
              <a:off x="2688" y="62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W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6168" name="Text Box 92"/>
            <p:cNvSpPr txBox="1">
              <a:spLocks noChangeArrowheads="1"/>
            </p:cNvSpPr>
            <p:nvPr/>
          </p:nvSpPr>
          <p:spPr bwMode="auto">
            <a:xfrm>
              <a:off x="3360" y="62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W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242781" name="Text Box 93"/>
          <p:cNvSpPr txBox="1">
            <a:spLocks noChangeArrowheads="1"/>
          </p:cNvSpPr>
          <p:nvPr/>
        </p:nvSpPr>
        <p:spPr bwMode="auto">
          <a:xfrm>
            <a:off x="1229072" y="5418584"/>
            <a:ext cx="5791200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0"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J</a:t>
            </a:r>
            <a:r>
              <a:rPr kumimoji="0" lang="en-US" altLang="zh-CN" sz="28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kumimoji="0"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=K</a:t>
            </a:r>
            <a:r>
              <a:rPr kumimoji="0" lang="en-US" altLang="zh-CN" sz="28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1 </a:t>
            </a:r>
            <a:r>
              <a:rPr kumimoji="0"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=1    </a:t>
            </a:r>
            <a:r>
              <a:rPr kumimoji="0"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，</a:t>
            </a: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CP</a:t>
            </a:r>
            <a:r>
              <a:rPr kumimoji="0" lang="en-US" altLang="zh-CN" sz="24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1    </a:t>
            </a:r>
            <a:endParaRPr kumimoji="0" lang="zh-CN" altLang="en-US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0"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J</a:t>
            </a:r>
            <a:r>
              <a:rPr kumimoji="0" lang="en-US" altLang="zh-CN" sz="28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2</a:t>
            </a:r>
            <a:r>
              <a:rPr kumimoji="0"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=K</a:t>
            </a:r>
            <a:r>
              <a:rPr kumimoji="0" lang="en-US" altLang="zh-CN" sz="28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2 </a:t>
            </a:r>
            <a:r>
              <a:rPr kumimoji="0"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=1    </a:t>
            </a:r>
            <a:r>
              <a:rPr kumimoji="0"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，</a:t>
            </a: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CP</a:t>
            </a:r>
            <a:r>
              <a:rPr kumimoji="0" lang="en-US" altLang="zh-CN" sz="24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2 </a:t>
            </a:r>
            <a:r>
              <a:rPr kumimoji="0"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＝ </a:t>
            </a:r>
            <a:r>
              <a:rPr kumimoji="0"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Y</a:t>
            </a:r>
            <a:r>
              <a:rPr kumimoji="0" lang="en-US" altLang="zh-CN" sz="28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endParaRPr kumimoji="0" lang="zh-CN" altLang="en-US" sz="2800" b="1" baseline="-250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15" name="Group 94"/>
          <p:cNvGrpSpPr>
            <a:grpSpLocks/>
          </p:cNvGrpSpPr>
          <p:nvPr/>
        </p:nvGrpSpPr>
        <p:grpSpPr bwMode="auto">
          <a:xfrm>
            <a:off x="4716463" y="1450975"/>
            <a:ext cx="5257800" cy="519113"/>
            <a:chOff x="144" y="2976"/>
            <a:chExt cx="3312" cy="327"/>
          </a:xfrm>
        </p:grpSpPr>
        <p:sp>
          <p:nvSpPr>
            <p:cNvPr id="46106" name="Text Box 95"/>
            <p:cNvSpPr txBox="1">
              <a:spLocks noChangeArrowheads="1"/>
            </p:cNvSpPr>
            <p:nvPr/>
          </p:nvSpPr>
          <p:spPr bwMode="auto">
            <a:xfrm>
              <a:off x="144" y="2976"/>
              <a:ext cx="3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800" b="1" dirty="0">
                  <a:solidFill>
                    <a:schemeClr val="bg2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</a:rPr>
                <a:t>1</a:t>
              </a:r>
              <a:r>
                <a:rPr kumimoji="0" lang="en-US" altLang="zh-CN" sz="2800" b="1" baseline="30000" dirty="0">
                  <a:solidFill>
                    <a:schemeClr val="bg2"/>
                  </a:solidFill>
                </a:rPr>
                <a:t>n+1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 J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Q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800" b="1" dirty="0">
                  <a:solidFill>
                    <a:schemeClr val="bg2"/>
                  </a:solidFill>
                </a:rPr>
                <a:t>+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K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Q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zh-CN" altLang="en-US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6107" name="Line 96"/>
            <p:cNvSpPr>
              <a:spLocks noChangeShapeType="1"/>
            </p:cNvSpPr>
            <p:nvPr/>
          </p:nvSpPr>
          <p:spPr bwMode="auto">
            <a:xfrm>
              <a:off x="1296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8" name="Line 97"/>
            <p:cNvSpPr>
              <a:spLocks noChangeShapeType="1"/>
            </p:cNvSpPr>
            <p:nvPr/>
          </p:nvSpPr>
          <p:spPr bwMode="auto">
            <a:xfrm>
              <a:off x="2592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9" name="Line 98"/>
            <p:cNvSpPr>
              <a:spLocks noChangeShapeType="1"/>
            </p:cNvSpPr>
            <p:nvPr/>
          </p:nvSpPr>
          <p:spPr bwMode="auto">
            <a:xfrm>
              <a:off x="1728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" name="Group 99"/>
          <p:cNvGrpSpPr>
            <a:grpSpLocks/>
          </p:cNvGrpSpPr>
          <p:nvPr/>
        </p:nvGrpSpPr>
        <p:grpSpPr bwMode="auto">
          <a:xfrm>
            <a:off x="4716463" y="2060575"/>
            <a:ext cx="5257800" cy="519113"/>
            <a:chOff x="144" y="2976"/>
            <a:chExt cx="3312" cy="327"/>
          </a:xfrm>
        </p:grpSpPr>
        <p:sp>
          <p:nvSpPr>
            <p:cNvPr id="46102" name="Text Box 100"/>
            <p:cNvSpPr txBox="1">
              <a:spLocks noChangeArrowheads="1"/>
            </p:cNvSpPr>
            <p:nvPr/>
          </p:nvSpPr>
          <p:spPr bwMode="auto">
            <a:xfrm>
              <a:off x="144" y="2976"/>
              <a:ext cx="3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800" b="1" dirty="0">
                  <a:solidFill>
                    <a:schemeClr val="bg2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</a:rPr>
                <a:t>2</a:t>
              </a:r>
              <a:r>
                <a:rPr kumimoji="0" lang="en-US" altLang="zh-CN" sz="2800" b="1" baseline="30000" dirty="0">
                  <a:solidFill>
                    <a:schemeClr val="bg2"/>
                  </a:solidFill>
                </a:rPr>
                <a:t>n+1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 J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Q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800" b="1" dirty="0">
                  <a:solidFill>
                    <a:schemeClr val="bg2"/>
                  </a:solidFill>
                </a:rPr>
                <a:t>+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K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Q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 </a:t>
              </a:r>
              <a:r>
                <a:rPr kumimoji="0" lang="zh-CN" altLang="en-US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6103" name="Line 101"/>
            <p:cNvSpPr>
              <a:spLocks noChangeShapeType="1"/>
            </p:cNvSpPr>
            <p:nvPr/>
          </p:nvSpPr>
          <p:spPr bwMode="auto">
            <a:xfrm>
              <a:off x="1296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4" name="Line 102"/>
            <p:cNvSpPr>
              <a:spLocks noChangeShapeType="1"/>
            </p:cNvSpPr>
            <p:nvPr/>
          </p:nvSpPr>
          <p:spPr bwMode="auto">
            <a:xfrm>
              <a:off x="2592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5" name="Line 103"/>
            <p:cNvSpPr>
              <a:spLocks noChangeShapeType="1"/>
            </p:cNvSpPr>
            <p:nvPr/>
          </p:nvSpPr>
          <p:spPr bwMode="auto">
            <a:xfrm>
              <a:off x="1728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" name="Group 106"/>
          <p:cNvGrpSpPr>
            <a:grpSpLocks/>
          </p:cNvGrpSpPr>
          <p:nvPr/>
        </p:nvGrpSpPr>
        <p:grpSpPr bwMode="auto">
          <a:xfrm>
            <a:off x="6573391" y="3874319"/>
            <a:ext cx="1905000" cy="2443162"/>
            <a:chOff x="3888" y="2064"/>
            <a:chExt cx="1200" cy="1539"/>
          </a:xfrm>
        </p:grpSpPr>
        <p:sp>
          <p:nvSpPr>
            <p:cNvPr id="46097" name="Text Box 107"/>
            <p:cNvSpPr txBox="1">
              <a:spLocks noChangeArrowheads="1"/>
            </p:cNvSpPr>
            <p:nvPr/>
          </p:nvSpPr>
          <p:spPr bwMode="auto">
            <a:xfrm>
              <a:off x="3888" y="2064"/>
              <a:ext cx="1200" cy="1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W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0 </a:t>
              </a:r>
              <a:r>
                <a:rPr kumimoji="0" lang="en-US" altLang="zh-CN" sz="2800" b="1">
                  <a:solidFill>
                    <a:schemeClr val="bg2"/>
                  </a:solidFill>
                  <a:latin typeface="Arial" panose="020B0604020202020204" pitchFamily="34" charset="0"/>
                </a:rPr>
                <a:t>= Y</a:t>
              </a:r>
              <a:r>
                <a:rPr kumimoji="0" lang="en-US" altLang="zh-CN" sz="28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800" b="1">
                  <a:solidFill>
                    <a:schemeClr val="bg2"/>
                  </a:solidFill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W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800" b="1">
                  <a:solidFill>
                    <a:schemeClr val="bg2"/>
                  </a:solidFill>
                  <a:latin typeface="Arial" panose="020B0604020202020204" pitchFamily="34" charset="0"/>
                </a:rPr>
                <a:t>= Y</a:t>
              </a:r>
              <a:r>
                <a:rPr kumimoji="0" lang="en-US" altLang="zh-CN" sz="28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800" b="1">
                  <a:solidFill>
                    <a:schemeClr val="bg2"/>
                  </a:solidFill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W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800" b="1">
                  <a:solidFill>
                    <a:schemeClr val="bg2"/>
                  </a:solidFill>
                  <a:latin typeface="Arial" panose="020B0604020202020204" pitchFamily="34" charset="0"/>
                </a:rPr>
                <a:t>= Y</a:t>
              </a:r>
              <a:r>
                <a:rPr kumimoji="0" lang="en-US" altLang="zh-CN" sz="28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800" b="1">
                  <a:solidFill>
                    <a:schemeClr val="bg2"/>
                  </a:solidFill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W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3 </a:t>
              </a:r>
              <a:r>
                <a:rPr kumimoji="0" lang="en-US" altLang="zh-CN" sz="2800" b="1">
                  <a:solidFill>
                    <a:schemeClr val="bg2"/>
                  </a:solidFill>
                  <a:latin typeface="Arial" panose="020B0604020202020204" pitchFamily="34" charset="0"/>
                </a:rPr>
                <a:t>= Y</a:t>
              </a:r>
              <a:r>
                <a:rPr kumimoji="0" lang="en-US" altLang="zh-CN" sz="28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800" b="1">
                  <a:solidFill>
                    <a:schemeClr val="bg2"/>
                  </a:solidFill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6098" name="Line 108"/>
            <p:cNvSpPr>
              <a:spLocks noChangeShapeType="1"/>
            </p:cNvSpPr>
            <p:nvPr/>
          </p:nvSpPr>
          <p:spPr bwMode="auto">
            <a:xfrm>
              <a:off x="4416" y="2064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9" name="Line 109"/>
            <p:cNvSpPr>
              <a:spLocks noChangeShapeType="1"/>
            </p:cNvSpPr>
            <p:nvPr/>
          </p:nvSpPr>
          <p:spPr bwMode="auto">
            <a:xfrm>
              <a:off x="4704" y="2064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0" name="Line 110"/>
            <p:cNvSpPr>
              <a:spLocks noChangeShapeType="1"/>
            </p:cNvSpPr>
            <p:nvPr/>
          </p:nvSpPr>
          <p:spPr bwMode="auto">
            <a:xfrm>
              <a:off x="4416" y="2496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1" name="Line 111"/>
            <p:cNvSpPr>
              <a:spLocks noChangeShapeType="1"/>
            </p:cNvSpPr>
            <p:nvPr/>
          </p:nvSpPr>
          <p:spPr bwMode="auto">
            <a:xfrm>
              <a:off x="4704" y="2880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2800" name="AutoShape 112"/>
          <p:cNvSpPr>
            <a:spLocks/>
          </p:cNvSpPr>
          <p:nvPr/>
        </p:nvSpPr>
        <p:spPr bwMode="auto">
          <a:xfrm>
            <a:off x="5939979" y="4171181"/>
            <a:ext cx="609600" cy="1905000"/>
          </a:xfrm>
          <a:prstGeom prst="leftBrace">
            <a:avLst>
              <a:gd name="adj1" fmla="val 26042"/>
              <a:gd name="adj2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pic>
        <p:nvPicPr>
          <p:cNvPr id="46092" name="Picture 117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3" name="Line 121"/>
          <p:cNvSpPr>
            <a:spLocks noChangeShapeType="1"/>
          </p:cNvSpPr>
          <p:nvPr/>
        </p:nvSpPr>
        <p:spPr bwMode="auto">
          <a:xfrm>
            <a:off x="4331047" y="5469788"/>
            <a:ext cx="0" cy="431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4" name="Line 122"/>
          <p:cNvSpPr>
            <a:spLocks noChangeShapeType="1"/>
          </p:cNvSpPr>
          <p:nvPr/>
        </p:nvSpPr>
        <p:spPr bwMode="auto">
          <a:xfrm>
            <a:off x="5051772" y="6046051"/>
            <a:ext cx="0" cy="431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5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节拍发生器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96" name="Text Box 82"/>
          <p:cNvSpPr txBox="1">
            <a:spLocks noChangeArrowheads="1"/>
          </p:cNvSpPr>
          <p:nvPr/>
        </p:nvSpPr>
        <p:spPr bwMode="auto">
          <a:xfrm>
            <a:off x="149225" y="291122"/>
            <a:ext cx="936625" cy="4619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：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16" name="组合 92"/>
          <p:cNvGrpSpPr>
            <a:grpSpLocks/>
          </p:cNvGrpSpPr>
          <p:nvPr/>
        </p:nvGrpSpPr>
        <p:grpSpPr bwMode="auto">
          <a:xfrm>
            <a:off x="4644008" y="908720"/>
            <a:ext cx="4389169" cy="1758280"/>
            <a:chOff x="5525642" y="819384"/>
            <a:chExt cx="3510854" cy="2924571"/>
          </a:xfrm>
        </p:grpSpPr>
        <p:sp>
          <p:nvSpPr>
            <p:cNvPr id="128" name="圆角矩形 104"/>
            <p:cNvSpPr>
              <a:spLocks noChangeArrowheads="1"/>
            </p:cNvSpPr>
            <p:nvPr/>
          </p:nvSpPr>
          <p:spPr bwMode="auto">
            <a:xfrm>
              <a:off x="5525642" y="1237149"/>
              <a:ext cx="3510854" cy="2506806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9" name="Text Box 81"/>
            <p:cNvSpPr txBox="1">
              <a:spLocks noChangeArrowheads="1"/>
            </p:cNvSpPr>
            <p:nvPr/>
          </p:nvSpPr>
          <p:spPr bwMode="auto">
            <a:xfrm>
              <a:off x="6705699" y="819384"/>
              <a:ext cx="1235969" cy="7678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次态方程：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30" name="圆角矩形 104"/>
          <p:cNvSpPr>
            <a:spLocks noChangeArrowheads="1"/>
          </p:cNvSpPr>
          <p:nvPr/>
        </p:nvSpPr>
        <p:spPr bwMode="auto">
          <a:xfrm>
            <a:off x="5775523" y="3464139"/>
            <a:ext cx="2828925" cy="29887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" name="Text Box 81"/>
          <p:cNvSpPr txBox="1">
            <a:spLocks noChangeArrowheads="1"/>
          </p:cNvSpPr>
          <p:nvPr/>
        </p:nvSpPr>
        <p:spPr bwMode="auto">
          <a:xfrm>
            <a:off x="6455270" y="3212976"/>
            <a:ext cx="1429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输出方程：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32" name="组合 92"/>
          <p:cNvGrpSpPr>
            <a:grpSpLocks/>
          </p:cNvGrpSpPr>
          <p:nvPr/>
        </p:nvGrpSpPr>
        <p:grpSpPr bwMode="auto">
          <a:xfrm>
            <a:off x="301626" y="5373216"/>
            <a:ext cx="5062461" cy="1123686"/>
            <a:chOff x="4987082" y="1237149"/>
            <a:chExt cx="4049414" cy="2506806"/>
          </a:xfrm>
        </p:grpSpPr>
        <p:sp>
          <p:nvSpPr>
            <p:cNvPr id="133" name="圆角矩形 104"/>
            <p:cNvSpPr>
              <a:spLocks noChangeArrowheads="1"/>
            </p:cNvSpPr>
            <p:nvPr/>
          </p:nvSpPr>
          <p:spPr bwMode="auto">
            <a:xfrm>
              <a:off x="5525642" y="1237149"/>
              <a:ext cx="3510854" cy="2506806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4" name="Text Box 81"/>
            <p:cNvSpPr txBox="1">
              <a:spLocks noChangeArrowheads="1"/>
            </p:cNvSpPr>
            <p:nvPr/>
          </p:nvSpPr>
          <p:spPr bwMode="auto">
            <a:xfrm>
              <a:off x="4987082" y="1579402"/>
              <a:ext cx="706022" cy="18538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输入方程：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81" grpId="0"/>
      <p:bldP spid="242800" grpId="0" animBg="1"/>
      <p:bldP spid="46093" grpId="0" animBg="1"/>
      <p:bldP spid="4609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609600" y="428625"/>
            <a:ext cx="5181600" cy="2224088"/>
          </a:xfrm>
          <a:prstGeom prst="rect">
            <a:avLst/>
          </a:prstGeom>
          <a:solidFill>
            <a:schemeClr val="tx1"/>
          </a:solidFill>
          <a:ln w="38100">
            <a:solidFill>
              <a:srgbClr val="CC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200" b="1" dirty="0">
                <a:solidFill>
                  <a:srgbClr val="000099"/>
                </a:solidFill>
              </a:rPr>
              <a:t>         </a:t>
            </a:r>
            <a:r>
              <a:rPr kumimoji="0" lang="en-US" altLang="zh-CN" sz="2200" b="1" dirty="0">
                <a:solidFill>
                  <a:srgbClr val="000099"/>
                </a:solidFill>
              </a:rPr>
              <a:t>Y</a:t>
            </a:r>
            <a:r>
              <a:rPr kumimoji="0" lang="en-US" altLang="zh-CN" sz="2200" b="1" baseline="-25000" dirty="0">
                <a:solidFill>
                  <a:srgbClr val="000099"/>
                </a:solidFill>
              </a:rPr>
              <a:t>2   </a:t>
            </a:r>
            <a:r>
              <a:rPr kumimoji="0" lang="en-US" altLang="zh-CN" sz="2200" b="1" dirty="0">
                <a:solidFill>
                  <a:srgbClr val="000099"/>
                </a:solidFill>
              </a:rPr>
              <a:t>Y</a:t>
            </a:r>
            <a:r>
              <a:rPr kumimoji="0" lang="en-US" altLang="zh-CN" sz="2200" b="1" baseline="-25000" dirty="0">
                <a:solidFill>
                  <a:srgbClr val="000099"/>
                </a:solidFill>
              </a:rPr>
              <a:t>1</a:t>
            </a:r>
            <a:r>
              <a:rPr lang="en-US" altLang="zh-CN" sz="2200" b="1" dirty="0">
                <a:solidFill>
                  <a:srgbClr val="000099"/>
                </a:solidFill>
              </a:rPr>
              <a:t> </a:t>
            </a:r>
            <a:r>
              <a:rPr kumimoji="0" lang="en-US" altLang="zh-CN" sz="2200" b="1" dirty="0">
                <a:solidFill>
                  <a:srgbClr val="000099"/>
                </a:solidFill>
              </a:rPr>
              <a:t> </a:t>
            </a:r>
            <a:r>
              <a:rPr lang="en-US" altLang="zh-CN" sz="2200" b="1" baseline="-30000" dirty="0">
                <a:solidFill>
                  <a:srgbClr val="000099"/>
                </a:solidFill>
              </a:rPr>
              <a:t> </a:t>
            </a:r>
            <a:r>
              <a:rPr kumimoji="0" lang="en-US" altLang="zh-CN" sz="2200" b="1" dirty="0">
                <a:solidFill>
                  <a:srgbClr val="000099"/>
                </a:solidFill>
              </a:rPr>
              <a:t> </a:t>
            </a:r>
            <a:r>
              <a:rPr kumimoji="0" lang="en-US" altLang="zh-CN" sz="2200" b="1" baseline="30000" dirty="0">
                <a:solidFill>
                  <a:srgbClr val="000099"/>
                </a:solidFill>
              </a:rPr>
              <a:t>  </a:t>
            </a:r>
            <a:r>
              <a:rPr kumimoji="0" lang="en-US" altLang="zh-CN" sz="2200" b="1" dirty="0">
                <a:solidFill>
                  <a:srgbClr val="000099"/>
                </a:solidFill>
              </a:rPr>
              <a:t>Y</a:t>
            </a:r>
            <a:r>
              <a:rPr kumimoji="0" lang="en-US" altLang="zh-CN" sz="2200" b="1" baseline="-25000" dirty="0">
                <a:solidFill>
                  <a:srgbClr val="000099"/>
                </a:solidFill>
              </a:rPr>
              <a:t>2</a:t>
            </a:r>
            <a:r>
              <a:rPr kumimoji="0" lang="en-US" altLang="zh-CN" sz="2200" b="1" baseline="30000" dirty="0">
                <a:solidFill>
                  <a:srgbClr val="000099"/>
                </a:solidFill>
              </a:rPr>
              <a:t>n+1</a:t>
            </a:r>
            <a:r>
              <a:rPr lang="en-US" altLang="zh-CN" sz="2200" b="1" baseline="-30000" dirty="0">
                <a:solidFill>
                  <a:srgbClr val="000099"/>
                </a:solidFill>
              </a:rPr>
              <a:t>     </a:t>
            </a:r>
            <a:r>
              <a:rPr kumimoji="0" lang="en-US" altLang="zh-CN" sz="2200" b="1" dirty="0">
                <a:solidFill>
                  <a:srgbClr val="000099"/>
                </a:solidFill>
              </a:rPr>
              <a:t>Y</a:t>
            </a:r>
            <a:r>
              <a:rPr kumimoji="0" lang="en-US" altLang="zh-CN" sz="2200" b="1" baseline="-25000" dirty="0">
                <a:solidFill>
                  <a:srgbClr val="000099"/>
                </a:solidFill>
              </a:rPr>
              <a:t>1</a:t>
            </a:r>
            <a:r>
              <a:rPr kumimoji="0" lang="en-US" altLang="zh-CN" sz="2200" b="1" baseline="30000" dirty="0">
                <a:solidFill>
                  <a:srgbClr val="000099"/>
                </a:solidFill>
              </a:rPr>
              <a:t>n+1</a:t>
            </a:r>
            <a:r>
              <a:rPr lang="en-US" altLang="zh-CN" sz="2200" b="1" dirty="0">
                <a:solidFill>
                  <a:schemeClr val="bg2"/>
                </a:solidFill>
              </a:rPr>
              <a:t>       </a:t>
            </a:r>
            <a:r>
              <a:rPr kumimoji="0" lang="en-US" altLang="zh-CN" sz="2200" b="1" dirty="0">
                <a:solidFill>
                  <a:srgbClr val="000099"/>
                </a:solidFill>
              </a:rPr>
              <a:t>CP</a:t>
            </a:r>
            <a:r>
              <a:rPr kumimoji="0" lang="en-US" altLang="zh-CN" sz="2200" b="1" baseline="-25000" dirty="0">
                <a:solidFill>
                  <a:srgbClr val="000099"/>
                </a:solidFill>
              </a:rPr>
              <a:t>2  </a:t>
            </a:r>
            <a:r>
              <a:rPr kumimoji="0" lang="en-US" altLang="zh-CN" sz="2200" b="1" dirty="0">
                <a:solidFill>
                  <a:srgbClr val="000099"/>
                </a:solidFill>
              </a:rPr>
              <a:t>CP</a:t>
            </a:r>
            <a:r>
              <a:rPr kumimoji="0" lang="en-US" altLang="zh-CN" sz="2200" b="1" baseline="-25000" dirty="0">
                <a:solidFill>
                  <a:srgbClr val="000099"/>
                </a:solidFill>
              </a:rPr>
              <a:t>1</a:t>
            </a:r>
            <a:endParaRPr lang="en-US" altLang="zh-CN" sz="2200" b="1" dirty="0">
              <a:solidFill>
                <a:schemeClr val="bg2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b="1" dirty="0">
                <a:solidFill>
                  <a:schemeClr val="bg2"/>
                </a:solidFill>
              </a:rPr>
              <a:t>  1      0   0          0          1                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b="1" dirty="0">
                <a:solidFill>
                  <a:schemeClr val="bg2"/>
                </a:solidFill>
              </a:rPr>
              <a:t>  2      0  </a:t>
            </a:r>
            <a:r>
              <a:rPr lang="en-US" altLang="zh-CN" sz="2200" b="1" dirty="0">
                <a:solidFill>
                  <a:schemeClr val="hlink"/>
                </a:solidFill>
              </a:rPr>
              <a:t> 1    </a:t>
            </a:r>
            <a:r>
              <a:rPr lang="en-US" altLang="zh-CN" sz="2200" b="1" dirty="0">
                <a:solidFill>
                  <a:schemeClr val="bg2"/>
                </a:solidFill>
              </a:rPr>
              <a:t>      1          </a:t>
            </a:r>
            <a:r>
              <a:rPr lang="en-US" altLang="zh-CN" sz="2200" b="1" dirty="0">
                <a:solidFill>
                  <a:schemeClr val="hlink"/>
                </a:solidFill>
              </a:rPr>
              <a:t>0 </a:t>
            </a:r>
            <a:r>
              <a:rPr lang="en-US" altLang="zh-CN" sz="2200" b="1" dirty="0">
                <a:solidFill>
                  <a:schemeClr val="bg2"/>
                </a:solidFill>
              </a:rPr>
              <a:t>              </a:t>
            </a:r>
            <a:r>
              <a:rPr lang="en-US" altLang="zh-CN" sz="2200" b="1" dirty="0">
                <a:solidFill>
                  <a:schemeClr val="hlink"/>
                </a:solidFill>
              </a:rPr>
              <a:t> 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b="1" dirty="0">
                <a:solidFill>
                  <a:schemeClr val="bg2"/>
                </a:solidFill>
              </a:rPr>
              <a:t>  3      1   0          1          1                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b="1" dirty="0">
                <a:solidFill>
                  <a:schemeClr val="bg2"/>
                </a:solidFill>
              </a:rPr>
              <a:t>  4      1   </a:t>
            </a:r>
            <a:r>
              <a:rPr lang="en-US" altLang="zh-CN" sz="2200" b="1" dirty="0">
                <a:solidFill>
                  <a:schemeClr val="hlink"/>
                </a:solidFill>
              </a:rPr>
              <a:t>1    </a:t>
            </a:r>
            <a:r>
              <a:rPr lang="en-US" altLang="zh-CN" sz="2200" b="1" dirty="0">
                <a:solidFill>
                  <a:schemeClr val="bg2"/>
                </a:solidFill>
              </a:rPr>
              <a:t>      0         </a:t>
            </a:r>
            <a:r>
              <a:rPr lang="en-US" altLang="zh-CN" sz="2200" b="1" dirty="0">
                <a:solidFill>
                  <a:schemeClr val="hlink"/>
                </a:solidFill>
              </a:rPr>
              <a:t> 0</a:t>
            </a:r>
            <a:r>
              <a:rPr lang="en-US" altLang="zh-CN" sz="2200" b="1" dirty="0">
                <a:solidFill>
                  <a:schemeClr val="bg2"/>
                </a:solidFill>
              </a:rPr>
              <a:t>         </a:t>
            </a:r>
            <a:r>
              <a:rPr lang="en-US" altLang="zh-CN" sz="2200" b="1" dirty="0">
                <a:solidFill>
                  <a:schemeClr val="hlink"/>
                </a:solidFill>
              </a:rPr>
              <a:t>       </a:t>
            </a:r>
          </a:p>
        </p:txBody>
      </p:sp>
      <p:sp>
        <p:nvSpPr>
          <p:cNvPr id="47107" name="Line 5"/>
          <p:cNvSpPr>
            <a:spLocks noChangeShapeType="1"/>
          </p:cNvSpPr>
          <p:nvPr/>
        </p:nvSpPr>
        <p:spPr bwMode="auto">
          <a:xfrm>
            <a:off x="2209800" y="428625"/>
            <a:ext cx="0" cy="2232025"/>
          </a:xfrm>
          <a:prstGeom prst="line">
            <a:avLst/>
          </a:prstGeom>
          <a:noFill/>
          <a:ln w="38100">
            <a:solidFill>
              <a:srgbClr val="D6009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08" name="Line 6"/>
          <p:cNvSpPr>
            <a:spLocks noChangeShapeType="1"/>
          </p:cNvSpPr>
          <p:nvPr/>
        </p:nvSpPr>
        <p:spPr bwMode="auto">
          <a:xfrm>
            <a:off x="4038600" y="428625"/>
            <a:ext cx="0" cy="2232025"/>
          </a:xfrm>
          <a:prstGeom prst="line">
            <a:avLst/>
          </a:prstGeom>
          <a:noFill/>
          <a:ln w="38100">
            <a:solidFill>
              <a:srgbClr val="D6009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09" name="Line 7"/>
          <p:cNvSpPr>
            <a:spLocks noChangeShapeType="1"/>
          </p:cNvSpPr>
          <p:nvPr/>
        </p:nvSpPr>
        <p:spPr bwMode="auto">
          <a:xfrm>
            <a:off x="1219200" y="428625"/>
            <a:ext cx="0" cy="2232025"/>
          </a:xfrm>
          <a:prstGeom prst="line">
            <a:avLst/>
          </a:prstGeom>
          <a:noFill/>
          <a:ln w="38100">
            <a:solidFill>
              <a:srgbClr val="D6009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7110" name="Group 8"/>
          <p:cNvGrpSpPr>
            <a:grpSpLocks/>
          </p:cNvGrpSpPr>
          <p:nvPr/>
        </p:nvGrpSpPr>
        <p:grpSpPr bwMode="auto">
          <a:xfrm>
            <a:off x="5181600" y="957263"/>
            <a:ext cx="304800" cy="309562"/>
            <a:chOff x="4896" y="1920"/>
            <a:chExt cx="192" cy="195"/>
          </a:xfrm>
        </p:grpSpPr>
        <p:sp>
          <p:nvSpPr>
            <p:cNvPr id="47147" name="Line 9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48" name="Line 10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49" name="Line 11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111" name="Group 12"/>
          <p:cNvGrpSpPr>
            <a:grpSpLocks/>
          </p:cNvGrpSpPr>
          <p:nvPr/>
        </p:nvGrpSpPr>
        <p:grpSpPr bwMode="auto">
          <a:xfrm>
            <a:off x="5181600" y="1414463"/>
            <a:ext cx="304800" cy="309562"/>
            <a:chOff x="4896" y="1920"/>
            <a:chExt cx="192" cy="195"/>
          </a:xfrm>
        </p:grpSpPr>
        <p:sp>
          <p:nvSpPr>
            <p:cNvPr id="47144" name="Line 13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45" name="Line 14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46" name="Line 15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112" name="Group 16"/>
          <p:cNvGrpSpPr>
            <a:grpSpLocks/>
          </p:cNvGrpSpPr>
          <p:nvPr/>
        </p:nvGrpSpPr>
        <p:grpSpPr bwMode="auto">
          <a:xfrm>
            <a:off x="5181600" y="1871663"/>
            <a:ext cx="304800" cy="309562"/>
            <a:chOff x="4896" y="1920"/>
            <a:chExt cx="192" cy="195"/>
          </a:xfrm>
        </p:grpSpPr>
        <p:sp>
          <p:nvSpPr>
            <p:cNvPr id="47141" name="Line 17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42" name="Line 18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43" name="Line 19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113" name="Group 20"/>
          <p:cNvGrpSpPr>
            <a:grpSpLocks/>
          </p:cNvGrpSpPr>
          <p:nvPr/>
        </p:nvGrpSpPr>
        <p:grpSpPr bwMode="auto">
          <a:xfrm>
            <a:off x="4495800" y="2324100"/>
            <a:ext cx="304800" cy="309563"/>
            <a:chOff x="4896" y="1920"/>
            <a:chExt cx="192" cy="195"/>
          </a:xfrm>
        </p:grpSpPr>
        <p:sp>
          <p:nvSpPr>
            <p:cNvPr id="47138" name="Line 21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9" name="Line 22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40" name="Line 23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114" name="Group 24"/>
          <p:cNvGrpSpPr>
            <a:grpSpLocks/>
          </p:cNvGrpSpPr>
          <p:nvPr/>
        </p:nvGrpSpPr>
        <p:grpSpPr bwMode="auto">
          <a:xfrm>
            <a:off x="4495800" y="1371600"/>
            <a:ext cx="304800" cy="309563"/>
            <a:chOff x="4896" y="1920"/>
            <a:chExt cx="192" cy="195"/>
          </a:xfrm>
        </p:grpSpPr>
        <p:sp>
          <p:nvSpPr>
            <p:cNvPr id="47135" name="Line 25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6" name="Line 26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7" name="Line 27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115" name="Group 28"/>
          <p:cNvGrpSpPr>
            <a:grpSpLocks/>
          </p:cNvGrpSpPr>
          <p:nvPr/>
        </p:nvGrpSpPr>
        <p:grpSpPr bwMode="auto">
          <a:xfrm>
            <a:off x="5181600" y="2324100"/>
            <a:ext cx="304800" cy="309563"/>
            <a:chOff x="4896" y="1920"/>
            <a:chExt cx="192" cy="195"/>
          </a:xfrm>
        </p:grpSpPr>
        <p:sp>
          <p:nvSpPr>
            <p:cNvPr id="47132" name="Line 29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3" name="Line 30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4" name="Line 31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" name="组合 92"/>
          <p:cNvGrpSpPr>
            <a:grpSpLocks/>
          </p:cNvGrpSpPr>
          <p:nvPr/>
        </p:nvGrpSpPr>
        <p:grpSpPr bwMode="auto">
          <a:xfrm>
            <a:off x="301626" y="3313426"/>
            <a:ext cx="5062461" cy="1123686"/>
            <a:chOff x="4987082" y="1237149"/>
            <a:chExt cx="4049414" cy="2506806"/>
          </a:xfrm>
        </p:grpSpPr>
        <p:sp>
          <p:nvSpPr>
            <p:cNvPr id="48" name="圆角矩形 104"/>
            <p:cNvSpPr>
              <a:spLocks noChangeArrowheads="1"/>
            </p:cNvSpPr>
            <p:nvPr/>
          </p:nvSpPr>
          <p:spPr bwMode="auto">
            <a:xfrm>
              <a:off x="5525642" y="1237149"/>
              <a:ext cx="3510854" cy="2506806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" name="Text Box 81"/>
            <p:cNvSpPr txBox="1">
              <a:spLocks noChangeArrowheads="1"/>
            </p:cNvSpPr>
            <p:nvPr/>
          </p:nvSpPr>
          <p:spPr bwMode="auto">
            <a:xfrm>
              <a:off x="4987082" y="1579402"/>
              <a:ext cx="706022" cy="18538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输入方程：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0" name="Text Box 93"/>
          <p:cNvSpPr txBox="1">
            <a:spLocks noChangeArrowheads="1"/>
          </p:cNvSpPr>
          <p:nvPr/>
        </p:nvSpPr>
        <p:spPr bwMode="auto">
          <a:xfrm>
            <a:off x="1229072" y="3290366"/>
            <a:ext cx="5791200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0"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J</a:t>
            </a:r>
            <a:r>
              <a:rPr kumimoji="0" lang="en-US" altLang="zh-CN" sz="28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kumimoji="0"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=K</a:t>
            </a:r>
            <a:r>
              <a:rPr kumimoji="0" lang="en-US" altLang="zh-CN" sz="28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1 </a:t>
            </a:r>
            <a:r>
              <a:rPr kumimoji="0"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=1    </a:t>
            </a:r>
            <a:r>
              <a:rPr kumimoji="0"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，</a:t>
            </a: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CP</a:t>
            </a:r>
            <a:r>
              <a:rPr kumimoji="0" lang="en-US" altLang="zh-CN" sz="24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1    </a:t>
            </a:r>
            <a:endParaRPr kumimoji="0" lang="zh-CN" altLang="en-US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0"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J</a:t>
            </a:r>
            <a:r>
              <a:rPr kumimoji="0" lang="en-US" altLang="zh-CN" sz="28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2</a:t>
            </a:r>
            <a:r>
              <a:rPr kumimoji="0"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=K</a:t>
            </a:r>
            <a:r>
              <a:rPr kumimoji="0" lang="en-US" altLang="zh-CN" sz="28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2 </a:t>
            </a:r>
            <a:r>
              <a:rPr kumimoji="0"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=1    </a:t>
            </a:r>
            <a:r>
              <a:rPr kumimoji="0"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，</a:t>
            </a: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CP</a:t>
            </a:r>
            <a:r>
              <a:rPr kumimoji="0" lang="en-US" altLang="zh-CN" sz="24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2 </a:t>
            </a:r>
            <a:r>
              <a:rPr kumimoji="0"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＝ </a:t>
            </a:r>
            <a:r>
              <a:rPr kumimoji="0"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Y</a:t>
            </a:r>
            <a:r>
              <a:rPr kumimoji="0" lang="en-US" altLang="zh-CN" sz="28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endParaRPr kumimoji="0" lang="zh-CN" altLang="en-US" sz="2800" b="1" baseline="-250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1" name="Line 121"/>
          <p:cNvSpPr>
            <a:spLocks noChangeShapeType="1"/>
          </p:cNvSpPr>
          <p:nvPr/>
        </p:nvSpPr>
        <p:spPr bwMode="auto">
          <a:xfrm>
            <a:off x="4331047" y="3364630"/>
            <a:ext cx="0" cy="431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" name="Line 122"/>
          <p:cNvSpPr>
            <a:spLocks noChangeShapeType="1"/>
          </p:cNvSpPr>
          <p:nvPr/>
        </p:nvSpPr>
        <p:spPr bwMode="auto">
          <a:xfrm>
            <a:off x="5051772" y="3940893"/>
            <a:ext cx="0" cy="431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3" name="Group 94"/>
          <p:cNvGrpSpPr>
            <a:grpSpLocks/>
          </p:cNvGrpSpPr>
          <p:nvPr/>
        </p:nvGrpSpPr>
        <p:grpSpPr bwMode="auto">
          <a:xfrm>
            <a:off x="972047" y="5195391"/>
            <a:ext cx="5257800" cy="519113"/>
            <a:chOff x="144" y="2976"/>
            <a:chExt cx="3312" cy="327"/>
          </a:xfrm>
        </p:grpSpPr>
        <p:sp>
          <p:nvSpPr>
            <p:cNvPr id="54" name="Text Box 95"/>
            <p:cNvSpPr txBox="1">
              <a:spLocks noChangeArrowheads="1"/>
            </p:cNvSpPr>
            <p:nvPr/>
          </p:nvSpPr>
          <p:spPr bwMode="auto">
            <a:xfrm>
              <a:off x="144" y="2976"/>
              <a:ext cx="3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800" b="1" dirty="0">
                  <a:solidFill>
                    <a:schemeClr val="bg2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</a:rPr>
                <a:t>1</a:t>
              </a:r>
              <a:r>
                <a:rPr kumimoji="0" lang="en-US" altLang="zh-CN" sz="2800" b="1" baseline="30000" dirty="0">
                  <a:solidFill>
                    <a:schemeClr val="bg2"/>
                  </a:solidFill>
                </a:rPr>
                <a:t>n+1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 J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Q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800" b="1" dirty="0">
                  <a:solidFill>
                    <a:schemeClr val="bg2"/>
                  </a:solidFill>
                </a:rPr>
                <a:t>+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K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Q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zh-CN" altLang="en-US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55" name="Line 96"/>
            <p:cNvSpPr>
              <a:spLocks noChangeShapeType="1"/>
            </p:cNvSpPr>
            <p:nvPr/>
          </p:nvSpPr>
          <p:spPr bwMode="auto">
            <a:xfrm>
              <a:off x="1296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97"/>
            <p:cNvSpPr>
              <a:spLocks noChangeShapeType="1"/>
            </p:cNvSpPr>
            <p:nvPr/>
          </p:nvSpPr>
          <p:spPr bwMode="auto">
            <a:xfrm>
              <a:off x="2592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98"/>
            <p:cNvSpPr>
              <a:spLocks noChangeShapeType="1"/>
            </p:cNvSpPr>
            <p:nvPr/>
          </p:nvSpPr>
          <p:spPr bwMode="auto">
            <a:xfrm>
              <a:off x="1728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8" name="Group 99"/>
          <p:cNvGrpSpPr>
            <a:grpSpLocks/>
          </p:cNvGrpSpPr>
          <p:nvPr/>
        </p:nvGrpSpPr>
        <p:grpSpPr bwMode="auto">
          <a:xfrm>
            <a:off x="972047" y="5804991"/>
            <a:ext cx="5257800" cy="519113"/>
            <a:chOff x="144" y="2976"/>
            <a:chExt cx="3312" cy="327"/>
          </a:xfrm>
        </p:grpSpPr>
        <p:sp>
          <p:nvSpPr>
            <p:cNvPr id="59" name="Text Box 100"/>
            <p:cNvSpPr txBox="1">
              <a:spLocks noChangeArrowheads="1"/>
            </p:cNvSpPr>
            <p:nvPr/>
          </p:nvSpPr>
          <p:spPr bwMode="auto">
            <a:xfrm>
              <a:off x="144" y="2976"/>
              <a:ext cx="3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800" b="1" dirty="0">
                  <a:solidFill>
                    <a:schemeClr val="bg2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</a:rPr>
                <a:t>2</a:t>
              </a:r>
              <a:r>
                <a:rPr kumimoji="0" lang="en-US" altLang="zh-CN" sz="2800" b="1" baseline="30000" dirty="0">
                  <a:solidFill>
                    <a:schemeClr val="bg2"/>
                  </a:solidFill>
                </a:rPr>
                <a:t>n+1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 J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Q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800" b="1" dirty="0">
                  <a:solidFill>
                    <a:schemeClr val="bg2"/>
                  </a:solidFill>
                </a:rPr>
                <a:t>+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K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Q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 </a:t>
              </a:r>
              <a:r>
                <a:rPr kumimoji="0" lang="zh-CN" altLang="en-US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0" name="Line 101"/>
            <p:cNvSpPr>
              <a:spLocks noChangeShapeType="1"/>
            </p:cNvSpPr>
            <p:nvPr/>
          </p:nvSpPr>
          <p:spPr bwMode="auto">
            <a:xfrm>
              <a:off x="1296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Line 102"/>
            <p:cNvSpPr>
              <a:spLocks noChangeShapeType="1"/>
            </p:cNvSpPr>
            <p:nvPr/>
          </p:nvSpPr>
          <p:spPr bwMode="auto">
            <a:xfrm>
              <a:off x="2592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Line 103"/>
            <p:cNvSpPr>
              <a:spLocks noChangeShapeType="1"/>
            </p:cNvSpPr>
            <p:nvPr/>
          </p:nvSpPr>
          <p:spPr bwMode="auto">
            <a:xfrm>
              <a:off x="1728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3" name="组合 92"/>
          <p:cNvGrpSpPr>
            <a:grpSpLocks/>
          </p:cNvGrpSpPr>
          <p:nvPr/>
        </p:nvGrpSpPr>
        <p:grpSpPr bwMode="auto">
          <a:xfrm>
            <a:off x="899592" y="4653136"/>
            <a:ext cx="4389169" cy="1758280"/>
            <a:chOff x="5525642" y="819384"/>
            <a:chExt cx="3510854" cy="2924571"/>
          </a:xfrm>
        </p:grpSpPr>
        <p:sp>
          <p:nvSpPr>
            <p:cNvPr id="64" name="圆角矩形 104"/>
            <p:cNvSpPr>
              <a:spLocks noChangeArrowheads="1"/>
            </p:cNvSpPr>
            <p:nvPr/>
          </p:nvSpPr>
          <p:spPr bwMode="auto">
            <a:xfrm>
              <a:off x="5525642" y="1237149"/>
              <a:ext cx="3510854" cy="2506806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" name="Text Box 81"/>
            <p:cNvSpPr txBox="1">
              <a:spLocks noChangeArrowheads="1"/>
            </p:cNvSpPr>
            <p:nvPr/>
          </p:nvSpPr>
          <p:spPr bwMode="auto">
            <a:xfrm>
              <a:off x="6705699" y="819384"/>
              <a:ext cx="1235969" cy="7678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次态方程：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785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609600" y="428625"/>
            <a:ext cx="5181600" cy="2224088"/>
          </a:xfrm>
          <a:prstGeom prst="rect">
            <a:avLst/>
          </a:prstGeom>
          <a:solidFill>
            <a:schemeClr val="tx1"/>
          </a:solidFill>
          <a:ln w="38100">
            <a:solidFill>
              <a:srgbClr val="CC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200" b="1" dirty="0">
                <a:solidFill>
                  <a:srgbClr val="000099"/>
                </a:solidFill>
              </a:rPr>
              <a:t>         </a:t>
            </a:r>
            <a:r>
              <a:rPr kumimoji="0" lang="en-US" altLang="zh-CN" sz="2200" b="1" dirty="0">
                <a:solidFill>
                  <a:srgbClr val="000099"/>
                </a:solidFill>
              </a:rPr>
              <a:t>Y</a:t>
            </a:r>
            <a:r>
              <a:rPr kumimoji="0" lang="en-US" altLang="zh-CN" sz="2200" b="1" baseline="-25000" dirty="0">
                <a:solidFill>
                  <a:srgbClr val="000099"/>
                </a:solidFill>
              </a:rPr>
              <a:t>2   </a:t>
            </a:r>
            <a:r>
              <a:rPr kumimoji="0" lang="en-US" altLang="zh-CN" sz="2200" b="1" dirty="0">
                <a:solidFill>
                  <a:srgbClr val="000099"/>
                </a:solidFill>
              </a:rPr>
              <a:t>Y</a:t>
            </a:r>
            <a:r>
              <a:rPr kumimoji="0" lang="en-US" altLang="zh-CN" sz="2200" b="1" baseline="-25000" dirty="0">
                <a:solidFill>
                  <a:srgbClr val="000099"/>
                </a:solidFill>
              </a:rPr>
              <a:t>1</a:t>
            </a:r>
            <a:r>
              <a:rPr lang="en-US" altLang="zh-CN" sz="2200" b="1" dirty="0">
                <a:solidFill>
                  <a:srgbClr val="000099"/>
                </a:solidFill>
              </a:rPr>
              <a:t> </a:t>
            </a:r>
            <a:r>
              <a:rPr kumimoji="0" lang="en-US" altLang="zh-CN" sz="2200" b="1" dirty="0">
                <a:solidFill>
                  <a:srgbClr val="000099"/>
                </a:solidFill>
              </a:rPr>
              <a:t> </a:t>
            </a:r>
            <a:r>
              <a:rPr lang="en-US" altLang="zh-CN" sz="2200" b="1" baseline="-30000" dirty="0">
                <a:solidFill>
                  <a:srgbClr val="000099"/>
                </a:solidFill>
              </a:rPr>
              <a:t> </a:t>
            </a:r>
            <a:r>
              <a:rPr kumimoji="0" lang="en-US" altLang="zh-CN" sz="2200" b="1" dirty="0">
                <a:solidFill>
                  <a:srgbClr val="000099"/>
                </a:solidFill>
              </a:rPr>
              <a:t> </a:t>
            </a:r>
            <a:r>
              <a:rPr kumimoji="0" lang="en-US" altLang="zh-CN" sz="2200" b="1" baseline="30000" dirty="0">
                <a:solidFill>
                  <a:srgbClr val="000099"/>
                </a:solidFill>
              </a:rPr>
              <a:t>  </a:t>
            </a:r>
            <a:r>
              <a:rPr kumimoji="0" lang="en-US" altLang="zh-CN" sz="2200" b="1" dirty="0">
                <a:solidFill>
                  <a:srgbClr val="000099"/>
                </a:solidFill>
              </a:rPr>
              <a:t>Y</a:t>
            </a:r>
            <a:r>
              <a:rPr kumimoji="0" lang="en-US" altLang="zh-CN" sz="2200" b="1" baseline="-25000" dirty="0">
                <a:solidFill>
                  <a:srgbClr val="000099"/>
                </a:solidFill>
              </a:rPr>
              <a:t>2</a:t>
            </a:r>
            <a:r>
              <a:rPr kumimoji="0" lang="en-US" altLang="zh-CN" sz="2200" b="1" baseline="30000" dirty="0">
                <a:solidFill>
                  <a:srgbClr val="000099"/>
                </a:solidFill>
              </a:rPr>
              <a:t>n+1</a:t>
            </a:r>
            <a:r>
              <a:rPr lang="en-US" altLang="zh-CN" sz="2200" b="1" baseline="-30000" dirty="0">
                <a:solidFill>
                  <a:srgbClr val="000099"/>
                </a:solidFill>
              </a:rPr>
              <a:t>     </a:t>
            </a:r>
            <a:r>
              <a:rPr kumimoji="0" lang="en-US" altLang="zh-CN" sz="2200" b="1" dirty="0">
                <a:solidFill>
                  <a:srgbClr val="000099"/>
                </a:solidFill>
              </a:rPr>
              <a:t>Y</a:t>
            </a:r>
            <a:r>
              <a:rPr kumimoji="0" lang="en-US" altLang="zh-CN" sz="2200" b="1" baseline="-25000" dirty="0">
                <a:solidFill>
                  <a:srgbClr val="000099"/>
                </a:solidFill>
              </a:rPr>
              <a:t>1</a:t>
            </a:r>
            <a:r>
              <a:rPr kumimoji="0" lang="en-US" altLang="zh-CN" sz="2200" b="1" baseline="30000" dirty="0">
                <a:solidFill>
                  <a:srgbClr val="000099"/>
                </a:solidFill>
              </a:rPr>
              <a:t>n+1</a:t>
            </a:r>
            <a:r>
              <a:rPr lang="en-US" altLang="zh-CN" sz="2200" b="1" dirty="0">
                <a:solidFill>
                  <a:schemeClr val="bg2"/>
                </a:solidFill>
              </a:rPr>
              <a:t>       </a:t>
            </a:r>
            <a:r>
              <a:rPr kumimoji="0" lang="en-US" altLang="zh-CN" sz="2200" b="1" dirty="0">
                <a:solidFill>
                  <a:srgbClr val="000099"/>
                </a:solidFill>
              </a:rPr>
              <a:t>CP</a:t>
            </a:r>
            <a:r>
              <a:rPr kumimoji="0" lang="en-US" altLang="zh-CN" sz="2200" b="1" baseline="-25000" dirty="0">
                <a:solidFill>
                  <a:srgbClr val="000099"/>
                </a:solidFill>
              </a:rPr>
              <a:t>2  </a:t>
            </a:r>
            <a:r>
              <a:rPr kumimoji="0" lang="en-US" altLang="zh-CN" sz="2200" b="1" dirty="0">
                <a:solidFill>
                  <a:srgbClr val="000099"/>
                </a:solidFill>
              </a:rPr>
              <a:t>CP</a:t>
            </a:r>
            <a:r>
              <a:rPr kumimoji="0" lang="en-US" altLang="zh-CN" sz="2200" b="1" baseline="-25000" dirty="0">
                <a:solidFill>
                  <a:srgbClr val="000099"/>
                </a:solidFill>
              </a:rPr>
              <a:t>1</a:t>
            </a:r>
            <a:endParaRPr lang="en-US" altLang="zh-CN" sz="2200" b="1" dirty="0">
              <a:solidFill>
                <a:schemeClr val="bg2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b="1" dirty="0">
                <a:solidFill>
                  <a:schemeClr val="bg2"/>
                </a:solidFill>
              </a:rPr>
              <a:t>  1      0   0          0          1                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b="1" dirty="0">
                <a:solidFill>
                  <a:schemeClr val="bg2"/>
                </a:solidFill>
              </a:rPr>
              <a:t>  2      0  </a:t>
            </a:r>
            <a:r>
              <a:rPr lang="en-US" altLang="zh-CN" sz="2200" b="1" dirty="0">
                <a:solidFill>
                  <a:schemeClr val="hlink"/>
                </a:solidFill>
              </a:rPr>
              <a:t> 1    </a:t>
            </a:r>
            <a:r>
              <a:rPr lang="en-US" altLang="zh-CN" sz="2200" b="1" dirty="0">
                <a:solidFill>
                  <a:schemeClr val="bg2"/>
                </a:solidFill>
              </a:rPr>
              <a:t>      1          </a:t>
            </a:r>
            <a:r>
              <a:rPr lang="en-US" altLang="zh-CN" sz="2200" b="1" dirty="0">
                <a:solidFill>
                  <a:schemeClr val="hlink"/>
                </a:solidFill>
              </a:rPr>
              <a:t>0 </a:t>
            </a:r>
            <a:r>
              <a:rPr lang="en-US" altLang="zh-CN" sz="2200" b="1" dirty="0">
                <a:solidFill>
                  <a:schemeClr val="bg2"/>
                </a:solidFill>
              </a:rPr>
              <a:t>              </a:t>
            </a:r>
            <a:r>
              <a:rPr lang="en-US" altLang="zh-CN" sz="2200" b="1" dirty="0">
                <a:solidFill>
                  <a:schemeClr val="hlink"/>
                </a:solidFill>
              </a:rPr>
              <a:t> 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b="1" dirty="0">
                <a:solidFill>
                  <a:schemeClr val="bg2"/>
                </a:solidFill>
              </a:rPr>
              <a:t>  3      1   0          1          1                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b="1" dirty="0">
                <a:solidFill>
                  <a:schemeClr val="bg2"/>
                </a:solidFill>
              </a:rPr>
              <a:t>  4      1   </a:t>
            </a:r>
            <a:r>
              <a:rPr lang="en-US" altLang="zh-CN" sz="2200" b="1" dirty="0">
                <a:solidFill>
                  <a:schemeClr val="hlink"/>
                </a:solidFill>
              </a:rPr>
              <a:t>1    </a:t>
            </a:r>
            <a:r>
              <a:rPr lang="en-US" altLang="zh-CN" sz="2200" b="1" dirty="0">
                <a:solidFill>
                  <a:schemeClr val="bg2"/>
                </a:solidFill>
              </a:rPr>
              <a:t>      0         </a:t>
            </a:r>
            <a:r>
              <a:rPr lang="en-US" altLang="zh-CN" sz="2200" b="1" dirty="0">
                <a:solidFill>
                  <a:schemeClr val="hlink"/>
                </a:solidFill>
              </a:rPr>
              <a:t> 0</a:t>
            </a:r>
            <a:r>
              <a:rPr lang="en-US" altLang="zh-CN" sz="2200" b="1" dirty="0">
                <a:solidFill>
                  <a:schemeClr val="bg2"/>
                </a:solidFill>
              </a:rPr>
              <a:t>         </a:t>
            </a:r>
            <a:r>
              <a:rPr lang="en-US" altLang="zh-CN" sz="2200" b="1" dirty="0">
                <a:solidFill>
                  <a:schemeClr val="hlink"/>
                </a:solidFill>
              </a:rPr>
              <a:t>       </a:t>
            </a:r>
          </a:p>
        </p:txBody>
      </p:sp>
      <p:sp>
        <p:nvSpPr>
          <p:cNvPr id="47107" name="Line 5"/>
          <p:cNvSpPr>
            <a:spLocks noChangeShapeType="1"/>
          </p:cNvSpPr>
          <p:nvPr/>
        </p:nvSpPr>
        <p:spPr bwMode="auto">
          <a:xfrm>
            <a:off x="2209800" y="428625"/>
            <a:ext cx="0" cy="2232025"/>
          </a:xfrm>
          <a:prstGeom prst="line">
            <a:avLst/>
          </a:prstGeom>
          <a:noFill/>
          <a:ln w="38100">
            <a:solidFill>
              <a:srgbClr val="D6009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08" name="Line 6"/>
          <p:cNvSpPr>
            <a:spLocks noChangeShapeType="1"/>
          </p:cNvSpPr>
          <p:nvPr/>
        </p:nvSpPr>
        <p:spPr bwMode="auto">
          <a:xfrm>
            <a:off x="4038600" y="428625"/>
            <a:ext cx="0" cy="2232025"/>
          </a:xfrm>
          <a:prstGeom prst="line">
            <a:avLst/>
          </a:prstGeom>
          <a:noFill/>
          <a:ln w="38100">
            <a:solidFill>
              <a:srgbClr val="D6009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09" name="Line 7"/>
          <p:cNvSpPr>
            <a:spLocks noChangeShapeType="1"/>
          </p:cNvSpPr>
          <p:nvPr/>
        </p:nvSpPr>
        <p:spPr bwMode="auto">
          <a:xfrm>
            <a:off x="1219200" y="428625"/>
            <a:ext cx="0" cy="2232025"/>
          </a:xfrm>
          <a:prstGeom prst="line">
            <a:avLst/>
          </a:prstGeom>
          <a:noFill/>
          <a:ln w="38100">
            <a:solidFill>
              <a:srgbClr val="D6009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7110" name="Group 8"/>
          <p:cNvGrpSpPr>
            <a:grpSpLocks/>
          </p:cNvGrpSpPr>
          <p:nvPr/>
        </p:nvGrpSpPr>
        <p:grpSpPr bwMode="auto">
          <a:xfrm>
            <a:off x="5181600" y="957263"/>
            <a:ext cx="304800" cy="309562"/>
            <a:chOff x="4896" y="1920"/>
            <a:chExt cx="192" cy="195"/>
          </a:xfrm>
        </p:grpSpPr>
        <p:sp>
          <p:nvSpPr>
            <p:cNvPr id="47147" name="Line 9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48" name="Line 10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49" name="Line 11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111" name="Group 12"/>
          <p:cNvGrpSpPr>
            <a:grpSpLocks/>
          </p:cNvGrpSpPr>
          <p:nvPr/>
        </p:nvGrpSpPr>
        <p:grpSpPr bwMode="auto">
          <a:xfrm>
            <a:off x="5181600" y="1414463"/>
            <a:ext cx="304800" cy="309562"/>
            <a:chOff x="4896" y="1920"/>
            <a:chExt cx="192" cy="195"/>
          </a:xfrm>
        </p:grpSpPr>
        <p:sp>
          <p:nvSpPr>
            <p:cNvPr id="47144" name="Line 13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45" name="Line 14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46" name="Line 15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112" name="Group 16"/>
          <p:cNvGrpSpPr>
            <a:grpSpLocks/>
          </p:cNvGrpSpPr>
          <p:nvPr/>
        </p:nvGrpSpPr>
        <p:grpSpPr bwMode="auto">
          <a:xfrm>
            <a:off x="5181600" y="1871663"/>
            <a:ext cx="304800" cy="309562"/>
            <a:chOff x="4896" y="1920"/>
            <a:chExt cx="192" cy="195"/>
          </a:xfrm>
        </p:grpSpPr>
        <p:sp>
          <p:nvSpPr>
            <p:cNvPr id="47141" name="Line 17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42" name="Line 18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43" name="Line 19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113" name="Group 20"/>
          <p:cNvGrpSpPr>
            <a:grpSpLocks/>
          </p:cNvGrpSpPr>
          <p:nvPr/>
        </p:nvGrpSpPr>
        <p:grpSpPr bwMode="auto">
          <a:xfrm>
            <a:off x="4495800" y="2324100"/>
            <a:ext cx="304800" cy="309563"/>
            <a:chOff x="4896" y="1920"/>
            <a:chExt cx="192" cy="195"/>
          </a:xfrm>
        </p:grpSpPr>
        <p:sp>
          <p:nvSpPr>
            <p:cNvPr id="47138" name="Line 21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9" name="Line 22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40" name="Line 23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114" name="Group 24"/>
          <p:cNvGrpSpPr>
            <a:grpSpLocks/>
          </p:cNvGrpSpPr>
          <p:nvPr/>
        </p:nvGrpSpPr>
        <p:grpSpPr bwMode="auto">
          <a:xfrm>
            <a:off x="4495800" y="1371600"/>
            <a:ext cx="304800" cy="309563"/>
            <a:chOff x="4896" y="1920"/>
            <a:chExt cx="192" cy="195"/>
          </a:xfrm>
        </p:grpSpPr>
        <p:sp>
          <p:nvSpPr>
            <p:cNvPr id="47135" name="Line 25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6" name="Line 26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7" name="Line 27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115" name="Group 28"/>
          <p:cNvGrpSpPr>
            <a:grpSpLocks/>
          </p:cNvGrpSpPr>
          <p:nvPr/>
        </p:nvGrpSpPr>
        <p:grpSpPr bwMode="auto">
          <a:xfrm>
            <a:off x="5181600" y="2324100"/>
            <a:ext cx="304800" cy="309563"/>
            <a:chOff x="4896" y="1920"/>
            <a:chExt cx="192" cy="195"/>
          </a:xfrm>
        </p:grpSpPr>
        <p:sp>
          <p:nvSpPr>
            <p:cNvPr id="47132" name="Line 29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3" name="Line 30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4" name="Line 31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" name="组合 92"/>
          <p:cNvGrpSpPr>
            <a:grpSpLocks/>
          </p:cNvGrpSpPr>
          <p:nvPr/>
        </p:nvGrpSpPr>
        <p:grpSpPr bwMode="auto">
          <a:xfrm>
            <a:off x="301626" y="3313426"/>
            <a:ext cx="5062461" cy="1123686"/>
            <a:chOff x="4987082" y="1237149"/>
            <a:chExt cx="4049414" cy="2506806"/>
          </a:xfrm>
        </p:grpSpPr>
        <p:sp>
          <p:nvSpPr>
            <p:cNvPr id="48" name="圆角矩形 104"/>
            <p:cNvSpPr>
              <a:spLocks noChangeArrowheads="1"/>
            </p:cNvSpPr>
            <p:nvPr/>
          </p:nvSpPr>
          <p:spPr bwMode="auto">
            <a:xfrm>
              <a:off x="5525642" y="1237149"/>
              <a:ext cx="3510854" cy="2506806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" name="Text Box 81"/>
            <p:cNvSpPr txBox="1">
              <a:spLocks noChangeArrowheads="1"/>
            </p:cNvSpPr>
            <p:nvPr/>
          </p:nvSpPr>
          <p:spPr bwMode="auto">
            <a:xfrm>
              <a:off x="4987082" y="1579402"/>
              <a:ext cx="706022" cy="18538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输入方程：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0" name="Text Box 93"/>
          <p:cNvSpPr txBox="1">
            <a:spLocks noChangeArrowheads="1"/>
          </p:cNvSpPr>
          <p:nvPr/>
        </p:nvSpPr>
        <p:spPr bwMode="auto">
          <a:xfrm>
            <a:off x="1229072" y="3290366"/>
            <a:ext cx="5791200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0"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J</a:t>
            </a:r>
            <a:r>
              <a:rPr kumimoji="0" lang="en-US" altLang="zh-CN" sz="28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kumimoji="0"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=K</a:t>
            </a:r>
            <a:r>
              <a:rPr kumimoji="0" lang="en-US" altLang="zh-CN" sz="28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1 </a:t>
            </a:r>
            <a:r>
              <a:rPr kumimoji="0"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=1    </a:t>
            </a:r>
            <a:r>
              <a:rPr kumimoji="0"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，</a:t>
            </a: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CP</a:t>
            </a:r>
            <a:r>
              <a:rPr kumimoji="0" lang="en-US" altLang="zh-CN" sz="24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1    </a:t>
            </a:r>
            <a:endParaRPr kumimoji="0" lang="zh-CN" altLang="en-US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0"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J</a:t>
            </a:r>
            <a:r>
              <a:rPr kumimoji="0" lang="en-US" altLang="zh-CN" sz="28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2</a:t>
            </a:r>
            <a:r>
              <a:rPr kumimoji="0"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=K</a:t>
            </a:r>
            <a:r>
              <a:rPr kumimoji="0" lang="en-US" altLang="zh-CN" sz="28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2 </a:t>
            </a:r>
            <a:r>
              <a:rPr kumimoji="0"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=1    </a:t>
            </a:r>
            <a:r>
              <a:rPr kumimoji="0"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，</a:t>
            </a: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CP</a:t>
            </a:r>
            <a:r>
              <a:rPr kumimoji="0" lang="en-US" altLang="zh-CN" sz="24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2 </a:t>
            </a:r>
            <a:r>
              <a:rPr kumimoji="0"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＝ </a:t>
            </a:r>
            <a:r>
              <a:rPr kumimoji="0"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Y</a:t>
            </a:r>
            <a:r>
              <a:rPr kumimoji="0" lang="en-US" altLang="zh-CN" sz="28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endParaRPr kumimoji="0" lang="zh-CN" altLang="en-US" sz="2800" b="1" baseline="-250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1" name="Line 121"/>
          <p:cNvSpPr>
            <a:spLocks noChangeShapeType="1"/>
          </p:cNvSpPr>
          <p:nvPr/>
        </p:nvSpPr>
        <p:spPr bwMode="auto">
          <a:xfrm>
            <a:off x="4331047" y="3364630"/>
            <a:ext cx="0" cy="431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" name="Line 122"/>
          <p:cNvSpPr>
            <a:spLocks noChangeShapeType="1"/>
          </p:cNvSpPr>
          <p:nvPr/>
        </p:nvSpPr>
        <p:spPr bwMode="auto">
          <a:xfrm>
            <a:off x="5051772" y="3940893"/>
            <a:ext cx="0" cy="431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3" name="Group 94"/>
          <p:cNvGrpSpPr>
            <a:grpSpLocks/>
          </p:cNvGrpSpPr>
          <p:nvPr/>
        </p:nvGrpSpPr>
        <p:grpSpPr bwMode="auto">
          <a:xfrm>
            <a:off x="972047" y="5195391"/>
            <a:ext cx="5257800" cy="519113"/>
            <a:chOff x="144" y="2976"/>
            <a:chExt cx="3312" cy="327"/>
          </a:xfrm>
        </p:grpSpPr>
        <p:sp>
          <p:nvSpPr>
            <p:cNvPr id="54" name="Text Box 95"/>
            <p:cNvSpPr txBox="1">
              <a:spLocks noChangeArrowheads="1"/>
            </p:cNvSpPr>
            <p:nvPr/>
          </p:nvSpPr>
          <p:spPr bwMode="auto">
            <a:xfrm>
              <a:off x="144" y="2976"/>
              <a:ext cx="3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800" b="1" dirty="0">
                  <a:solidFill>
                    <a:schemeClr val="bg2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</a:rPr>
                <a:t>1</a:t>
              </a:r>
              <a:r>
                <a:rPr kumimoji="0" lang="en-US" altLang="zh-CN" sz="2800" b="1" baseline="30000" dirty="0">
                  <a:solidFill>
                    <a:schemeClr val="bg2"/>
                  </a:solidFill>
                </a:rPr>
                <a:t>n+1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 J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Q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800" b="1" dirty="0">
                  <a:solidFill>
                    <a:schemeClr val="bg2"/>
                  </a:solidFill>
                </a:rPr>
                <a:t>+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K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Q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zh-CN" altLang="en-US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55" name="Line 96"/>
            <p:cNvSpPr>
              <a:spLocks noChangeShapeType="1"/>
            </p:cNvSpPr>
            <p:nvPr/>
          </p:nvSpPr>
          <p:spPr bwMode="auto">
            <a:xfrm>
              <a:off x="1296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97"/>
            <p:cNvSpPr>
              <a:spLocks noChangeShapeType="1"/>
            </p:cNvSpPr>
            <p:nvPr/>
          </p:nvSpPr>
          <p:spPr bwMode="auto">
            <a:xfrm>
              <a:off x="2592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98"/>
            <p:cNvSpPr>
              <a:spLocks noChangeShapeType="1"/>
            </p:cNvSpPr>
            <p:nvPr/>
          </p:nvSpPr>
          <p:spPr bwMode="auto">
            <a:xfrm>
              <a:off x="1728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8" name="Group 99"/>
          <p:cNvGrpSpPr>
            <a:grpSpLocks/>
          </p:cNvGrpSpPr>
          <p:nvPr/>
        </p:nvGrpSpPr>
        <p:grpSpPr bwMode="auto">
          <a:xfrm>
            <a:off x="972047" y="5804991"/>
            <a:ext cx="5257800" cy="519113"/>
            <a:chOff x="144" y="2976"/>
            <a:chExt cx="3312" cy="327"/>
          </a:xfrm>
        </p:grpSpPr>
        <p:sp>
          <p:nvSpPr>
            <p:cNvPr id="59" name="Text Box 100"/>
            <p:cNvSpPr txBox="1">
              <a:spLocks noChangeArrowheads="1"/>
            </p:cNvSpPr>
            <p:nvPr/>
          </p:nvSpPr>
          <p:spPr bwMode="auto">
            <a:xfrm>
              <a:off x="144" y="2976"/>
              <a:ext cx="3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800" b="1" dirty="0">
                  <a:solidFill>
                    <a:schemeClr val="bg2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</a:rPr>
                <a:t>2</a:t>
              </a:r>
              <a:r>
                <a:rPr kumimoji="0" lang="en-US" altLang="zh-CN" sz="2800" b="1" baseline="30000" dirty="0">
                  <a:solidFill>
                    <a:schemeClr val="bg2"/>
                  </a:solidFill>
                </a:rPr>
                <a:t>n+1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 J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Q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800" b="1" dirty="0">
                  <a:solidFill>
                    <a:schemeClr val="bg2"/>
                  </a:solidFill>
                </a:rPr>
                <a:t>+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K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Q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 </a:t>
              </a:r>
              <a:r>
                <a:rPr kumimoji="0" lang="zh-CN" altLang="en-US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0" name="Line 101"/>
            <p:cNvSpPr>
              <a:spLocks noChangeShapeType="1"/>
            </p:cNvSpPr>
            <p:nvPr/>
          </p:nvSpPr>
          <p:spPr bwMode="auto">
            <a:xfrm>
              <a:off x="1296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Line 102"/>
            <p:cNvSpPr>
              <a:spLocks noChangeShapeType="1"/>
            </p:cNvSpPr>
            <p:nvPr/>
          </p:nvSpPr>
          <p:spPr bwMode="auto">
            <a:xfrm>
              <a:off x="2592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Line 103"/>
            <p:cNvSpPr>
              <a:spLocks noChangeShapeType="1"/>
            </p:cNvSpPr>
            <p:nvPr/>
          </p:nvSpPr>
          <p:spPr bwMode="auto">
            <a:xfrm>
              <a:off x="1728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3" name="组合 92"/>
          <p:cNvGrpSpPr>
            <a:grpSpLocks/>
          </p:cNvGrpSpPr>
          <p:nvPr/>
        </p:nvGrpSpPr>
        <p:grpSpPr bwMode="auto">
          <a:xfrm>
            <a:off x="899592" y="4653136"/>
            <a:ext cx="4389169" cy="1758280"/>
            <a:chOff x="5525642" y="819384"/>
            <a:chExt cx="3510854" cy="2924571"/>
          </a:xfrm>
        </p:grpSpPr>
        <p:sp>
          <p:nvSpPr>
            <p:cNvPr id="64" name="圆角矩形 104"/>
            <p:cNvSpPr>
              <a:spLocks noChangeArrowheads="1"/>
            </p:cNvSpPr>
            <p:nvPr/>
          </p:nvSpPr>
          <p:spPr bwMode="auto">
            <a:xfrm>
              <a:off x="5525642" y="1237149"/>
              <a:ext cx="3510854" cy="2506806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" name="Text Box 81"/>
            <p:cNvSpPr txBox="1">
              <a:spLocks noChangeArrowheads="1"/>
            </p:cNvSpPr>
            <p:nvPr/>
          </p:nvSpPr>
          <p:spPr bwMode="auto">
            <a:xfrm>
              <a:off x="6705699" y="819384"/>
              <a:ext cx="1235969" cy="7678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次态方程：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4274259" y="908719"/>
            <a:ext cx="527200" cy="172018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2418459" y="859173"/>
            <a:ext cx="527200" cy="172018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3299846" y="914604"/>
            <a:ext cx="255412" cy="172018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7" grpId="0" animBg="1"/>
      <p:bldP spid="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099" y="3726249"/>
            <a:ext cx="5586413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095" y="5373216"/>
            <a:ext cx="22320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Text Box 4"/>
          <p:cNvSpPr txBox="1">
            <a:spLocks noChangeArrowheads="1"/>
          </p:cNvSpPr>
          <p:nvPr/>
        </p:nvSpPr>
        <p:spPr bwMode="auto">
          <a:xfrm>
            <a:off x="0" y="260350"/>
            <a:ext cx="914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寄存器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1042988" y="908050"/>
            <a:ext cx="6408737" cy="2447925"/>
            <a:chOff x="884" y="845"/>
            <a:chExt cx="4037" cy="1542"/>
          </a:xfrm>
        </p:grpSpPr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" y="1026"/>
              <a:ext cx="3946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0" y="2160"/>
              <a:ext cx="136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845"/>
              <a:ext cx="31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Line 4"/>
          <p:cNvSpPr>
            <a:spLocks noChangeShapeType="1"/>
          </p:cNvSpPr>
          <p:nvPr/>
        </p:nvSpPr>
        <p:spPr bwMode="auto">
          <a:xfrm>
            <a:off x="4648200" y="762000"/>
            <a:ext cx="0" cy="437197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8131" name="Group 5"/>
          <p:cNvGrpSpPr>
            <a:grpSpLocks/>
          </p:cNvGrpSpPr>
          <p:nvPr/>
        </p:nvGrpSpPr>
        <p:grpSpPr bwMode="auto">
          <a:xfrm>
            <a:off x="1600200" y="457200"/>
            <a:ext cx="4191000" cy="381000"/>
            <a:chOff x="1008" y="288"/>
            <a:chExt cx="2640" cy="240"/>
          </a:xfrm>
        </p:grpSpPr>
        <p:sp>
          <p:nvSpPr>
            <p:cNvPr id="48202" name="Line 6"/>
            <p:cNvSpPr>
              <a:spLocks noChangeShapeType="1"/>
            </p:cNvSpPr>
            <p:nvPr/>
          </p:nvSpPr>
          <p:spPr bwMode="auto">
            <a:xfrm>
              <a:off x="124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03" name="Line 7"/>
            <p:cNvSpPr>
              <a:spLocks noChangeShapeType="1"/>
            </p:cNvSpPr>
            <p:nvPr/>
          </p:nvSpPr>
          <p:spPr bwMode="auto">
            <a:xfrm>
              <a:off x="148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04" name="Line 8"/>
            <p:cNvSpPr>
              <a:spLocks noChangeShapeType="1"/>
            </p:cNvSpPr>
            <p:nvPr/>
          </p:nvSpPr>
          <p:spPr bwMode="auto">
            <a:xfrm>
              <a:off x="124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05" name="Line 9"/>
            <p:cNvSpPr>
              <a:spLocks noChangeShapeType="1"/>
            </p:cNvSpPr>
            <p:nvPr/>
          </p:nvSpPr>
          <p:spPr bwMode="auto">
            <a:xfrm>
              <a:off x="148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06" name="Line 10"/>
            <p:cNvSpPr>
              <a:spLocks noChangeShapeType="1"/>
            </p:cNvSpPr>
            <p:nvPr/>
          </p:nvSpPr>
          <p:spPr bwMode="auto">
            <a:xfrm>
              <a:off x="172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07" name="Line 11"/>
            <p:cNvSpPr>
              <a:spLocks noChangeShapeType="1"/>
            </p:cNvSpPr>
            <p:nvPr/>
          </p:nvSpPr>
          <p:spPr bwMode="auto">
            <a:xfrm>
              <a:off x="196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08" name="Line 12"/>
            <p:cNvSpPr>
              <a:spLocks noChangeShapeType="1"/>
            </p:cNvSpPr>
            <p:nvPr/>
          </p:nvSpPr>
          <p:spPr bwMode="auto">
            <a:xfrm>
              <a:off x="172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09" name="Line 13"/>
            <p:cNvSpPr>
              <a:spLocks noChangeShapeType="1"/>
            </p:cNvSpPr>
            <p:nvPr/>
          </p:nvSpPr>
          <p:spPr bwMode="auto">
            <a:xfrm>
              <a:off x="196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0" name="Line 14"/>
            <p:cNvSpPr>
              <a:spLocks noChangeShapeType="1"/>
            </p:cNvSpPr>
            <p:nvPr/>
          </p:nvSpPr>
          <p:spPr bwMode="auto">
            <a:xfrm>
              <a:off x="220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1" name="Line 15"/>
            <p:cNvSpPr>
              <a:spLocks noChangeShapeType="1"/>
            </p:cNvSpPr>
            <p:nvPr/>
          </p:nvSpPr>
          <p:spPr bwMode="auto">
            <a:xfrm>
              <a:off x="244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2" name="Line 16"/>
            <p:cNvSpPr>
              <a:spLocks noChangeShapeType="1"/>
            </p:cNvSpPr>
            <p:nvPr/>
          </p:nvSpPr>
          <p:spPr bwMode="auto">
            <a:xfrm>
              <a:off x="220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3" name="Line 17"/>
            <p:cNvSpPr>
              <a:spLocks noChangeShapeType="1"/>
            </p:cNvSpPr>
            <p:nvPr/>
          </p:nvSpPr>
          <p:spPr bwMode="auto">
            <a:xfrm>
              <a:off x="244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4" name="Line 18"/>
            <p:cNvSpPr>
              <a:spLocks noChangeShapeType="1"/>
            </p:cNvSpPr>
            <p:nvPr/>
          </p:nvSpPr>
          <p:spPr bwMode="auto">
            <a:xfrm>
              <a:off x="268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5" name="Line 19"/>
            <p:cNvSpPr>
              <a:spLocks noChangeShapeType="1"/>
            </p:cNvSpPr>
            <p:nvPr/>
          </p:nvSpPr>
          <p:spPr bwMode="auto">
            <a:xfrm>
              <a:off x="292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6" name="Line 20"/>
            <p:cNvSpPr>
              <a:spLocks noChangeShapeType="1"/>
            </p:cNvSpPr>
            <p:nvPr/>
          </p:nvSpPr>
          <p:spPr bwMode="auto">
            <a:xfrm>
              <a:off x="268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7" name="Line 21"/>
            <p:cNvSpPr>
              <a:spLocks noChangeShapeType="1"/>
            </p:cNvSpPr>
            <p:nvPr/>
          </p:nvSpPr>
          <p:spPr bwMode="auto">
            <a:xfrm>
              <a:off x="292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8" name="Line 22"/>
            <p:cNvSpPr>
              <a:spLocks noChangeShapeType="1"/>
            </p:cNvSpPr>
            <p:nvPr/>
          </p:nvSpPr>
          <p:spPr bwMode="auto">
            <a:xfrm>
              <a:off x="100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9" name="Line 23"/>
            <p:cNvSpPr>
              <a:spLocks noChangeShapeType="1"/>
            </p:cNvSpPr>
            <p:nvPr/>
          </p:nvSpPr>
          <p:spPr bwMode="auto">
            <a:xfrm>
              <a:off x="316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20" name="Line 24"/>
            <p:cNvSpPr>
              <a:spLocks noChangeShapeType="1"/>
            </p:cNvSpPr>
            <p:nvPr/>
          </p:nvSpPr>
          <p:spPr bwMode="auto">
            <a:xfrm>
              <a:off x="340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21" name="Line 25"/>
            <p:cNvSpPr>
              <a:spLocks noChangeShapeType="1"/>
            </p:cNvSpPr>
            <p:nvPr/>
          </p:nvSpPr>
          <p:spPr bwMode="auto">
            <a:xfrm>
              <a:off x="316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22" name="Line 26"/>
            <p:cNvSpPr>
              <a:spLocks noChangeShapeType="1"/>
            </p:cNvSpPr>
            <p:nvPr/>
          </p:nvSpPr>
          <p:spPr bwMode="auto">
            <a:xfrm>
              <a:off x="340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23" name="Line 27"/>
            <p:cNvSpPr>
              <a:spLocks noChangeShapeType="1"/>
            </p:cNvSpPr>
            <p:nvPr/>
          </p:nvSpPr>
          <p:spPr bwMode="auto">
            <a:xfrm>
              <a:off x="292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8132" name="Group 28"/>
          <p:cNvGrpSpPr>
            <a:grpSpLocks/>
          </p:cNvGrpSpPr>
          <p:nvPr/>
        </p:nvGrpSpPr>
        <p:grpSpPr bwMode="auto">
          <a:xfrm>
            <a:off x="1676400" y="1219200"/>
            <a:ext cx="4495800" cy="381000"/>
            <a:chOff x="1056" y="912"/>
            <a:chExt cx="2832" cy="240"/>
          </a:xfrm>
        </p:grpSpPr>
        <p:sp>
          <p:nvSpPr>
            <p:cNvPr id="48189" name="Line 29"/>
            <p:cNvSpPr>
              <a:spLocks noChangeShapeType="1"/>
            </p:cNvSpPr>
            <p:nvPr/>
          </p:nvSpPr>
          <p:spPr bwMode="auto">
            <a:xfrm>
              <a:off x="1056" y="1152"/>
              <a:ext cx="42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90" name="Line 30"/>
            <p:cNvSpPr>
              <a:spLocks noChangeShapeType="1"/>
            </p:cNvSpPr>
            <p:nvPr/>
          </p:nvSpPr>
          <p:spPr bwMode="auto">
            <a:xfrm flipV="1">
              <a:off x="1488" y="91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91" name="Line 31"/>
            <p:cNvSpPr>
              <a:spLocks noChangeShapeType="1"/>
            </p:cNvSpPr>
            <p:nvPr/>
          </p:nvSpPr>
          <p:spPr bwMode="auto">
            <a:xfrm>
              <a:off x="1488" y="91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92" name="Line 32"/>
            <p:cNvSpPr>
              <a:spLocks noChangeShapeType="1"/>
            </p:cNvSpPr>
            <p:nvPr/>
          </p:nvSpPr>
          <p:spPr bwMode="auto">
            <a:xfrm>
              <a:off x="1968" y="91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93" name="Line 33"/>
            <p:cNvSpPr>
              <a:spLocks noChangeShapeType="1"/>
            </p:cNvSpPr>
            <p:nvPr/>
          </p:nvSpPr>
          <p:spPr bwMode="auto">
            <a:xfrm>
              <a:off x="1968" y="115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94" name="Line 34"/>
            <p:cNvSpPr>
              <a:spLocks noChangeShapeType="1"/>
            </p:cNvSpPr>
            <p:nvPr/>
          </p:nvSpPr>
          <p:spPr bwMode="auto">
            <a:xfrm>
              <a:off x="1968" y="115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95" name="Line 35"/>
            <p:cNvSpPr>
              <a:spLocks noChangeShapeType="1"/>
            </p:cNvSpPr>
            <p:nvPr/>
          </p:nvSpPr>
          <p:spPr bwMode="auto">
            <a:xfrm flipV="1">
              <a:off x="2448" y="91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96" name="Line 36"/>
            <p:cNvSpPr>
              <a:spLocks noChangeShapeType="1"/>
            </p:cNvSpPr>
            <p:nvPr/>
          </p:nvSpPr>
          <p:spPr bwMode="auto">
            <a:xfrm>
              <a:off x="2448" y="91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97" name="Line 37"/>
            <p:cNvSpPr>
              <a:spLocks noChangeShapeType="1"/>
            </p:cNvSpPr>
            <p:nvPr/>
          </p:nvSpPr>
          <p:spPr bwMode="auto">
            <a:xfrm>
              <a:off x="2928" y="91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98" name="Line 38"/>
            <p:cNvSpPr>
              <a:spLocks noChangeShapeType="1"/>
            </p:cNvSpPr>
            <p:nvPr/>
          </p:nvSpPr>
          <p:spPr bwMode="auto">
            <a:xfrm>
              <a:off x="2928" y="115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99" name="Line 39"/>
            <p:cNvSpPr>
              <a:spLocks noChangeShapeType="1"/>
            </p:cNvSpPr>
            <p:nvPr/>
          </p:nvSpPr>
          <p:spPr bwMode="auto">
            <a:xfrm>
              <a:off x="2928" y="115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00" name="Line 40"/>
            <p:cNvSpPr>
              <a:spLocks noChangeShapeType="1"/>
            </p:cNvSpPr>
            <p:nvPr/>
          </p:nvSpPr>
          <p:spPr bwMode="auto">
            <a:xfrm flipV="1">
              <a:off x="3408" y="91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01" name="Line 41"/>
            <p:cNvSpPr>
              <a:spLocks noChangeShapeType="1"/>
            </p:cNvSpPr>
            <p:nvPr/>
          </p:nvSpPr>
          <p:spPr bwMode="auto">
            <a:xfrm>
              <a:off x="3408" y="91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133" name="Line 42"/>
          <p:cNvSpPr>
            <a:spLocks noChangeShapeType="1"/>
          </p:cNvSpPr>
          <p:nvPr/>
        </p:nvSpPr>
        <p:spPr bwMode="auto">
          <a:xfrm>
            <a:off x="2362200" y="838200"/>
            <a:ext cx="0" cy="437197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34" name="Line 43"/>
          <p:cNvSpPr>
            <a:spLocks noChangeShapeType="1"/>
          </p:cNvSpPr>
          <p:nvPr/>
        </p:nvSpPr>
        <p:spPr bwMode="auto">
          <a:xfrm>
            <a:off x="3124200" y="881063"/>
            <a:ext cx="0" cy="437197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35" name="Line 44"/>
          <p:cNvSpPr>
            <a:spLocks noChangeShapeType="1"/>
          </p:cNvSpPr>
          <p:nvPr/>
        </p:nvSpPr>
        <p:spPr bwMode="auto">
          <a:xfrm>
            <a:off x="3886200" y="881063"/>
            <a:ext cx="0" cy="437197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36" name="Line 45"/>
          <p:cNvSpPr>
            <a:spLocks noChangeShapeType="1"/>
          </p:cNvSpPr>
          <p:nvPr/>
        </p:nvSpPr>
        <p:spPr bwMode="auto">
          <a:xfrm>
            <a:off x="5410200" y="881063"/>
            <a:ext cx="0" cy="437197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4782" name="Text Box 46"/>
          <p:cNvSpPr txBox="1">
            <a:spLocks noChangeArrowheads="1"/>
          </p:cNvSpPr>
          <p:nvPr/>
        </p:nvSpPr>
        <p:spPr bwMode="auto">
          <a:xfrm>
            <a:off x="381000" y="381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244783" name="Text Box 47"/>
          <p:cNvSpPr txBox="1">
            <a:spLocks noChangeArrowheads="1"/>
          </p:cNvSpPr>
          <p:nvPr/>
        </p:nvSpPr>
        <p:spPr bwMode="auto">
          <a:xfrm>
            <a:off x="228600" y="2133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44784" name="Text Box 48"/>
          <p:cNvSpPr txBox="1">
            <a:spLocks noChangeArrowheads="1"/>
          </p:cNvSpPr>
          <p:nvPr/>
        </p:nvSpPr>
        <p:spPr bwMode="auto">
          <a:xfrm>
            <a:off x="457200" y="2667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grpSp>
        <p:nvGrpSpPr>
          <p:cNvPr id="48140" name="Group 49"/>
          <p:cNvGrpSpPr>
            <a:grpSpLocks/>
          </p:cNvGrpSpPr>
          <p:nvPr/>
        </p:nvGrpSpPr>
        <p:grpSpPr bwMode="auto">
          <a:xfrm>
            <a:off x="1714500" y="1981200"/>
            <a:ext cx="4457700" cy="381000"/>
            <a:chOff x="1080" y="1488"/>
            <a:chExt cx="2808" cy="288"/>
          </a:xfrm>
        </p:grpSpPr>
        <p:sp>
          <p:nvSpPr>
            <p:cNvPr id="48183" name="Line 50"/>
            <p:cNvSpPr>
              <a:spLocks noChangeShapeType="1"/>
            </p:cNvSpPr>
            <p:nvPr/>
          </p:nvSpPr>
          <p:spPr bwMode="auto">
            <a:xfrm>
              <a:off x="1080" y="1776"/>
              <a:ext cx="89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84" name="Line 51"/>
            <p:cNvSpPr>
              <a:spLocks noChangeShapeType="1"/>
            </p:cNvSpPr>
            <p:nvPr/>
          </p:nvSpPr>
          <p:spPr bwMode="auto">
            <a:xfrm flipV="1">
              <a:off x="1968" y="1488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85" name="Line 52"/>
            <p:cNvSpPr>
              <a:spLocks noChangeShapeType="1"/>
            </p:cNvSpPr>
            <p:nvPr/>
          </p:nvSpPr>
          <p:spPr bwMode="auto">
            <a:xfrm>
              <a:off x="1968" y="1488"/>
              <a:ext cx="9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86" name="Line 53"/>
            <p:cNvSpPr>
              <a:spLocks noChangeShapeType="1"/>
            </p:cNvSpPr>
            <p:nvPr/>
          </p:nvSpPr>
          <p:spPr bwMode="auto">
            <a:xfrm>
              <a:off x="2928" y="1488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87" name="Line 54"/>
            <p:cNvSpPr>
              <a:spLocks noChangeShapeType="1"/>
            </p:cNvSpPr>
            <p:nvPr/>
          </p:nvSpPr>
          <p:spPr bwMode="auto">
            <a:xfrm>
              <a:off x="2928" y="1776"/>
              <a:ext cx="9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88" name="Line 55"/>
            <p:cNvSpPr>
              <a:spLocks noChangeShapeType="1"/>
            </p:cNvSpPr>
            <p:nvPr/>
          </p:nvSpPr>
          <p:spPr bwMode="auto">
            <a:xfrm>
              <a:off x="2928" y="1776"/>
              <a:ext cx="9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4792" name="Text Box 56"/>
          <p:cNvSpPr txBox="1">
            <a:spLocks noChangeArrowheads="1"/>
          </p:cNvSpPr>
          <p:nvPr/>
        </p:nvSpPr>
        <p:spPr bwMode="auto">
          <a:xfrm>
            <a:off x="152400" y="1219200"/>
            <a:ext cx="15398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</a:p>
        </p:txBody>
      </p:sp>
      <p:grpSp>
        <p:nvGrpSpPr>
          <p:cNvPr id="48142" name="Group 57"/>
          <p:cNvGrpSpPr>
            <a:grpSpLocks/>
          </p:cNvGrpSpPr>
          <p:nvPr/>
        </p:nvGrpSpPr>
        <p:grpSpPr bwMode="auto">
          <a:xfrm>
            <a:off x="1676400" y="2819400"/>
            <a:ext cx="4495800" cy="381000"/>
            <a:chOff x="1056" y="2016"/>
            <a:chExt cx="2832" cy="240"/>
          </a:xfrm>
        </p:grpSpPr>
        <p:sp>
          <p:nvSpPr>
            <p:cNvPr id="48176" name="Line 58"/>
            <p:cNvSpPr>
              <a:spLocks noChangeShapeType="1"/>
            </p:cNvSpPr>
            <p:nvPr/>
          </p:nvSpPr>
          <p:spPr bwMode="auto">
            <a:xfrm>
              <a:off x="1056" y="2016"/>
              <a:ext cx="43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77" name="Line 59"/>
            <p:cNvSpPr>
              <a:spLocks noChangeShapeType="1"/>
            </p:cNvSpPr>
            <p:nvPr/>
          </p:nvSpPr>
          <p:spPr bwMode="auto">
            <a:xfrm>
              <a:off x="1488" y="2016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78" name="Line 60"/>
            <p:cNvSpPr>
              <a:spLocks noChangeShapeType="1"/>
            </p:cNvSpPr>
            <p:nvPr/>
          </p:nvSpPr>
          <p:spPr bwMode="auto">
            <a:xfrm>
              <a:off x="1488" y="2256"/>
              <a:ext cx="14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79" name="Line 61"/>
            <p:cNvSpPr>
              <a:spLocks noChangeShapeType="1"/>
            </p:cNvSpPr>
            <p:nvPr/>
          </p:nvSpPr>
          <p:spPr bwMode="auto">
            <a:xfrm flipV="1">
              <a:off x="2928" y="2016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80" name="Line 62"/>
            <p:cNvSpPr>
              <a:spLocks noChangeShapeType="1"/>
            </p:cNvSpPr>
            <p:nvPr/>
          </p:nvSpPr>
          <p:spPr bwMode="auto">
            <a:xfrm>
              <a:off x="2928" y="2016"/>
              <a:ext cx="48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81" name="Line 63"/>
            <p:cNvSpPr>
              <a:spLocks noChangeShapeType="1"/>
            </p:cNvSpPr>
            <p:nvPr/>
          </p:nvSpPr>
          <p:spPr bwMode="auto">
            <a:xfrm>
              <a:off x="3408" y="2016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82" name="Line 64"/>
            <p:cNvSpPr>
              <a:spLocks noChangeShapeType="1"/>
            </p:cNvSpPr>
            <p:nvPr/>
          </p:nvSpPr>
          <p:spPr bwMode="auto">
            <a:xfrm>
              <a:off x="3408" y="2256"/>
              <a:ext cx="48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8143" name="Group 65"/>
          <p:cNvGrpSpPr>
            <a:grpSpLocks/>
          </p:cNvGrpSpPr>
          <p:nvPr/>
        </p:nvGrpSpPr>
        <p:grpSpPr bwMode="auto">
          <a:xfrm>
            <a:off x="1676400" y="3581400"/>
            <a:ext cx="4495800" cy="381000"/>
            <a:chOff x="1056" y="2256"/>
            <a:chExt cx="2832" cy="240"/>
          </a:xfrm>
        </p:grpSpPr>
        <p:sp>
          <p:nvSpPr>
            <p:cNvPr id="48169" name="Line 66"/>
            <p:cNvSpPr>
              <a:spLocks noChangeShapeType="1"/>
            </p:cNvSpPr>
            <p:nvPr/>
          </p:nvSpPr>
          <p:spPr bwMode="auto">
            <a:xfrm>
              <a:off x="1056" y="2496"/>
              <a:ext cx="43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70" name="Line 67"/>
            <p:cNvSpPr>
              <a:spLocks noChangeShapeType="1"/>
            </p:cNvSpPr>
            <p:nvPr/>
          </p:nvSpPr>
          <p:spPr bwMode="auto">
            <a:xfrm flipV="1">
              <a:off x="1488" y="2256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71" name="Line 68"/>
            <p:cNvSpPr>
              <a:spLocks noChangeShapeType="1"/>
            </p:cNvSpPr>
            <p:nvPr/>
          </p:nvSpPr>
          <p:spPr bwMode="auto">
            <a:xfrm>
              <a:off x="1488" y="2256"/>
              <a:ext cx="48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72" name="Line 69"/>
            <p:cNvSpPr>
              <a:spLocks noChangeShapeType="1"/>
            </p:cNvSpPr>
            <p:nvPr/>
          </p:nvSpPr>
          <p:spPr bwMode="auto">
            <a:xfrm>
              <a:off x="1968" y="2256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73" name="Line 70"/>
            <p:cNvSpPr>
              <a:spLocks noChangeShapeType="1"/>
            </p:cNvSpPr>
            <p:nvPr/>
          </p:nvSpPr>
          <p:spPr bwMode="auto">
            <a:xfrm>
              <a:off x="1968" y="2496"/>
              <a:ext cx="14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74" name="Line 71"/>
            <p:cNvSpPr>
              <a:spLocks noChangeShapeType="1"/>
            </p:cNvSpPr>
            <p:nvPr/>
          </p:nvSpPr>
          <p:spPr bwMode="auto">
            <a:xfrm flipV="1">
              <a:off x="3408" y="2256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75" name="Line 72"/>
            <p:cNvSpPr>
              <a:spLocks noChangeShapeType="1"/>
            </p:cNvSpPr>
            <p:nvPr/>
          </p:nvSpPr>
          <p:spPr bwMode="auto">
            <a:xfrm>
              <a:off x="3408" y="2256"/>
              <a:ext cx="48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4809" name="Text Box 73"/>
          <p:cNvSpPr txBox="1">
            <a:spLocks noChangeArrowheads="1"/>
          </p:cNvSpPr>
          <p:nvPr/>
        </p:nvSpPr>
        <p:spPr bwMode="auto">
          <a:xfrm>
            <a:off x="457200" y="3581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grpSp>
        <p:nvGrpSpPr>
          <p:cNvPr id="48145" name="Group 74"/>
          <p:cNvGrpSpPr>
            <a:grpSpLocks/>
          </p:cNvGrpSpPr>
          <p:nvPr/>
        </p:nvGrpSpPr>
        <p:grpSpPr bwMode="auto">
          <a:xfrm>
            <a:off x="1676400" y="4267200"/>
            <a:ext cx="4495800" cy="381000"/>
            <a:chOff x="1056" y="2784"/>
            <a:chExt cx="2832" cy="288"/>
          </a:xfrm>
        </p:grpSpPr>
        <p:sp>
          <p:nvSpPr>
            <p:cNvPr id="48164" name="Line 75"/>
            <p:cNvSpPr>
              <a:spLocks noChangeShapeType="1"/>
            </p:cNvSpPr>
            <p:nvPr/>
          </p:nvSpPr>
          <p:spPr bwMode="auto">
            <a:xfrm>
              <a:off x="1056" y="3072"/>
              <a:ext cx="91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5" name="Line 76"/>
            <p:cNvSpPr>
              <a:spLocks noChangeShapeType="1"/>
            </p:cNvSpPr>
            <p:nvPr/>
          </p:nvSpPr>
          <p:spPr bwMode="auto">
            <a:xfrm flipV="1">
              <a:off x="1968" y="2784"/>
              <a:ext cx="0" cy="28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6" name="Line 77"/>
            <p:cNvSpPr>
              <a:spLocks noChangeShapeType="1"/>
            </p:cNvSpPr>
            <p:nvPr/>
          </p:nvSpPr>
          <p:spPr bwMode="auto">
            <a:xfrm>
              <a:off x="1968" y="2784"/>
              <a:ext cx="48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7" name="Line 78"/>
            <p:cNvSpPr>
              <a:spLocks noChangeShapeType="1"/>
            </p:cNvSpPr>
            <p:nvPr/>
          </p:nvSpPr>
          <p:spPr bwMode="auto">
            <a:xfrm>
              <a:off x="2448" y="2784"/>
              <a:ext cx="0" cy="28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8" name="Line 79"/>
            <p:cNvSpPr>
              <a:spLocks noChangeShapeType="1"/>
            </p:cNvSpPr>
            <p:nvPr/>
          </p:nvSpPr>
          <p:spPr bwMode="auto">
            <a:xfrm>
              <a:off x="2448" y="3072"/>
              <a:ext cx="14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4816" name="Text Box 80"/>
          <p:cNvSpPr txBox="1">
            <a:spLocks noChangeArrowheads="1"/>
          </p:cNvSpPr>
          <p:nvPr/>
        </p:nvSpPr>
        <p:spPr bwMode="auto">
          <a:xfrm>
            <a:off x="457200" y="4267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grpSp>
        <p:nvGrpSpPr>
          <p:cNvPr id="48147" name="Group 81"/>
          <p:cNvGrpSpPr>
            <a:grpSpLocks/>
          </p:cNvGrpSpPr>
          <p:nvPr/>
        </p:nvGrpSpPr>
        <p:grpSpPr bwMode="auto">
          <a:xfrm>
            <a:off x="1676400" y="4876800"/>
            <a:ext cx="4419600" cy="381000"/>
            <a:chOff x="1056" y="3072"/>
            <a:chExt cx="2784" cy="240"/>
          </a:xfrm>
        </p:grpSpPr>
        <p:sp>
          <p:nvSpPr>
            <p:cNvPr id="48159" name="Line 82"/>
            <p:cNvSpPr>
              <a:spLocks noChangeShapeType="1"/>
            </p:cNvSpPr>
            <p:nvPr/>
          </p:nvSpPr>
          <p:spPr bwMode="auto">
            <a:xfrm>
              <a:off x="1056" y="3312"/>
              <a:ext cx="139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0" name="Line 83"/>
            <p:cNvSpPr>
              <a:spLocks noChangeShapeType="1"/>
            </p:cNvSpPr>
            <p:nvPr/>
          </p:nvSpPr>
          <p:spPr bwMode="auto">
            <a:xfrm flipV="1">
              <a:off x="2448" y="3072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1" name="Line 84"/>
            <p:cNvSpPr>
              <a:spLocks noChangeShapeType="1"/>
            </p:cNvSpPr>
            <p:nvPr/>
          </p:nvSpPr>
          <p:spPr bwMode="auto">
            <a:xfrm>
              <a:off x="2448" y="3072"/>
              <a:ext cx="48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2" name="Line 85"/>
            <p:cNvSpPr>
              <a:spLocks noChangeShapeType="1"/>
            </p:cNvSpPr>
            <p:nvPr/>
          </p:nvSpPr>
          <p:spPr bwMode="auto">
            <a:xfrm>
              <a:off x="2928" y="3072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3" name="Line 86"/>
            <p:cNvSpPr>
              <a:spLocks noChangeShapeType="1"/>
            </p:cNvSpPr>
            <p:nvPr/>
          </p:nvSpPr>
          <p:spPr bwMode="auto">
            <a:xfrm>
              <a:off x="2928" y="3312"/>
              <a:ext cx="91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4823" name="Text Box 87"/>
          <p:cNvSpPr txBox="1">
            <a:spLocks noChangeArrowheads="1"/>
          </p:cNvSpPr>
          <p:nvPr/>
        </p:nvSpPr>
        <p:spPr bwMode="auto">
          <a:xfrm>
            <a:off x="457200" y="4876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sp>
        <p:nvSpPr>
          <p:cNvPr id="48150" name="Text Box 94"/>
          <p:cNvSpPr txBox="1">
            <a:spLocks noChangeArrowheads="1"/>
          </p:cNvSpPr>
          <p:nvPr/>
        </p:nvSpPr>
        <p:spPr bwMode="auto">
          <a:xfrm>
            <a:off x="1476375" y="5661025"/>
            <a:ext cx="5297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4-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拍发生器（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W</a:t>
            </a:r>
            <a:r>
              <a:rPr kumimoji="0" lang="en-US" altLang="zh-CN" sz="2800" b="1" baseline="-25000">
                <a:solidFill>
                  <a:schemeClr val="bg2"/>
                </a:solidFill>
                <a:latin typeface="Arial" panose="020B0604020202020204" pitchFamily="34" charset="0"/>
              </a:rPr>
              <a:t>0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～</a:t>
            </a:r>
            <a:r>
              <a:rPr kumimoji="0" lang="zh-CN" altLang="en-US" sz="2800" b="1" baseline="-250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W</a:t>
            </a:r>
            <a:r>
              <a:rPr kumimoji="0" lang="en-US" altLang="zh-CN" sz="2800" b="1" baseline="-25000">
                <a:solidFill>
                  <a:schemeClr val="bg2"/>
                </a:solidFill>
                <a:latin typeface="Arial" panose="020B0604020202020204" pitchFamily="34" charset="0"/>
              </a:rPr>
              <a:t>3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graphicFrame>
        <p:nvGraphicFramePr>
          <p:cNvPr id="48151" name="Object 95"/>
          <p:cNvGraphicFramePr>
            <a:graphicFrameLocks noChangeAspect="1"/>
          </p:cNvGraphicFramePr>
          <p:nvPr/>
        </p:nvGraphicFramePr>
        <p:xfrm>
          <a:off x="539750" y="5805488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75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805488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" name="Group 106"/>
          <p:cNvGrpSpPr>
            <a:grpSpLocks/>
          </p:cNvGrpSpPr>
          <p:nvPr/>
        </p:nvGrpSpPr>
        <p:grpSpPr bwMode="auto">
          <a:xfrm>
            <a:off x="6861423" y="2146127"/>
            <a:ext cx="1905000" cy="2443162"/>
            <a:chOff x="3888" y="2064"/>
            <a:chExt cx="1200" cy="1539"/>
          </a:xfrm>
        </p:grpSpPr>
        <p:sp>
          <p:nvSpPr>
            <p:cNvPr id="95" name="Text Box 107"/>
            <p:cNvSpPr txBox="1">
              <a:spLocks noChangeArrowheads="1"/>
            </p:cNvSpPr>
            <p:nvPr/>
          </p:nvSpPr>
          <p:spPr bwMode="auto">
            <a:xfrm>
              <a:off x="3888" y="2064"/>
              <a:ext cx="1200" cy="1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W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0 </a:t>
              </a:r>
              <a:r>
                <a:rPr kumimoji="0" lang="en-US" altLang="zh-CN" sz="2800" b="1">
                  <a:solidFill>
                    <a:schemeClr val="bg2"/>
                  </a:solidFill>
                  <a:latin typeface="Arial" panose="020B0604020202020204" pitchFamily="34" charset="0"/>
                </a:rPr>
                <a:t>= Y</a:t>
              </a:r>
              <a:r>
                <a:rPr kumimoji="0" lang="en-US" altLang="zh-CN" sz="28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800" b="1">
                  <a:solidFill>
                    <a:schemeClr val="bg2"/>
                  </a:solidFill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W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800" b="1">
                  <a:solidFill>
                    <a:schemeClr val="bg2"/>
                  </a:solidFill>
                  <a:latin typeface="Arial" panose="020B0604020202020204" pitchFamily="34" charset="0"/>
                </a:rPr>
                <a:t>= Y</a:t>
              </a:r>
              <a:r>
                <a:rPr kumimoji="0" lang="en-US" altLang="zh-CN" sz="28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800" b="1">
                  <a:solidFill>
                    <a:schemeClr val="bg2"/>
                  </a:solidFill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W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800" b="1">
                  <a:solidFill>
                    <a:schemeClr val="bg2"/>
                  </a:solidFill>
                  <a:latin typeface="Arial" panose="020B0604020202020204" pitchFamily="34" charset="0"/>
                </a:rPr>
                <a:t>= Y</a:t>
              </a:r>
              <a:r>
                <a:rPr kumimoji="0" lang="en-US" altLang="zh-CN" sz="28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800" b="1">
                  <a:solidFill>
                    <a:schemeClr val="bg2"/>
                  </a:solidFill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W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3 </a:t>
              </a:r>
              <a:r>
                <a:rPr kumimoji="0" lang="en-US" altLang="zh-CN" sz="2800" b="1">
                  <a:solidFill>
                    <a:schemeClr val="bg2"/>
                  </a:solidFill>
                  <a:latin typeface="Arial" panose="020B0604020202020204" pitchFamily="34" charset="0"/>
                </a:rPr>
                <a:t>= Y</a:t>
              </a:r>
              <a:r>
                <a:rPr kumimoji="0" lang="en-US" altLang="zh-CN" sz="28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800" b="1">
                  <a:solidFill>
                    <a:schemeClr val="bg2"/>
                  </a:solidFill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Line 108"/>
            <p:cNvSpPr>
              <a:spLocks noChangeShapeType="1"/>
            </p:cNvSpPr>
            <p:nvPr/>
          </p:nvSpPr>
          <p:spPr bwMode="auto">
            <a:xfrm>
              <a:off x="4416" y="2064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" name="Line 109"/>
            <p:cNvSpPr>
              <a:spLocks noChangeShapeType="1"/>
            </p:cNvSpPr>
            <p:nvPr/>
          </p:nvSpPr>
          <p:spPr bwMode="auto">
            <a:xfrm>
              <a:off x="4704" y="2064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" name="Line 110"/>
            <p:cNvSpPr>
              <a:spLocks noChangeShapeType="1"/>
            </p:cNvSpPr>
            <p:nvPr/>
          </p:nvSpPr>
          <p:spPr bwMode="auto">
            <a:xfrm>
              <a:off x="4416" y="2496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" name="Line 111"/>
            <p:cNvSpPr>
              <a:spLocks noChangeShapeType="1"/>
            </p:cNvSpPr>
            <p:nvPr/>
          </p:nvSpPr>
          <p:spPr bwMode="auto">
            <a:xfrm>
              <a:off x="4704" y="2880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0" name="AutoShape 112"/>
          <p:cNvSpPr>
            <a:spLocks/>
          </p:cNvSpPr>
          <p:nvPr/>
        </p:nvSpPr>
        <p:spPr bwMode="auto">
          <a:xfrm>
            <a:off x="6228011" y="2442989"/>
            <a:ext cx="609600" cy="1905000"/>
          </a:xfrm>
          <a:prstGeom prst="leftBrace">
            <a:avLst>
              <a:gd name="adj1" fmla="val 26042"/>
              <a:gd name="adj2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01" name="圆角矩形 104"/>
          <p:cNvSpPr>
            <a:spLocks noChangeArrowheads="1"/>
          </p:cNvSpPr>
          <p:nvPr/>
        </p:nvSpPr>
        <p:spPr bwMode="auto">
          <a:xfrm>
            <a:off x="6228011" y="1735947"/>
            <a:ext cx="2664469" cy="29887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" name="Text Box 81"/>
          <p:cNvSpPr txBox="1">
            <a:spLocks noChangeArrowheads="1"/>
          </p:cNvSpPr>
          <p:nvPr/>
        </p:nvSpPr>
        <p:spPr bwMode="auto">
          <a:xfrm>
            <a:off x="6743302" y="1484784"/>
            <a:ext cx="1429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输出方程：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Line 5"/>
          <p:cNvSpPr>
            <a:spLocks noChangeShapeType="1"/>
          </p:cNvSpPr>
          <p:nvPr/>
        </p:nvSpPr>
        <p:spPr bwMode="auto">
          <a:xfrm>
            <a:off x="3743325" y="3543300"/>
            <a:ext cx="0" cy="53657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9155" name="Group 6"/>
          <p:cNvGrpSpPr>
            <a:grpSpLocks/>
          </p:cNvGrpSpPr>
          <p:nvPr/>
        </p:nvGrpSpPr>
        <p:grpSpPr bwMode="auto">
          <a:xfrm rot="-5400000">
            <a:off x="956469" y="1650207"/>
            <a:ext cx="692150" cy="487362"/>
            <a:chOff x="1200" y="1056"/>
            <a:chExt cx="676" cy="336"/>
          </a:xfrm>
        </p:grpSpPr>
        <p:sp>
          <p:nvSpPr>
            <p:cNvPr id="245767" name="Rectangle 7"/>
            <p:cNvSpPr>
              <a:spLocks noChangeArrowheads="1"/>
            </p:cNvSpPr>
            <p:nvPr/>
          </p:nvSpPr>
          <p:spPr bwMode="auto">
            <a:xfrm>
              <a:off x="1488" y="1056"/>
              <a:ext cx="288" cy="336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9340" name="Line 8"/>
            <p:cNvSpPr>
              <a:spLocks noChangeShapeType="1"/>
            </p:cNvSpPr>
            <p:nvPr/>
          </p:nvSpPr>
          <p:spPr bwMode="auto">
            <a:xfrm>
              <a:off x="1200" y="1152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341" name="Line 9"/>
            <p:cNvSpPr>
              <a:spLocks noChangeShapeType="1"/>
            </p:cNvSpPr>
            <p:nvPr/>
          </p:nvSpPr>
          <p:spPr bwMode="auto">
            <a:xfrm>
              <a:off x="1200" y="1296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342" name="Oval 10"/>
            <p:cNvSpPr>
              <a:spLocks noChangeArrowheads="1"/>
            </p:cNvSpPr>
            <p:nvPr/>
          </p:nvSpPr>
          <p:spPr bwMode="auto">
            <a:xfrm>
              <a:off x="1780" y="1180"/>
              <a:ext cx="96" cy="96"/>
            </a:xfrm>
            <a:prstGeom prst="ellips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</p:grpSp>
      <p:grpSp>
        <p:nvGrpSpPr>
          <p:cNvPr id="49156" name="Group 11"/>
          <p:cNvGrpSpPr>
            <a:grpSpLocks/>
          </p:cNvGrpSpPr>
          <p:nvPr/>
        </p:nvGrpSpPr>
        <p:grpSpPr bwMode="auto">
          <a:xfrm rot="-5400000">
            <a:off x="2558257" y="1650206"/>
            <a:ext cx="692150" cy="487363"/>
            <a:chOff x="1200" y="1056"/>
            <a:chExt cx="676" cy="336"/>
          </a:xfrm>
        </p:grpSpPr>
        <p:sp>
          <p:nvSpPr>
            <p:cNvPr id="245772" name="Rectangle 12"/>
            <p:cNvSpPr>
              <a:spLocks noChangeArrowheads="1"/>
            </p:cNvSpPr>
            <p:nvPr/>
          </p:nvSpPr>
          <p:spPr bwMode="auto">
            <a:xfrm>
              <a:off x="1488" y="1056"/>
              <a:ext cx="288" cy="336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9336" name="Line 13"/>
            <p:cNvSpPr>
              <a:spLocks noChangeShapeType="1"/>
            </p:cNvSpPr>
            <p:nvPr/>
          </p:nvSpPr>
          <p:spPr bwMode="auto">
            <a:xfrm>
              <a:off x="1200" y="1152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337" name="Line 14"/>
            <p:cNvSpPr>
              <a:spLocks noChangeShapeType="1"/>
            </p:cNvSpPr>
            <p:nvPr/>
          </p:nvSpPr>
          <p:spPr bwMode="auto">
            <a:xfrm>
              <a:off x="1200" y="1296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338" name="Oval 15"/>
            <p:cNvSpPr>
              <a:spLocks noChangeArrowheads="1"/>
            </p:cNvSpPr>
            <p:nvPr/>
          </p:nvSpPr>
          <p:spPr bwMode="auto">
            <a:xfrm>
              <a:off x="1780" y="1180"/>
              <a:ext cx="96" cy="96"/>
            </a:xfrm>
            <a:prstGeom prst="ellips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</p:grpSp>
      <p:sp>
        <p:nvSpPr>
          <p:cNvPr id="49157" name="Line 16"/>
          <p:cNvSpPr>
            <a:spLocks noChangeShapeType="1"/>
          </p:cNvSpPr>
          <p:nvPr/>
        </p:nvSpPr>
        <p:spPr bwMode="auto">
          <a:xfrm>
            <a:off x="1406525" y="2235200"/>
            <a:ext cx="34925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58" name="Line 17"/>
          <p:cNvSpPr>
            <a:spLocks noChangeShapeType="1"/>
          </p:cNvSpPr>
          <p:nvPr/>
        </p:nvSpPr>
        <p:spPr bwMode="auto">
          <a:xfrm flipV="1">
            <a:off x="2908300" y="1254125"/>
            <a:ext cx="0" cy="293688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59" name="Line 18"/>
          <p:cNvSpPr>
            <a:spLocks noChangeShapeType="1"/>
          </p:cNvSpPr>
          <p:nvPr/>
        </p:nvSpPr>
        <p:spPr bwMode="auto">
          <a:xfrm flipH="1" flipV="1">
            <a:off x="2520950" y="1401763"/>
            <a:ext cx="354013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60" name="Line 19"/>
          <p:cNvSpPr>
            <a:spLocks noChangeShapeType="1"/>
          </p:cNvSpPr>
          <p:nvPr/>
        </p:nvSpPr>
        <p:spPr bwMode="auto">
          <a:xfrm flipH="1">
            <a:off x="1755775" y="1401763"/>
            <a:ext cx="765175" cy="833437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61" name="Line 20"/>
          <p:cNvSpPr>
            <a:spLocks noChangeShapeType="1"/>
          </p:cNvSpPr>
          <p:nvPr/>
        </p:nvSpPr>
        <p:spPr bwMode="auto">
          <a:xfrm flipV="1">
            <a:off x="1304925" y="1254125"/>
            <a:ext cx="0" cy="293688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62" name="Line 21"/>
          <p:cNvSpPr>
            <a:spLocks noChangeShapeType="1"/>
          </p:cNvSpPr>
          <p:nvPr/>
        </p:nvSpPr>
        <p:spPr bwMode="auto">
          <a:xfrm>
            <a:off x="1304925" y="1401763"/>
            <a:ext cx="45085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63" name="Line 22"/>
          <p:cNvSpPr>
            <a:spLocks noChangeShapeType="1"/>
          </p:cNvSpPr>
          <p:nvPr/>
        </p:nvSpPr>
        <p:spPr bwMode="auto">
          <a:xfrm flipH="1">
            <a:off x="2451100" y="2235200"/>
            <a:ext cx="34925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64" name="Line 23"/>
          <p:cNvSpPr>
            <a:spLocks noChangeShapeType="1"/>
          </p:cNvSpPr>
          <p:nvPr/>
        </p:nvSpPr>
        <p:spPr bwMode="auto">
          <a:xfrm flipH="1" flipV="1">
            <a:off x="1755775" y="1401763"/>
            <a:ext cx="695325" cy="833437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784" name="Text Box 24"/>
          <p:cNvSpPr txBox="1">
            <a:spLocks noChangeArrowheads="1"/>
          </p:cNvSpPr>
          <p:nvPr/>
        </p:nvSpPr>
        <p:spPr bwMode="auto">
          <a:xfrm>
            <a:off x="2592388" y="838200"/>
            <a:ext cx="6127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</a:t>
            </a:r>
            <a:r>
              <a:rPr kumimoji="0" lang="en-US" altLang="zh-CN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245785" name="Text Box 25"/>
          <p:cNvSpPr txBox="1">
            <a:spLocks noChangeArrowheads="1"/>
          </p:cNvSpPr>
          <p:nvPr/>
        </p:nvSpPr>
        <p:spPr bwMode="auto">
          <a:xfrm>
            <a:off x="-36513" y="3187700"/>
            <a:ext cx="7667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b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49167" name="Group 28"/>
          <p:cNvGrpSpPr>
            <a:grpSpLocks/>
          </p:cNvGrpSpPr>
          <p:nvPr/>
        </p:nvGrpSpPr>
        <p:grpSpPr bwMode="auto">
          <a:xfrm rot="-5400000">
            <a:off x="3623469" y="1650207"/>
            <a:ext cx="692150" cy="487362"/>
            <a:chOff x="1200" y="1056"/>
            <a:chExt cx="676" cy="336"/>
          </a:xfrm>
        </p:grpSpPr>
        <p:sp>
          <p:nvSpPr>
            <p:cNvPr id="245789" name="Rectangle 29"/>
            <p:cNvSpPr>
              <a:spLocks noChangeArrowheads="1"/>
            </p:cNvSpPr>
            <p:nvPr/>
          </p:nvSpPr>
          <p:spPr bwMode="auto">
            <a:xfrm>
              <a:off x="1488" y="1056"/>
              <a:ext cx="288" cy="336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9332" name="Line 30"/>
            <p:cNvSpPr>
              <a:spLocks noChangeShapeType="1"/>
            </p:cNvSpPr>
            <p:nvPr/>
          </p:nvSpPr>
          <p:spPr bwMode="auto">
            <a:xfrm>
              <a:off x="1200" y="1152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333" name="Line 31"/>
            <p:cNvSpPr>
              <a:spLocks noChangeShapeType="1"/>
            </p:cNvSpPr>
            <p:nvPr/>
          </p:nvSpPr>
          <p:spPr bwMode="auto">
            <a:xfrm>
              <a:off x="1200" y="1296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334" name="Oval 32"/>
            <p:cNvSpPr>
              <a:spLocks noChangeArrowheads="1"/>
            </p:cNvSpPr>
            <p:nvPr/>
          </p:nvSpPr>
          <p:spPr bwMode="auto">
            <a:xfrm>
              <a:off x="1780" y="1180"/>
              <a:ext cx="96" cy="96"/>
            </a:xfrm>
            <a:prstGeom prst="ellips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</p:grpSp>
      <p:grpSp>
        <p:nvGrpSpPr>
          <p:cNvPr id="49168" name="Group 33"/>
          <p:cNvGrpSpPr>
            <a:grpSpLocks/>
          </p:cNvGrpSpPr>
          <p:nvPr/>
        </p:nvGrpSpPr>
        <p:grpSpPr bwMode="auto">
          <a:xfrm rot="-5400000">
            <a:off x="5225257" y="1650206"/>
            <a:ext cx="692150" cy="487363"/>
            <a:chOff x="1200" y="1056"/>
            <a:chExt cx="676" cy="336"/>
          </a:xfrm>
        </p:grpSpPr>
        <p:sp>
          <p:nvSpPr>
            <p:cNvPr id="245794" name="Rectangle 34"/>
            <p:cNvSpPr>
              <a:spLocks noChangeArrowheads="1"/>
            </p:cNvSpPr>
            <p:nvPr/>
          </p:nvSpPr>
          <p:spPr bwMode="auto">
            <a:xfrm>
              <a:off x="1488" y="1056"/>
              <a:ext cx="288" cy="336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9328" name="Line 35"/>
            <p:cNvSpPr>
              <a:spLocks noChangeShapeType="1"/>
            </p:cNvSpPr>
            <p:nvPr/>
          </p:nvSpPr>
          <p:spPr bwMode="auto">
            <a:xfrm>
              <a:off x="1200" y="1152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329" name="Line 36"/>
            <p:cNvSpPr>
              <a:spLocks noChangeShapeType="1"/>
            </p:cNvSpPr>
            <p:nvPr/>
          </p:nvSpPr>
          <p:spPr bwMode="auto">
            <a:xfrm>
              <a:off x="1200" y="1296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330" name="Oval 37"/>
            <p:cNvSpPr>
              <a:spLocks noChangeArrowheads="1"/>
            </p:cNvSpPr>
            <p:nvPr/>
          </p:nvSpPr>
          <p:spPr bwMode="auto">
            <a:xfrm>
              <a:off x="1780" y="1180"/>
              <a:ext cx="96" cy="96"/>
            </a:xfrm>
            <a:prstGeom prst="ellips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</p:grpSp>
      <p:sp>
        <p:nvSpPr>
          <p:cNvPr id="49169" name="Line 38"/>
          <p:cNvSpPr>
            <a:spLocks noChangeShapeType="1"/>
          </p:cNvSpPr>
          <p:nvPr/>
        </p:nvSpPr>
        <p:spPr bwMode="auto">
          <a:xfrm>
            <a:off x="4073525" y="2235200"/>
            <a:ext cx="34925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70" name="Line 39"/>
          <p:cNvSpPr>
            <a:spLocks noChangeShapeType="1"/>
          </p:cNvSpPr>
          <p:nvPr/>
        </p:nvSpPr>
        <p:spPr bwMode="auto">
          <a:xfrm flipV="1">
            <a:off x="5575300" y="1254125"/>
            <a:ext cx="0" cy="293688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71" name="Line 40"/>
          <p:cNvSpPr>
            <a:spLocks noChangeShapeType="1"/>
          </p:cNvSpPr>
          <p:nvPr/>
        </p:nvSpPr>
        <p:spPr bwMode="auto">
          <a:xfrm flipH="1" flipV="1">
            <a:off x="5187950" y="1401763"/>
            <a:ext cx="354013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72" name="Line 41"/>
          <p:cNvSpPr>
            <a:spLocks noChangeShapeType="1"/>
          </p:cNvSpPr>
          <p:nvPr/>
        </p:nvSpPr>
        <p:spPr bwMode="auto">
          <a:xfrm flipH="1">
            <a:off x="4422775" y="1401763"/>
            <a:ext cx="765175" cy="833437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73" name="Line 42"/>
          <p:cNvSpPr>
            <a:spLocks noChangeShapeType="1"/>
          </p:cNvSpPr>
          <p:nvPr/>
        </p:nvSpPr>
        <p:spPr bwMode="auto">
          <a:xfrm flipV="1">
            <a:off x="3971925" y="1254125"/>
            <a:ext cx="0" cy="293688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74" name="Line 43"/>
          <p:cNvSpPr>
            <a:spLocks noChangeShapeType="1"/>
          </p:cNvSpPr>
          <p:nvPr/>
        </p:nvSpPr>
        <p:spPr bwMode="auto">
          <a:xfrm>
            <a:off x="3971925" y="1401763"/>
            <a:ext cx="45085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75" name="Line 44"/>
          <p:cNvSpPr>
            <a:spLocks noChangeShapeType="1"/>
          </p:cNvSpPr>
          <p:nvPr/>
        </p:nvSpPr>
        <p:spPr bwMode="auto">
          <a:xfrm flipH="1">
            <a:off x="5118100" y="2235200"/>
            <a:ext cx="34925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76" name="Line 45"/>
          <p:cNvSpPr>
            <a:spLocks noChangeShapeType="1"/>
          </p:cNvSpPr>
          <p:nvPr/>
        </p:nvSpPr>
        <p:spPr bwMode="auto">
          <a:xfrm flipH="1" flipV="1">
            <a:off x="4422775" y="1401763"/>
            <a:ext cx="695325" cy="833437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08" name="Text Box 48"/>
          <p:cNvSpPr txBox="1">
            <a:spLocks noChangeArrowheads="1"/>
          </p:cNvSpPr>
          <p:nvPr/>
        </p:nvSpPr>
        <p:spPr bwMode="auto">
          <a:xfrm>
            <a:off x="157163" y="4114800"/>
            <a:ext cx="6858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CP</a:t>
            </a:r>
          </a:p>
        </p:txBody>
      </p:sp>
      <p:sp>
        <p:nvSpPr>
          <p:cNvPr id="245809" name="Text Box 49"/>
          <p:cNvSpPr txBox="1">
            <a:spLocks noChangeArrowheads="1"/>
          </p:cNvSpPr>
          <p:nvPr/>
        </p:nvSpPr>
        <p:spPr bwMode="auto">
          <a:xfrm>
            <a:off x="4271963" y="2590800"/>
            <a:ext cx="5984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  <a:endParaRPr kumimoji="0"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45810" name="Text Box 50"/>
          <p:cNvSpPr txBox="1">
            <a:spLocks noChangeArrowheads="1"/>
          </p:cNvSpPr>
          <p:nvPr/>
        </p:nvSpPr>
        <p:spPr bwMode="auto">
          <a:xfrm>
            <a:off x="5643563" y="2590800"/>
            <a:ext cx="5334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  <a:endParaRPr kumimoji="0"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9180" name="Oval 51"/>
          <p:cNvSpPr>
            <a:spLocks noChangeArrowheads="1"/>
          </p:cNvSpPr>
          <p:nvPr/>
        </p:nvSpPr>
        <p:spPr bwMode="auto">
          <a:xfrm>
            <a:off x="4424363" y="421005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9181" name="Oval 52"/>
          <p:cNvSpPr>
            <a:spLocks noChangeArrowheads="1"/>
          </p:cNvSpPr>
          <p:nvPr/>
        </p:nvSpPr>
        <p:spPr bwMode="auto">
          <a:xfrm>
            <a:off x="2919413" y="421005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9182" name="Oval 53"/>
          <p:cNvSpPr>
            <a:spLocks noChangeArrowheads="1"/>
          </p:cNvSpPr>
          <p:nvPr/>
        </p:nvSpPr>
        <p:spPr bwMode="auto">
          <a:xfrm>
            <a:off x="1414463" y="42291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9183" name="Rectangle 54"/>
          <p:cNvSpPr>
            <a:spLocks noChangeArrowheads="1"/>
          </p:cNvSpPr>
          <p:nvPr/>
        </p:nvSpPr>
        <p:spPr bwMode="auto">
          <a:xfrm>
            <a:off x="957263" y="3246438"/>
            <a:ext cx="1025525" cy="658812"/>
          </a:xfrm>
          <a:prstGeom prst="rect">
            <a:avLst/>
          </a:prstGeom>
          <a:solidFill>
            <a:schemeClr val="folHlink"/>
          </a:solidFill>
          <a:ln w="381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245815" name="Text Box 55"/>
          <p:cNvSpPr txBox="1">
            <a:spLocks noChangeArrowheads="1"/>
          </p:cNvSpPr>
          <p:nvPr/>
        </p:nvSpPr>
        <p:spPr bwMode="auto">
          <a:xfrm>
            <a:off x="1022350" y="3246438"/>
            <a:ext cx="50641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245816" name="Text Box 56"/>
          <p:cNvSpPr txBox="1">
            <a:spLocks noChangeArrowheads="1"/>
          </p:cNvSpPr>
          <p:nvPr/>
        </p:nvSpPr>
        <p:spPr bwMode="auto">
          <a:xfrm>
            <a:off x="1557338" y="3246438"/>
            <a:ext cx="3841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245817" name="Text Box 57"/>
          <p:cNvSpPr txBox="1">
            <a:spLocks noChangeArrowheads="1"/>
          </p:cNvSpPr>
          <p:nvPr/>
        </p:nvSpPr>
        <p:spPr bwMode="auto">
          <a:xfrm>
            <a:off x="1528763" y="3505200"/>
            <a:ext cx="539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4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49187" name="Line 58"/>
          <p:cNvSpPr>
            <a:spLocks noChangeShapeType="1"/>
          </p:cNvSpPr>
          <p:nvPr/>
        </p:nvSpPr>
        <p:spPr bwMode="auto">
          <a:xfrm flipV="1">
            <a:off x="1470025" y="3905250"/>
            <a:ext cx="0" cy="19685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9188" name="Group 59"/>
          <p:cNvGrpSpPr>
            <a:grpSpLocks/>
          </p:cNvGrpSpPr>
          <p:nvPr/>
        </p:nvGrpSpPr>
        <p:grpSpPr bwMode="auto">
          <a:xfrm>
            <a:off x="1406525" y="3773488"/>
            <a:ext cx="128588" cy="131762"/>
            <a:chOff x="3120" y="3744"/>
            <a:chExt cx="96" cy="96"/>
          </a:xfrm>
        </p:grpSpPr>
        <p:sp>
          <p:nvSpPr>
            <p:cNvPr id="49325" name="Line 60"/>
            <p:cNvSpPr>
              <a:spLocks noChangeShapeType="1"/>
            </p:cNvSpPr>
            <p:nvPr/>
          </p:nvSpPr>
          <p:spPr bwMode="auto">
            <a:xfrm flipH="1">
              <a:off x="3120" y="3744"/>
              <a:ext cx="48" cy="9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326" name="Line 61"/>
            <p:cNvSpPr>
              <a:spLocks noChangeShapeType="1"/>
            </p:cNvSpPr>
            <p:nvPr/>
          </p:nvSpPr>
          <p:spPr bwMode="auto">
            <a:xfrm>
              <a:off x="3168" y="3744"/>
              <a:ext cx="48" cy="9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9189" name="Rectangle 62"/>
          <p:cNvSpPr>
            <a:spLocks noChangeArrowheads="1"/>
          </p:cNvSpPr>
          <p:nvPr/>
        </p:nvSpPr>
        <p:spPr bwMode="auto">
          <a:xfrm>
            <a:off x="2462213" y="3259138"/>
            <a:ext cx="1025525" cy="658812"/>
          </a:xfrm>
          <a:prstGeom prst="rect">
            <a:avLst/>
          </a:prstGeom>
          <a:solidFill>
            <a:schemeClr val="folHlink"/>
          </a:solidFill>
          <a:ln w="381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245823" name="Text Box 63"/>
          <p:cNvSpPr txBox="1">
            <a:spLocks noChangeArrowheads="1"/>
          </p:cNvSpPr>
          <p:nvPr/>
        </p:nvSpPr>
        <p:spPr bwMode="auto">
          <a:xfrm>
            <a:off x="2527300" y="3259138"/>
            <a:ext cx="52546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endParaRPr kumimoji="0" lang="en-US" altLang="zh-CN" sz="2000" b="1" baseline="-250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45824" name="Text Box 64"/>
          <p:cNvSpPr txBox="1">
            <a:spLocks noChangeArrowheads="1"/>
          </p:cNvSpPr>
          <p:nvPr/>
        </p:nvSpPr>
        <p:spPr bwMode="auto">
          <a:xfrm>
            <a:off x="3062288" y="3259138"/>
            <a:ext cx="3841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245825" name="Text Box 65"/>
          <p:cNvSpPr txBox="1">
            <a:spLocks noChangeArrowheads="1"/>
          </p:cNvSpPr>
          <p:nvPr/>
        </p:nvSpPr>
        <p:spPr bwMode="auto">
          <a:xfrm>
            <a:off x="3103563" y="3505200"/>
            <a:ext cx="55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</a:t>
            </a:r>
          </a:p>
        </p:txBody>
      </p:sp>
      <p:sp>
        <p:nvSpPr>
          <p:cNvPr id="49193" name="Line 66"/>
          <p:cNvSpPr>
            <a:spLocks noChangeShapeType="1"/>
          </p:cNvSpPr>
          <p:nvPr/>
        </p:nvSpPr>
        <p:spPr bwMode="auto">
          <a:xfrm flipV="1">
            <a:off x="2974975" y="3917950"/>
            <a:ext cx="0" cy="19685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9194" name="Group 67"/>
          <p:cNvGrpSpPr>
            <a:grpSpLocks/>
          </p:cNvGrpSpPr>
          <p:nvPr/>
        </p:nvGrpSpPr>
        <p:grpSpPr bwMode="auto">
          <a:xfrm>
            <a:off x="2911475" y="3786188"/>
            <a:ext cx="128588" cy="131762"/>
            <a:chOff x="3120" y="3744"/>
            <a:chExt cx="96" cy="96"/>
          </a:xfrm>
        </p:grpSpPr>
        <p:sp>
          <p:nvSpPr>
            <p:cNvPr id="49323" name="Line 68"/>
            <p:cNvSpPr>
              <a:spLocks noChangeShapeType="1"/>
            </p:cNvSpPr>
            <p:nvPr/>
          </p:nvSpPr>
          <p:spPr bwMode="auto">
            <a:xfrm flipH="1">
              <a:off x="3120" y="3744"/>
              <a:ext cx="48" cy="9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324" name="Line 69"/>
            <p:cNvSpPr>
              <a:spLocks noChangeShapeType="1"/>
            </p:cNvSpPr>
            <p:nvPr/>
          </p:nvSpPr>
          <p:spPr bwMode="auto">
            <a:xfrm>
              <a:off x="3168" y="3744"/>
              <a:ext cx="48" cy="9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9195" name="Rectangle 70"/>
          <p:cNvSpPr>
            <a:spLocks noChangeArrowheads="1"/>
          </p:cNvSpPr>
          <p:nvPr/>
        </p:nvSpPr>
        <p:spPr bwMode="auto">
          <a:xfrm>
            <a:off x="3967163" y="3246438"/>
            <a:ext cx="1025525" cy="658812"/>
          </a:xfrm>
          <a:prstGeom prst="rect">
            <a:avLst/>
          </a:prstGeom>
          <a:solidFill>
            <a:schemeClr val="folHlink"/>
          </a:solidFill>
          <a:ln w="381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245831" name="Text Box 71"/>
          <p:cNvSpPr txBox="1">
            <a:spLocks noChangeArrowheads="1"/>
          </p:cNvSpPr>
          <p:nvPr/>
        </p:nvSpPr>
        <p:spPr bwMode="auto">
          <a:xfrm>
            <a:off x="4032250" y="3246438"/>
            <a:ext cx="62071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endParaRPr kumimoji="0" lang="en-US" altLang="zh-CN" sz="2000" b="1" baseline="-250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45832" name="Text Box 72"/>
          <p:cNvSpPr txBox="1">
            <a:spLocks noChangeArrowheads="1"/>
          </p:cNvSpPr>
          <p:nvPr/>
        </p:nvSpPr>
        <p:spPr bwMode="auto">
          <a:xfrm>
            <a:off x="4567238" y="3246438"/>
            <a:ext cx="3841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245833" name="Text Box 73"/>
          <p:cNvSpPr txBox="1">
            <a:spLocks noChangeArrowheads="1"/>
          </p:cNvSpPr>
          <p:nvPr/>
        </p:nvSpPr>
        <p:spPr bwMode="auto">
          <a:xfrm>
            <a:off x="4608513" y="3505200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49199" name="Line 74"/>
          <p:cNvSpPr>
            <a:spLocks noChangeShapeType="1"/>
          </p:cNvSpPr>
          <p:nvPr/>
        </p:nvSpPr>
        <p:spPr bwMode="auto">
          <a:xfrm flipV="1">
            <a:off x="4479925" y="3905250"/>
            <a:ext cx="0" cy="19685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9200" name="Group 75"/>
          <p:cNvGrpSpPr>
            <a:grpSpLocks/>
          </p:cNvGrpSpPr>
          <p:nvPr/>
        </p:nvGrpSpPr>
        <p:grpSpPr bwMode="auto">
          <a:xfrm>
            <a:off x="4416425" y="3773488"/>
            <a:ext cx="128588" cy="131762"/>
            <a:chOff x="3120" y="3744"/>
            <a:chExt cx="96" cy="96"/>
          </a:xfrm>
        </p:grpSpPr>
        <p:sp>
          <p:nvSpPr>
            <p:cNvPr id="49321" name="Line 76"/>
            <p:cNvSpPr>
              <a:spLocks noChangeShapeType="1"/>
            </p:cNvSpPr>
            <p:nvPr/>
          </p:nvSpPr>
          <p:spPr bwMode="auto">
            <a:xfrm flipH="1">
              <a:off x="3120" y="3744"/>
              <a:ext cx="48" cy="9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322" name="Line 77"/>
            <p:cNvSpPr>
              <a:spLocks noChangeShapeType="1"/>
            </p:cNvSpPr>
            <p:nvPr/>
          </p:nvSpPr>
          <p:spPr bwMode="auto">
            <a:xfrm>
              <a:off x="3168" y="3744"/>
              <a:ext cx="48" cy="9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9201" name="Rectangle 78"/>
          <p:cNvSpPr>
            <a:spLocks noChangeArrowheads="1"/>
          </p:cNvSpPr>
          <p:nvPr/>
        </p:nvSpPr>
        <p:spPr bwMode="auto">
          <a:xfrm>
            <a:off x="5454650" y="3246438"/>
            <a:ext cx="1025525" cy="658812"/>
          </a:xfrm>
          <a:prstGeom prst="rect">
            <a:avLst/>
          </a:prstGeom>
          <a:solidFill>
            <a:schemeClr val="folHlink"/>
          </a:solidFill>
          <a:ln w="381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245839" name="Text Box 79"/>
          <p:cNvSpPr txBox="1">
            <a:spLocks noChangeArrowheads="1"/>
          </p:cNvSpPr>
          <p:nvPr/>
        </p:nvSpPr>
        <p:spPr bwMode="auto">
          <a:xfrm>
            <a:off x="5519738" y="3246438"/>
            <a:ext cx="50482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endParaRPr kumimoji="0" lang="en-US" altLang="zh-CN" sz="2000" b="1" baseline="-250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45840" name="Text Box 80"/>
          <p:cNvSpPr txBox="1">
            <a:spLocks noChangeArrowheads="1"/>
          </p:cNvSpPr>
          <p:nvPr/>
        </p:nvSpPr>
        <p:spPr bwMode="auto">
          <a:xfrm>
            <a:off x="6054725" y="3246438"/>
            <a:ext cx="3841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245841" name="Text Box 81"/>
          <p:cNvSpPr txBox="1">
            <a:spLocks noChangeArrowheads="1"/>
          </p:cNvSpPr>
          <p:nvPr/>
        </p:nvSpPr>
        <p:spPr bwMode="auto">
          <a:xfrm>
            <a:off x="6024563" y="3505200"/>
            <a:ext cx="461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49205" name="Line 82"/>
          <p:cNvSpPr>
            <a:spLocks noChangeShapeType="1"/>
          </p:cNvSpPr>
          <p:nvPr/>
        </p:nvSpPr>
        <p:spPr bwMode="auto">
          <a:xfrm flipV="1">
            <a:off x="5967413" y="3905250"/>
            <a:ext cx="0" cy="19685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9206" name="Group 83"/>
          <p:cNvGrpSpPr>
            <a:grpSpLocks/>
          </p:cNvGrpSpPr>
          <p:nvPr/>
        </p:nvGrpSpPr>
        <p:grpSpPr bwMode="auto">
          <a:xfrm>
            <a:off x="5903913" y="3773488"/>
            <a:ext cx="128587" cy="131762"/>
            <a:chOff x="3120" y="3744"/>
            <a:chExt cx="96" cy="96"/>
          </a:xfrm>
        </p:grpSpPr>
        <p:sp>
          <p:nvSpPr>
            <p:cNvPr id="49319" name="Line 84"/>
            <p:cNvSpPr>
              <a:spLocks noChangeShapeType="1"/>
            </p:cNvSpPr>
            <p:nvPr/>
          </p:nvSpPr>
          <p:spPr bwMode="auto">
            <a:xfrm flipH="1">
              <a:off x="3120" y="3744"/>
              <a:ext cx="48" cy="9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320" name="Line 85"/>
            <p:cNvSpPr>
              <a:spLocks noChangeShapeType="1"/>
            </p:cNvSpPr>
            <p:nvPr/>
          </p:nvSpPr>
          <p:spPr bwMode="auto">
            <a:xfrm>
              <a:off x="3168" y="3744"/>
              <a:ext cx="48" cy="9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5846" name="Text Box 86"/>
          <p:cNvSpPr txBox="1">
            <a:spLocks noChangeArrowheads="1"/>
          </p:cNvSpPr>
          <p:nvPr/>
        </p:nvSpPr>
        <p:spPr bwMode="auto">
          <a:xfrm>
            <a:off x="2759075" y="2743200"/>
            <a:ext cx="598488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</a:t>
            </a:r>
            <a:endParaRPr kumimoji="0"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45847" name="Text Box 87"/>
          <p:cNvSpPr txBox="1">
            <a:spLocks noChangeArrowheads="1"/>
          </p:cNvSpPr>
          <p:nvPr/>
        </p:nvSpPr>
        <p:spPr bwMode="auto">
          <a:xfrm>
            <a:off x="1223963" y="2743200"/>
            <a:ext cx="5984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4</a:t>
            </a:r>
            <a:endParaRPr kumimoji="0"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9209" name="Line 88"/>
          <p:cNvSpPr>
            <a:spLocks noChangeShapeType="1"/>
          </p:cNvSpPr>
          <p:nvPr/>
        </p:nvSpPr>
        <p:spPr bwMode="auto">
          <a:xfrm>
            <a:off x="5967413" y="4038600"/>
            <a:ext cx="0" cy="228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10" name="Line 89"/>
          <p:cNvSpPr>
            <a:spLocks noChangeShapeType="1"/>
          </p:cNvSpPr>
          <p:nvPr/>
        </p:nvSpPr>
        <p:spPr bwMode="auto">
          <a:xfrm>
            <a:off x="4481513" y="4038600"/>
            <a:ext cx="0" cy="228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11" name="Line 90"/>
          <p:cNvSpPr>
            <a:spLocks noChangeShapeType="1"/>
          </p:cNvSpPr>
          <p:nvPr/>
        </p:nvSpPr>
        <p:spPr bwMode="auto">
          <a:xfrm>
            <a:off x="2976563" y="4057650"/>
            <a:ext cx="0" cy="228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12" name="Line 91"/>
          <p:cNvSpPr>
            <a:spLocks noChangeShapeType="1"/>
          </p:cNvSpPr>
          <p:nvPr/>
        </p:nvSpPr>
        <p:spPr bwMode="auto">
          <a:xfrm>
            <a:off x="1471613" y="4076700"/>
            <a:ext cx="0" cy="228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13" name="Line 92"/>
          <p:cNvSpPr>
            <a:spLocks noChangeShapeType="1"/>
          </p:cNvSpPr>
          <p:nvPr/>
        </p:nvSpPr>
        <p:spPr bwMode="auto">
          <a:xfrm flipH="1">
            <a:off x="785813" y="4267200"/>
            <a:ext cx="51816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14" name="Line 93"/>
          <p:cNvSpPr>
            <a:spLocks noChangeShapeType="1"/>
          </p:cNvSpPr>
          <p:nvPr/>
        </p:nvSpPr>
        <p:spPr bwMode="auto">
          <a:xfrm flipV="1">
            <a:off x="3281363" y="2667000"/>
            <a:ext cx="0" cy="5937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15" name="Oval 94"/>
          <p:cNvSpPr>
            <a:spLocks noChangeArrowheads="1"/>
          </p:cNvSpPr>
          <p:nvPr/>
        </p:nvSpPr>
        <p:spPr bwMode="auto">
          <a:xfrm>
            <a:off x="671513" y="348615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9216" name="Line 95"/>
          <p:cNvSpPr>
            <a:spLocks noChangeShapeType="1"/>
          </p:cNvSpPr>
          <p:nvPr/>
        </p:nvSpPr>
        <p:spPr bwMode="auto">
          <a:xfrm flipV="1">
            <a:off x="4767263" y="2571750"/>
            <a:ext cx="0" cy="665163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17" name="Oval 96"/>
          <p:cNvSpPr>
            <a:spLocks noChangeArrowheads="1"/>
          </p:cNvSpPr>
          <p:nvPr/>
        </p:nvSpPr>
        <p:spPr bwMode="auto">
          <a:xfrm>
            <a:off x="3700463" y="40767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9218" name="Line 97"/>
          <p:cNvSpPr>
            <a:spLocks noChangeShapeType="1"/>
          </p:cNvSpPr>
          <p:nvPr/>
        </p:nvSpPr>
        <p:spPr bwMode="auto">
          <a:xfrm flipV="1">
            <a:off x="6253163" y="2628900"/>
            <a:ext cx="0" cy="609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58" name="Text Box 98"/>
          <p:cNvSpPr txBox="1">
            <a:spLocks noChangeArrowheads="1"/>
          </p:cNvSpPr>
          <p:nvPr/>
        </p:nvSpPr>
        <p:spPr bwMode="auto">
          <a:xfrm>
            <a:off x="309563" y="3581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grpSp>
        <p:nvGrpSpPr>
          <p:cNvPr id="49220" name="Group 99"/>
          <p:cNvGrpSpPr>
            <a:grpSpLocks/>
          </p:cNvGrpSpPr>
          <p:nvPr/>
        </p:nvGrpSpPr>
        <p:grpSpPr bwMode="auto">
          <a:xfrm rot="-5394368">
            <a:off x="1625600" y="4878388"/>
            <a:ext cx="854075" cy="514350"/>
            <a:chOff x="1104" y="3516"/>
            <a:chExt cx="538" cy="324"/>
          </a:xfrm>
        </p:grpSpPr>
        <p:sp>
          <p:nvSpPr>
            <p:cNvPr id="49317" name="Rectangle 100"/>
            <p:cNvSpPr>
              <a:spLocks noChangeArrowheads="1"/>
            </p:cNvSpPr>
            <p:nvPr/>
          </p:nvSpPr>
          <p:spPr bwMode="auto">
            <a:xfrm>
              <a:off x="1104" y="3603"/>
              <a:ext cx="538" cy="237"/>
            </a:xfrm>
            <a:prstGeom prst="rect">
              <a:avLst/>
            </a:prstGeom>
            <a:solidFill>
              <a:schemeClr val="tx1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/>
                <a:t>＋</a:t>
              </a:r>
            </a:p>
          </p:txBody>
        </p:sp>
        <p:sp>
          <p:nvSpPr>
            <p:cNvPr id="49318" name="Oval 101"/>
            <p:cNvSpPr>
              <a:spLocks noChangeArrowheads="1"/>
            </p:cNvSpPr>
            <p:nvPr/>
          </p:nvSpPr>
          <p:spPr bwMode="auto">
            <a:xfrm>
              <a:off x="1300" y="3516"/>
              <a:ext cx="97" cy="79"/>
            </a:xfrm>
            <a:prstGeom prst="ellipse">
              <a:avLst/>
            </a:prstGeom>
            <a:solidFill>
              <a:schemeClr val="tx1"/>
            </a:solidFill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</p:grpSp>
      <p:sp>
        <p:nvSpPr>
          <p:cNvPr id="49221" name="Oval 102"/>
          <p:cNvSpPr>
            <a:spLocks noChangeArrowheads="1"/>
          </p:cNvSpPr>
          <p:nvPr/>
        </p:nvSpPr>
        <p:spPr bwMode="auto">
          <a:xfrm>
            <a:off x="862013" y="3505200"/>
            <a:ext cx="76200" cy="76200"/>
          </a:xfrm>
          <a:prstGeom prst="ellips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9222" name="Oval 103"/>
          <p:cNvSpPr>
            <a:spLocks noChangeArrowheads="1"/>
          </p:cNvSpPr>
          <p:nvPr/>
        </p:nvSpPr>
        <p:spPr bwMode="auto">
          <a:xfrm>
            <a:off x="2366963" y="3505200"/>
            <a:ext cx="76200" cy="76200"/>
          </a:xfrm>
          <a:prstGeom prst="ellips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9223" name="Oval 104"/>
          <p:cNvSpPr>
            <a:spLocks noChangeArrowheads="1"/>
          </p:cNvSpPr>
          <p:nvPr/>
        </p:nvSpPr>
        <p:spPr bwMode="auto">
          <a:xfrm>
            <a:off x="3890963" y="3505200"/>
            <a:ext cx="76200" cy="76200"/>
          </a:xfrm>
          <a:prstGeom prst="ellips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9224" name="Oval 105"/>
          <p:cNvSpPr>
            <a:spLocks noChangeArrowheads="1"/>
          </p:cNvSpPr>
          <p:nvPr/>
        </p:nvSpPr>
        <p:spPr bwMode="auto">
          <a:xfrm>
            <a:off x="5357813" y="3505200"/>
            <a:ext cx="76200" cy="76200"/>
          </a:xfrm>
          <a:prstGeom prst="ellips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9225" name="Line 106"/>
          <p:cNvSpPr>
            <a:spLocks noChangeShapeType="1"/>
          </p:cNvSpPr>
          <p:nvPr/>
        </p:nvSpPr>
        <p:spPr bwMode="auto">
          <a:xfrm>
            <a:off x="2214563" y="3543300"/>
            <a:ext cx="147637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26" name="Line 107"/>
          <p:cNvSpPr>
            <a:spLocks noChangeShapeType="1"/>
          </p:cNvSpPr>
          <p:nvPr/>
        </p:nvSpPr>
        <p:spPr bwMode="auto">
          <a:xfrm>
            <a:off x="2233613" y="3543300"/>
            <a:ext cx="0" cy="53657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27" name="Line 108"/>
          <p:cNvSpPr>
            <a:spLocks noChangeShapeType="1"/>
          </p:cNvSpPr>
          <p:nvPr/>
        </p:nvSpPr>
        <p:spPr bwMode="auto">
          <a:xfrm>
            <a:off x="3724275" y="3543300"/>
            <a:ext cx="147638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28" name="Line 109"/>
          <p:cNvSpPr>
            <a:spLocks noChangeShapeType="1"/>
          </p:cNvSpPr>
          <p:nvPr/>
        </p:nvSpPr>
        <p:spPr bwMode="auto">
          <a:xfrm>
            <a:off x="5210175" y="3559175"/>
            <a:ext cx="147638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29" name="Line 110"/>
          <p:cNvSpPr>
            <a:spLocks noChangeShapeType="1"/>
          </p:cNvSpPr>
          <p:nvPr/>
        </p:nvSpPr>
        <p:spPr bwMode="auto">
          <a:xfrm>
            <a:off x="5229225" y="3559175"/>
            <a:ext cx="0" cy="53657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30" name="Line 111"/>
          <p:cNvSpPr>
            <a:spLocks noChangeShapeType="1"/>
          </p:cNvSpPr>
          <p:nvPr/>
        </p:nvSpPr>
        <p:spPr bwMode="auto">
          <a:xfrm>
            <a:off x="709613" y="3543300"/>
            <a:ext cx="147637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31" name="Line 112"/>
          <p:cNvSpPr>
            <a:spLocks noChangeShapeType="1"/>
          </p:cNvSpPr>
          <p:nvPr/>
        </p:nvSpPr>
        <p:spPr bwMode="auto">
          <a:xfrm>
            <a:off x="728663" y="3543300"/>
            <a:ext cx="0" cy="5715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32" name="Line 113"/>
          <p:cNvSpPr>
            <a:spLocks noChangeShapeType="1"/>
          </p:cNvSpPr>
          <p:nvPr/>
        </p:nvSpPr>
        <p:spPr bwMode="auto">
          <a:xfrm flipH="1">
            <a:off x="728663" y="4114800"/>
            <a:ext cx="44958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33" name="Oval 114"/>
          <p:cNvSpPr>
            <a:spLocks noChangeArrowheads="1"/>
          </p:cNvSpPr>
          <p:nvPr/>
        </p:nvSpPr>
        <p:spPr bwMode="auto">
          <a:xfrm>
            <a:off x="2195513" y="4057650"/>
            <a:ext cx="76200" cy="762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pSp>
        <p:nvGrpSpPr>
          <p:cNvPr id="49234" name="Group 115"/>
          <p:cNvGrpSpPr>
            <a:grpSpLocks/>
          </p:cNvGrpSpPr>
          <p:nvPr/>
        </p:nvGrpSpPr>
        <p:grpSpPr bwMode="auto">
          <a:xfrm>
            <a:off x="461963" y="1981200"/>
            <a:ext cx="533400" cy="396875"/>
            <a:chOff x="2352" y="3792"/>
            <a:chExt cx="336" cy="250"/>
          </a:xfrm>
        </p:grpSpPr>
        <p:sp>
          <p:nvSpPr>
            <p:cNvPr id="245876" name="Text Box 116"/>
            <p:cNvSpPr txBox="1">
              <a:spLocks noChangeArrowheads="1"/>
            </p:cNvSpPr>
            <p:nvPr/>
          </p:nvSpPr>
          <p:spPr bwMode="auto">
            <a:xfrm>
              <a:off x="2352" y="3792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49316" name="Line 117"/>
            <p:cNvSpPr>
              <a:spLocks noChangeShapeType="1"/>
            </p:cNvSpPr>
            <p:nvPr/>
          </p:nvSpPr>
          <p:spPr bwMode="auto">
            <a:xfrm>
              <a:off x="2400" y="3792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9235" name="Line 118"/>
          <p:cNvSpPr>
            <a:spLocks noChangeShapeType="1"/>
          </p:cNvSpPr>
          <p:nvPr/>
        </p:nvSpPr>
        <p:spPr bwMode="auto">
          <a:xfrm>
            <a:off x="1206500" y="1943100"/>
            <a:ext cx="0" cy="3048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36" name="Line 119"/>
          <p:cNvSpPr>
            <a:spLocks noChangeShapeType="1"/>
          </p:cNvSpPr>
          <p:nvPr/>
        </p:nvSpPr>
        <p:spPr bwMode="auto">
          <a:xfrm flipH="1">
            <a:off x="958850" y="2228850"/>
            <a:ext cx="2286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9237" name="Group 120"/>
          <p:cNvGrpSpPr>
            <a:grpSpLocks/>
          </p:cNvGrpSpPr>
          <p:nvPr/>
        </p:nvGrpSpPr>
        <p:grpSpPr bwMode="auto">
          <a:xfrm>
            <a:off x="3052763" y="2057400"/>
            <a:ext cx="533400" cy="396875"/>
            <a:chOff x="2352" y="3792"/>
            <a:chExt cx="336" cy="250"/>
          </a:xfrm>
        </p:grpSpPr>
        <p:sp>
          <p:nvSpPr>
            <p:cNvPr id="245881" name="Text Box 121"/>
            <p:cNvSpPr txBox="1">
              <a:spLocks noChangeArrowheads="1"/>
            </p:cNvSpPr>
            <p:nvPr/>
          </p:nvSpPr>
          <p:spPr bwMode="auto">
            <a:xfrm>
              <a:off x="2352" y="3792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</a:t>
              </a:r>
            </a:p>
          </p:txBody>
        </p:sp>
        <p:sp>
          <p:nvSpPr>
            <p:cNvPr id="49314" name="Line 122"/>
            <p:cNvSpPr>
              <a:spLocks noChangeShapeType="1"/>
            </p:cNvSpPr>
            <p:nvPr/>
          </p:nvSpPr>
          <p:spPr bwMode="auto">
            <a:xfrm>
              <a:off x="2400" y="3792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9238" name="Line 123"/>
          <p:cNvSpPr>
            <a:spLocks noChangeShapeType="1"/>
          </p:cNvSpPr>
          <p:nvPr/>
        </p:nvSpPr>
        <p:spPr bwMode="auto">
          <a:xfrm>
            <a:off x="2062163" y="3009900"/>
            <a:ext cx="0" cy="1576388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39" name="Line 124"/>
          <p:cNvSpPr>
            <a:spLocks noChangeShapeType="1"/>
          </p:cNvSpPr>
          <p:nvPr/>
        </p:nvSpPr>
        <p:spPr bwMode="auto">
          <a:xfrm>
            <a:off x="1681163" y="3886200"/>
            <a:ext cx="0" cy="128905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40" name="Line 125"/>
          <p:cNvSpPr>
            <a:spLocks noChangeShapeType="1"/>
          </p:cNvSpPr>
          <p:nvPr/>
        </p:nvSpPr>
        <p:spPr bwMode="auto">
          <a:xfrm>
            <a:off x="1681163" y="5162550"/>
            <a:ext cx="1524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41" name="Line 126"/>
          <p:cNvSpPr>
            <a:spLocks noChangeShapeType="1"/>
          </p:cNvSpPr>
          <p:nvPr/>
        </p:nvSpPr>
        <p:spPr bwMode="auto">
          <a:xfrm>
            <a:off x="3281363" y="3886200"/>
            <a:ext cx="0" cy="101917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42" name="Line 127"/>
          <p:cNvSpPr>
            <a:spLocks noChangeShapeType="1"/>
          </p:cNvSpPr>
          <p:nvPr/>
        </p:nvSpPr>
        <p:spPr bwMode="auto">
          <a:xfrm flipH="1">
            <a:off x="2290763" y="4895850"/>
            <a:ext cx="9906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43" name="Line 128"/>
          <p:cNvSpPr>
            <a:spLocks noChangeShapeType="1"/>
          </p:cNvSpPr>
          <p:nvPr/>
        </p:nvSpPr>
        <p:spPr bwMode="auto">
          <a:xfrm>
            <a:off x="4805363" y="3886200"/>
            <a:ext cx="0" cy="1252538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44" name="Line 129"/>
          <p:cNvSpPr>
            <a:spLocks noChangeShapeType="1"/>
          </p:cNvSpPr>
          <p:nvPr/>
        </p:nvSpPr>
        <p:spPr bwMode="auto">
          <a:xfrm flipH="1">
            <a:off x="2290763" y="5143500"/>
            <a:ext cx="25146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45" name="Line 130"/>
          <p:cNvSpPr>
            <a:spLocks noChangeShapeType="1"/>
          </p:cNvSpPr>
          <p:nvPr/>
        </p:nvSpPr>
        <p:spPr bwMode="auto">
          <a:xfrm>
            <a:off x="6253163" y="3886200"/>
            <a:ext cx="0" cy="14478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46" name="Line 131"/>
          <p:cNvSpPr>
            <a:spLocks noChangeShapeType="1"/>
          </p:cNvSpPr>
          <p:nvPr/>
        </p:nvSpPr>
        <p:spPr bwMode="auto">
          <a:xfrm flipH="1">
            <a:off x="2290763" y="5334000"/>
            <a:ext cx="39624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47" name="Line 132"/>
          <p:cNvSpPr>
            <a:spLocks noChangeShapeType="1"/>
          </p:cNvSpPr>
          <p:nvPr/>
        </p:nvSpPr>
        <p:spPr bwMode="auto">
          <a:xfrm>
            <a:off x="2062163" y="4572000"/>
            <a:ext cx="12192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48" name="Oval 133"/>
          <p:cNvSpPr>
            <a:spLocks noChangeArrowheads="1"/>
          </p:cNvSpPr>
          <p:nvPr/>
        </p:nvSpPr>
        <p:spPr bwMode="auto">
          <a:xfrm>
            <a:off x="3224213" y="4533900"/>
            <a:ext cx="76200" cy="762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9249" name="Line 134"/>
          <p:cNvSpPr>
            <a:spLocks noChangeShapeType="1"/>
          </p:cNvSpPr>
          <p:nvPr/>
        </p:nvSpPr>
        <p:spPr bwMode="auto">
          <a:xfrm flipV="1">
            <a:off x="1757363" y="2743200"/>
            <a:ext cx="0" cy="4572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50" name="Line 135"/>
          <p:cNvSpPr>
            <a:spLocks noChangeShapeType="1"/>
          </p:cNvSpPr>
          <p:nvPr/>
        </p:nvSpPr>
        <p:spPr bwMode="auto">
          <a:xfrm flipH="1">
            <a:off x="1757363" y="3009900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51" name="Line 136"/>
          <p:cNvSpPr>
            <a:spLocks noChangeShapeType="1"/>
          </p:cNvSpPr>
          <p:nvPr/>
        </p:nvSpPr>
        <p:spPr bwMode="auto">
          <a:xfrm flipH="1">
            <a:off x="3262313" y="2971800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52" name="Line 137"/>
          <p:cNvSpPr>
            <a:spLocks noChangeShapeType="1"/>
          </p:cNvSpPr>
          <p:nvPr/>
        </p:nvSpPr>
        <p:spPr bwMode="auto">
          <a:xfrm>
            <a:off x="3567113" y="2957513"/>
            <a:ext cx="0" cy="218757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53" name="Oval 138"/>
          <p:cNvSpPr>
            <a:spLocks noChangeArrowheads="1"/>
          </p:cNvSpPr>
          <p:nvPr/>
        </p:nvSpPr>
        <p:spPr bwMode="auto">
          <a:xfrm>
            <a:off x="3529013" y="5086350"/>
            <a:ext cx="76200" cy="762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245899" name="Text Box 139"/>
          <p:cNvSpPr txBox="1">
            <a:spLocks noChangeArrowheads="1"/>
          </p:cNvSpPr>
          <p:nvPr/>
        </p:nvSpPr>
        <p:spPr bwMode="auto">
          <a:xfrm>
            <a:off x="3281363" y="2514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</a:t>
            </a:r>
            <a:r>
              <a:rPr kumimoji="0" lang="en-US" altLang="zh-CN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  <a:endParaRPr lang="en-US" altLang="zh-CN">
              <a:solidFill>
                <a:schemeClr val="hlink"/>
              </a:solidFill>
              <a:latin typeface="Times New Roman" pitchFamily="18" charset="0"/>
            </a:endParaRPr>
          </a:p>
        </p:txBody>
      </p:sp>
      <p:grpSp>
        <p:nvGrpSpPr>
          <p:cNvPr id="49255" name="Group 140"/>
          <p:cNvGrpSpPr>
            <a:grpSpLocks/>
          </p:cNvGrpSpPr>
          <p:nvPr/>
        </p:nvGrpSpPr>
        <p:grpSpPr bwMode="auto">
          <a:xfrm>
            <a:off x="3738563" y="2346325"/>
            <a:ext cx="533400" cy="396875"/>
            <a:chOff x="2352" y="3792"/>
            <a:chExt cx="336" cy="250"/>
          </a:xfrm>
        </p:grpSpPr>
        <p:sp>
          <p:nvSpPr>
            <p:cNvPr id="245901" name="Text Box 141"/>
            <p:cNvSpPr txBox="1">
              <a:spLocks noChangeArrowheads="1"/>
            </p:cNvSpPr>
            <p:nvPr/>
          </p:nvSpPr>
          <p:spPr bwMode="auto">
            <a:xfrm>
              <a:off x="2352" y="3792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</a:t>
              </a:r>
            </a:p>
          </p:txBody>
        </p:sp>
        <p:sp>
          <p:nvSpPr>
            <p:cNvPr id="49312" name="Line 142"/>
            <p:cNvSpPr>
              <a:spLocks noChangeShapeType="1"/>
            </p:cNvSpPr>
            <p:nvPr/>
          </p:nvSpPr>
          <p:spPr bwMode="auto">
            <a:xfrm>
              <a:off x="2400" y="3792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9256" name="Group 143"/>
          <p:cNvGrpSpPr>
            <a:grpSpLocks/>
          </p:cNvGrpSpPr>
          <p:nvPr/>
        </p:nvGrpSpPr>
        <p:grpSpPr bwMode="auto">
          <a:xfrm>
            <a:off x="5948363" y="2057400"/>
            <a:ext cx="533400" cy="396875"/>
            <a:chOff x="2352" y="3792"/>
            <a:chExt cx="336" cy="250"/>
          </a:xfrm>
        </p:grpSpPr>
        <p:sp>
          <p:nvSpPr>
            <p:cNvPr id="245904" name="Text Box 144"/>
            <p:cNvSpPr txBox="1">
              <a:spLocks noChangeArrowheads="1"/>
            </p:cNvSpPr>
            <p:nvPr/>
          </p:nvSpPr>
          <p:spPr bwMode="auto">
            <a:xfrm>
              <a:off x="2352" y="3792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49310" name="Line 145"/>
            <p:cNvSpPr>
              <a:spLocks noChangeShapeType="1"/>
            </p:cNvSpPr>
            <p:nvPr/>
          </p:nvSpPr>
          <p:spPr bwMode="auto">
            <a:xfrm>
              <a:off x="2400" y="3792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9257" name="Line 146"/>
          <p:cNvSpPr>
            <a:spLocks noChangeShapeType="1"/>
          </p:cNvSpPr>
          <p:nvPr/>
        </p:nvSpPr>
        <p:spPr bwMode="auto">
          <a:xfrm>
            <a:off x="5662613" y="2228850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907" name="Text Box 147"/>
          <p:cNvSpPr txBox="1">
            <a:spLocks noChangeArrowheads="1"/>
          </p:cNvSpPr>
          <p:nvPr/>
        </p:nvSpPr>
        <p:spPr bwMode="auto">
          <a:xfrm>
            <a:off x="5259388" y="838200"/>
            <a:ext cx="6127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</a:t>
            </a:r>
            <a:r>
              <a:rPr kumimoji="0" lang="en-US" altLang="zh-CN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245908" name="Text Box 148"/>
          <p:cNvSpPr txBox="1">
            <a:spLocks noChangeArrowheads="1"/>
          </p:cNvSpPr>
          <p:nvPr/>
        </p:nvSpPr>
        <p:spPr bwMode="auto">
          <a:xfrm>
            <a:off x="6329363" y="2514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</a:t>
            </a:r>
            <a:r>
              <a:rPr kumimoji="0" lang="en-US" altLang="zh-CN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  <a:endParaRPr lang="en-US" altLang="zh-CN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49260" name="Line 149"/>
          <p:cNvSpPr>
            <a:spLocks noChangeShapeType="1"/>
          </p:cNvSpPr>
          <p:nvPr/>
        </p:nvSpPr>
        <p:spPr bwMode="auto">
          <a:xfrm flipH="1">
            <a:off x="4767263" y="2971800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61" name="Line 150"/>
          <p:cNvSpPr>
            <a:spLocks noChangeShapeType="1"/>
          </p:cNvSpPr>
          <p:nvPr/>
        </p:nvSpPr>
        <p:spPr bwMode="auto">
          <a:xfrm>
            <a:off x="5072063" y="2971800"/>
            <a:ext cx="0" cy="236855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62" name="Oval 151"/>
          <p:cNvSpPr>
            <a:spLocks noChangeArrowheads="1"/>
          </p:cNvSpPr>
          <p:nvPr/>
        </p:nvSpPr>
        <p:spPr bwMode="auto">
          <a:xfrm>
            <a:off x="5033963" y="5276850"/>
            <a:ext cx="76200" cy="762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pSp>
        <p:nvGrpSpPr>
          <p:cNvPr id="15" name="Group 152"/>
          <p:cNvGrpSpPr>
            <a:grpSpLocks/>
          </p:cNvGrpSpPr>
          <p:nvPr/>
        </p:nvGrpSpPr>
        <p:grpSpPr bwMode="auto">
          <a:xfrm>
            <a:off x="6629400" y="3462338"/>
            <a:ext cx="2667000" cy="1828800"/>
            <a:chOff x="4272" y="192"/>
            <a:chExt cx="1680" cy="1152"/>
          </a:xfrm>
        </p:grpSpPr>
        <p:sp>
          <p:nvSpPr>
            <p:cNvPr id="245913" name="Text Box 153"/>
            <p:cNvSpPr txBox="1">
              <a:spLocks noChangeArrowheads="1"/>
            </p:cNvSpPr>
            <p:nvPr/>
          </p:nvSpPr>
          <p:spPr bwMode="auto">
            <a:xfrm>
              <a:off x="4272" y="192"/>
              <a:ext cx="1680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 Y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 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 Y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 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 Y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 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 Y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+Y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+Y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49308" name="Line 154"/>
            <p:cNvSpPr>
              <a:spLocks noChangeShapeType="1"/>
            </p:cNvSpPr>
            <p:nvPr/>
          </p:nvSpPr>
          <p:spPr bwMode="auto">
            <a:xfrm>
              <a:off x="4700" y="1078"/>
              <a:ext cx="9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" name="Group 155"/>
          <p:cNvGrpSpPr>
            <a:grpSpLocks/>
          </p:cNvGrpSpPr>
          <p:nvPr/>
        </p:nvGrpSpPr>
        <p:grpSpPr bwMode="auto">
          <a:xfrm>
            <a:off x="384175" y="5943599"/>
            <a:ext cx="8839200" cy="598488"/>
            <a:chOff x="242" y="3744"/>
            <a:chExt cx="5568" cy="377"/>
          </a:xfrm>
        </p:grpSpPr>
        <p:sp>
          <p:nvSpPr>
            <p:cNvPr id="245916" name="Text Box 156"/>
            <p:cNvSpPr txBox="1">
              <a:spLocks noChangeArrowheads="1"/>
            </p:cNvSpPr>
            <p:nvPr/>
          </p:nvSpPr>
          <p:spPr bwMode="auto">
            <a:xfrm>
              <a:off x="242" y="3794"/>
              <a:ext cx="55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kumimoji="0" lang="en-US" altLang="zh-CN" sz="28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 </a:t>
              </a:r>
              <a:r>
                <a:rPr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kumimoji="0" lang="en-US" altLang="zh-CN" sz="2800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0" lang="en-US" altLang="zh-CN" sz="28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0" lang="en-US" altLang="zh-CN" sz="2800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0"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800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r>
                <a:rPr kumimoji="0" lang="en-US" altLang="zh-CN" sz="2800" b="1" baseline="30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0" lang="en-US" altLang="zh-CN" sz="2800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0"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800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0" lang="en-US" altLang="zh-CN" sz="2800" b="1" baseline="30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+ 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+ 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</a:p>
          </p:txBody>
        </p:sp>
        <p:sp>
          <p:nvSpPr>
            <p:cNvPr id="49306" name="Line 157"/>
            <p:cNvSpPr>
              <a:spLocks noChangeShapeType="1"/>
            </p:cNvSpPr>
            <p:nvPr/>
          </p:nvSpPr>
          <p:spPr bwMode="auto">
            <a:xfrm>
              <a:off x="4368" y="3744"/>
              <a:ext cx="110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" name="Group 159"/>
          <p:cNvGrpSpPr>
            <a:grpSpLocks/>
          </p:cNvGrpSpPr>
          <p:nvPr/>
        </p:nvGrpSpPr>
        <p:grpSpPr bwMode="auto">
          <a:xfrm>
            <a:off x="6750050" y="625475"/>
            <a:ext cx="2286000" cy="2155825"/>
            <a:chOff x="336" y="1392"/>
            <a:chExt cx="1680" cy="1882"/>
          </a:xfrm>
        </p:grpSpPr>
        <p:grpSp>
          <p:nvGrpSpPr>
            <p:cNvPr id="49276" name="Group 160"/>
            <p:cNvGrpSpPr>
              <a:grpSpLocks/>
            </p:cNvGrpSpPr>
            <p:nvPr/>
          </p:nvGrpSpPr>
          <p:grpSpPr bwMode="auto">
            <a:xfrm rot="-5400000">
              <a:off x="262" y="2182"/>
              <a:ext cx="676" cy="336"/>
              <a:chOff x="1200" y="1056"/>
              <a:chExt cx="676" cy="336"/>
            </a:xfrm>
          </p:grpSpPr>
          <p:sp>
            <p:nvSpPr>
              <p:cNvPr id="245921" name="Rectangle 161"/>
              <p:cNvSpPr>
                <a:spLocks noChangeArrowheads="1"/>
              </p:cNvSpPr>
              <p:nvPr/>
            </p:nvSpPr>
            <p:spPr bwMode="auto">
              <a:xfrm>
                <a:off x="1488" y="1056"/>
                <a:ext cx="288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zh-CN" altLang="en-US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49302" name="Line 162"/>
              <p:cNvSpPr>
                <a:spLocks noChangeShapeType="1"/>
              </p:cNvSpPr>
              <p:nvPr/>
            </p:nvSpPr>
            <p:spPr bwMode="auto">
              <a:xfrm>
                <a:off x="1200" y="115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303" name="Line 163"/>
              <p:cNvSpPr>
                <a:spLocks noChangeShapeType="1"/>
              </p:cNvSpPr>
              <p:nvPr/>
            </p:nvSpPr>
            <p:spPr bwMode="auto">
              <a:xfrm>
                <a:off x="1200" y="1296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304" name="Oval 164"/>
              <p:cNvSpPr>
                <a:spLocks noChangeArrowheads="1"/>
              </p:cNvSpPr>
              <p:nvPr/>
            </p:nvSpPr>
            <p:spPr bwMode="auto">
              <a:xfrm>
                <a:off x="1780" y="1180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grpSp>
          <p:nvGrpSpPr>
            <p:cNvPr id="49277" name="Group 165"/>
            <p:cNvGrpSpPr>
              <a:grpSpLocks/>
            </p:cNvGrpSpPr>
            <p:nvPr/>
          </p:nvGrpSpPr>
          <p:grpSpPr bwMode="auto">
            <a:xfrm rot="-5400000">
              <a:off x="1366" y="2182"/>
              <a:ext cx="676" cy="336"/>
              <a:chOff x="1200" y="1056"/>
              <a:chExt cx="676" cy="336"/>
            </a:xfrm>
          </p:grpSpPr>
          <p:sp>
            <p:nvSpPr>
              <p:cNvPr id="245926" name="Rectangle 166"/>
              <p:cNvSpPr>
                <a:spLocks noChangeArrowheads="1"/>
              </p:cNvSpPr>
              <p:nvPr/>
            </p:nvSpPr>
            <p:spPr bwMode="auto">
              <a:xfrm>
                <a:off x="1488" y="1060"/>
                <a:ext cx="288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zh-CN" altLang="en-US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49298" name="Line 167"/>
              <p:cNvSpPr>
                <a:spLocks noChangeShapeType="1"/>
              </p:cNvSpPr>
              <p:nvPr/>
            </p:nvSpPr>
            <p:spPr bwMode="auto">
              <a:xfrm>
                <a:off x="1200" y="115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299" name="Line 168"/>
              <p:cNvSpPr>
                <a:spLocks noChangeShapeType="1"/>
              </p:cNvSpPr>
              <p:nvPr/>
            </p:nvSpPr>
            <p:spPr bwMode="auto">
              <a:xfrm>
                <a:off x="1200" y="1296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300" name="Oval 169"/>
              <p:cNvSpPr>
                <a:spLocks noChangeArrowheads="1"/>
              </p:cNvSpPr>
              <p:nvPr/>
            </p:nvSpPr>
            <p:spPr bwMode="auto">
              <a:xfrm>
                <a:off x="1780" y="1180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sp>
          <p:nvSpPr>
            <p:cNvPr id="49278" name="Line 170"/>
            <p:cNvSpPr>
              <a:spLocks noChangeShapeType="1"/>
            </p:cNvSpPr>
            <p:nvPr/>
          </p:nvSpPr>
          <p:spPr bwMode="auto">
            <a:xfrm>
              <a:off x="672" y="2684"/>
              <a:ext cx="24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79" name="Line 171"/>
            <p:cNvSpPr>
              <a:spLocks noChangeShapeType="1"/>
            </p:cNvSpPr>
            <p:nvPr/>
          </p:nvSpPr>
          <p:spPr bwMode="auto">
            <a:xfrm flipV="1">
              <a:off x="1706" y="1724"/>
              <a:ext cx="0" cy="28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80" name="Line 172"/>
            <p:cNvSpPr>
              <a:spLocks noChangeShapeType="1"/>
            </p:cNvSpPr>
            <p:nvPr/>
          </p:nvSpPr>
          <p:spPr bwMode="auto">
            <a:xfrm flipH="1" flipV="1">
              <a:off x="1440" y="1868"/>
              <a:ext cx="24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81" name="Line 173"/>
            <p:cNvSpPr>
              <a:spLocks noChangeShapeType="1"/>
            </p:cNvSpPr>
            <p:nvPr/>
          </p:nvSpPr>
          <p:spPr bwMode="auto">
            <a:xfrm flipH="1">
              <a:off x="912" y="1868"/>
              <a:ext cx="528" cy="816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82" name="Line 174"/>
            <p:cNvSpPr>
              <a:spLocks noChangeShapeType="1"/>
            </p:cNvSpPr>
            <p:nvPr/>
          </p:nvSpPr>
          <p:spPr bwMode="auto">
            <a:xfrm flipV="1">
              <a:off x="602" y="1724"/>
              <a:ext cx="0" cy="28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83" name="Line 175"/>
            <p:cNvSpPr>
              <a:spLocks noChangeShapeType="1"/>
            </p:cNvSpPr>
            <p:nvPr/>
          </p:nvSpPr>
          <p:spPr bwMode="auto">
            <a:xfrm>
              <a:off x="602" y="1868"/>
              <a:ext cx="31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84" name="Line 176"/>
            <p:cNvSpPr>
              <a:spLocks noChangeShapeType="1"/>
            </p:cNvSpPr>
            <p:nvPr/>
          </p:nvSpPr>
          <p:spPr bwMode="auto">
            <a:xfrm flipH="1">
              <a:off x="1392" y="2684"/>
              <a:ext cx="24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85" name="Line 177"/>
            <p:cNvSpPr>
              <a:spLocks noChangeShapeType="1"/>
            </p:cNvSpPr>
            <p:nvPr/>
          </p:nvSpPr>
          <p:spPr bwMode="auto">
            <a:xfrm flipH="1" flipV="1">
              <a:off x="912" y="1868"/>
              <a:ext cx="480" cy="816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86" name="Line 178"/>
            <p:cNvSpPr>
              <a:spLocks noChangeShapeType="1"/>
            </p:cNvSpPr>
            <p:nvPr/>
          </p:nvSpPr>
          <p:spPr bwMode="auto">
            <a:xfrm>
              <a:off x="528" y="2540"/>
              <a:ext cx="0" cy="336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87" name="Line 179"/>
            <p:cNvSpPr>
              <a:spLocks noChangeShapeType="1"/>
            </p:cNvSpPr>
            <p:nvPr/>
          </p:nvSpPr>
          <p:spPr bwMode="auto">
            <a:xfrm>
              <a:off x="1776" y="2588"/>
              <a:ext cx="0" cy="24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40" name="Text Box 180"/>
            <p:cNvSpPr txBox="1">
              <a:spLocks noChangeArrowheads="1"/>
            </p:cNvSpPr>
            <p:nvPr/>
          </p:nvSpPr>
          <p:spPr bwMode="auto">
            <a:xfrm>
              <a:off x="336" y="1392"/>
              <a:ext cx="384" cy="39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49289" name="Line 181"/>
            <p:cNvSpPr>
              <a:spLocks noChangeShapeType="1"/>
            </p:cNvSpPr>
            <p:nvPr/>
          </p:nvSpPr>
          <p:spPr bwMode="auto">
            <a:xfrm>
              <a:off x="1572" y="1440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42" name="Text Box 182"/>
            <p:cNvSpPr txBox="1">
              <a:spLocks noChangeArrowheads="1"/>
            </p:cNvSpPr>
            <p:nvPr/>
          </p:nvSpPr>
          <p:spPr bwMode="auto">
            <a:xfrm>
              <a:off x="1488" y="1392"/>
              <a:ext cx="336" cy="39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245943" name="Text Box 183"/>
            <p:cNvSpPr txBox="1">
              <a:spLocks noChangeArrowheads="1"/>
            </p:cNvSpPr>
            <p:nvPr/>
          </p:nvSpPr>
          <p:spPr bwMode="auto">
            <a:xfrm>
              <a:off x="384" y="2928"/>
              <a:ext cx="528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245944" name="Text Box 184"/>
            <p:cNvSpPr txBox="1">
              <a:spLocks noChangeArrowheads="1"/>
            </p:cNvSpPr>
            <p:nvPr/>
          </p:nvSpPr>
          <p:spPr bwMode="auto">
            <a:xfrm>
              <a:off x="1632" y="2928"/>
              <a:ext cx="384" cy="3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endParaRPr lang="en-US" altLang="zh-CN" sz="1800" b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45945" name="Text Box 185"/>
            <p:cNvSpPr txBox="1">
              <a:spLocks noChangeArrowheads="1"/>
            </p:cNvSpPr>
            <p:nvPr/>
          </p:nvSpPr>
          <p:spPr bwMode="auto">
            <a:xfrm>
              <a:off x="459" y="2068"/>
              <a:ext cx="336" cy="34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5946" name="Text Box 186"/>
            <p:cNvSpPr txBox="1">
              <a:spLocks noChangeArrowheads="1"/>
            </p:cNvSpPr>
            <p:nvPr/>
          </p:nvSpPr>
          <p:spPr bwMode="auto">
            <a:xfrm>
              <a:off x="1575" y="2064"/>
              <a:ext cx="33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9295" name="Oval 187"/>
            <p:cNvSpPr>
              <a:spLocks noChangeArrowheads="1"/>
            </p:cNvSpPr>
            <p:nvPr/>
          </p:nvSpPr>
          <p:spPr bwMode="auto">
            <a:xfrm>
              <a:off x="564" y="1848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9296" name="Oval 188"/>
            <p:cNvSpPr>
              <a:spLocks noChangeArrowheads="1"/>
            </p:cNvSpPr>
            <p:nvPr/>
          </p:nvSpPr>
          <p:spPr bwMode="auto">
            <a:xfrm>
              <a:off x="1680" y="1848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</p:grpSp>
      <p:sp>
        <p:nvSpPr>
          <p:cNvPr id="49266" name="Line 189"/>
          <p:cNvSpPr>
            <a:spLocks noChangeShapeType="1"/>
          </p:cNvSpPr>
          <p:nvPr/>
        </p:nvSpPr>
        <p:spPr bwMode="auto">
          <a:xfrm>
            <a:off x="463550" y="3516313"/>
            <a:ext cx="431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67" name="Line 190"/>
          <p:cNvSpPr>
            <a:spLocks noChangeShapeType="1"/>
          </p:cNvSpPr>
          <p:nvPr/>
        </p:nvSpPr>
        <p:spPr bwMode="auto">
          <a:xfrm flipV="1">
            <a:off x="1187450" y="2492375"/>
            <a:ext cx="0" cy="7207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68" name="Line 191"/>
          <p:cNvSpPr>
            <a:spLocks noChangeShapeType="1"/>
          </p:cNvSpPr>
          <p:nvPr/>
        </p:nvSpPr>
        <p:spPr bwMode="auto">
          <a:xfrm>
            <a:off x="1187450" y="2492375"/>
            <a:ext cx="18351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69" name="Line 192"/>
          <p:cNvSpPr>
            <a:spLocks noChangeShapeType="1"/>
          </p:cNvSpPr>
          <p:nvPr/>
        </p:nvSpPr>
        <p:spPr bwMode="auto">
          <a:xfrm flipV="1">
            <a:off x="3006725" y="2060575"/>
            <a:ext cx="0" cy="4318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73" name="Text Box 4"/>
          <p:cNvSpPr txBox="1">
            <a:spLocks noChangeArrowheads="1"/>
          </p:cNvSpPr>
          <p:nvPr/>
        </p:nvSpPr>
        <p:spPr bwMode="auto">
          <a:xfrm>
            <a:off x="3500438" y="101600"/>
            <a:ext cx="2952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节拍发生器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49274" name="Picture 4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5492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275" name="Text Box 82"/>
          <p:cNvSpPr txBox="1">
            <a:spLocks noChangeArrowheads="1"/>
          </p:cNvSpPr>
          <p:nvPr/>
        </p:nvSpPr>
        <p:spPr bwMode="auto">
          <a:xfrm>
            <a:off x="403225" y="333375"/>
            <a:ext cx="936625" cy="4619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</a:rPr>
              <a:t>：</a:t>
            </a:r>
            <a:endParaRPr lang="en-US" altLang="zh-CN" sz="2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89" name="组合 92"/>
          <p:cNvGrpSpPr>
            <a:grpSpLocks/>
          </p:cNvGrpSpPr>
          <p:nvPr/>
        </p:nvGrpSpPr>
        <p:grpSpPr bwMode="auto">
          <a:xfrm>
            <a:off x="403225" y="5581650"/>
            <a:ext cx="8632825" cy="1082674"/>
            <a:chOff x="5525642" y="374774"/>
            <a:chExt cx="3510854" cy="3369181"/>
          </a:xfrm>
        </p:grpSpPr>
        <p:sp>
          <p:nvSpPr>
            <p:cNvPr id="190" name="圆角矩形 104"/>
            <p:cNvSpPr>
              <a:spLocks noChangeArrowheads="1"/>
            </p:cNvSpPr>
            <p:nvPr/>
          </p:nvSpPr>
          <p:spPr bwMode="auto">
            <a:xfrm>
              <a:off x="5525642" y="1237149"/>
              <a:ext cx="3510854" cy="2506806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1" name="Text Box 81"/>
            <p:cNvSpPr txBox="1">
              <a:spLocks noChangeArrowheads="1"/>
            </p:cNvSpPr>
            <p:nvPr/>
          </p:nvSpPr>
          <p:spPr bwMode="auto">
            <a:xfrm>
              <a:off x="6873805" y="374774"/>
              <a:ext cx="819358" cy="1436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次态方程：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2" name="组合 92"/>
          <p:cNvGrpSpPr>
            <a:grpSpLocks/>
          </p:cNvGrpSpPr>
          <p:nvPr/>
        </p:nvGrpSpPr>
        <p:grpSpPr bwMode="auto">
          <a:xfrm>
            <a:off x="6629400" y="2927851"/>
            <a:ext cx="2494851" cy="2425199"/>
            <a:chOff x="5525642" y="984216"/>
            <a:chExt cx="3510854" cy="2759739"/>
          </a:xfrm>
        </p:grpSpPr>
        <p:sp>
          <p:nvSpPr>
            <p:cNvPr id="193" name="圆角矩形 104"/>
            <p:cNvSpPr>
              <a:spLocks noChangeArrowheads="1"/>
            </p:cNvSpPr>
            <p:nvPr/>
          </p:nvSpPr>
          <p:spPr bwMode="auto">
            <a:xfrm>
              <a:off x="5525642" y="1237149"/>
              <a:ext cx="3510854" cy="2506806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" name="Text Box 81"/>
            <p:cNvSpPr txBox="1">
              <a:spLocks noChangeArrowheads="1"/>
            </p:cNvSpPr>
            <p:nvPr/>
          </p:nvSpPr>
          <p:spPr bwMode="auto">
            <a:xfrm>
              <a:off x="6123727" y="984216"/>
              <a:ext cx="2253776" cy="464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输入方程：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4"/>
          <p:cNvGrpSpPr>
            <a:grpSpLocks/>
          </p:cNvGrpSpPr>
          <p:nvPr/>
        </p:nvGrpSpPr>
        <p:grpSpPr bwMode="auto">
          <a:xfrm>
            <a:off x="457200" y="1196975"/>
            <a:ext cx="5181600" cy="2590800"/>
            <a:chOff x="144" y="48"/>
            <a:chExt cx="3264" cy="1632"/>
          </a:xfrm>
        </p:grpSpPr>
        <p:sp>
          <p:nvSpPr>
            <p:cNvPr id="50197" name="Text Box 5"/>
            <p:cNvSpPr txBox="1">
              <a:spLocks noChangeArrowheads="1"/>
            </p:cNvSpPr>
            <p:nvPr/>
          </p:nvSpPr>
          <p:spPr bwMode="auto">
            <a:xfrm>
              <a:off x="144" y="48"/>
              <a:ext cx="3264" cy="162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200" b="1" dirty="0">
                  <a:solidFill>
                    <a:srgbClr val="000099"/>
                  </a:solidFill>
                </a:rPr>
                <a:t>       </a:t>
              </a:r>
              <a:r>
                <a:rPr lang="zh-CN" altLang="en-US" sz="2200" b="1" baseline="-30000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dirty="0" smtClean="0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 dirty="0" smtClean="0">
                  <a:solidFill>
                    <a:srgbClr val="000099"/>
                  </a:solidFill>
                </a:rPr>
                <a:t>4</a:t>
              </a:r>
              <a:r>
                <a:rPr kumimoji="0" lang="en-US" altLang="zh-CN" sz="2200" b="1" dirty="0" smtClean="0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 dirty="0" smtClean="0">
                  <a:solidFill>
                    <a:srgbClr val="000099"/>
                  </a:solidFill>
                </a:rPr>
                <a:t>3</a:t>
              </a:r>
              <a:r>
                <a:rPr kumimoji="0" lang="en-US" altLang="zh-CN" sz="2200" b="1" dirty="0" smtClean="0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 dirty="0" smtClean="0">
                  <a:solidFill>
                    <a:srgbClr val="000099"/>
                  </a:solidFill>
                </a:rPr>
                <a:t>2</a:t>
              </a:r>
              <a:r>
                <a:rPr kumimoji="0" lang="en-US" altLang="zh-CN" sz="2200" b="1" dirty="0" smtClean="0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 dirty="0" smtClean="0">
                  <a:solidFill>
                    <a:srgbClr val="000099"/>
                  </a:solidFill>
                </a:rPr>
                <a:t>1  </a:t>
              </a:r>
              <a:r>
                <a:rPr lang="en-US" altLang="zh-CN" sz="2200" b="1" dirty="0" smtClean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4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</a:rPr>
                <a:t>n+1</a:t>
              </a:r>
              <a:r>
                <a:rPr lang="en-US" altLang="zh-CN" sz="2200" b="1" baseline="-30000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3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</a:rPr>
                <a:t>n+1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2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</a:rPr>
                <a:t>n+1</a:t>
              </a:r>
              <a:r>
                <a:rPr lang="en-US" altLang="zh-CN" sz="2200" b="1" baseline="-30000" dirty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1</a:t>
              </a:r>
              <a:r>
                <a:rPr kumimoji="0" lang="en-US" altLang="zh-CN" sz="2200" b="1" baseline="30000" dirty="0">
                  <a:solidFill>
                    <a:srgbClr val="000099"/>
                  </a:solidFill>
                </a:rPr>
                <a:t>n+1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</a:t>
              </a:r>
              <a:r>
                <a:rPr kumimoji="0" lang="en-US" altLang="zh-CN" sz="2200" b="1" dirty="0">
                  <a:solidFill>
                    <a:srgbClr val="000099"/>
                  </a:solidFill>
                </a:rPr>
                <a:t>CP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1     0  0  0  0    1      0       0        0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2     1  0  0  0    0      1       0        0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3     0  1  0  0    0      0       1        0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4     0  0  1  0    0      0       0        1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5     0  0  0  1    1      0       0        0</a:t>
              </a:r>
            </a:p>
          </p:txBody>
        </p:sp>
        <p:sp>
          <p:nvSpPr>
            <p:cNvPr id="50198" name="Line 6"/>
            <p:cNvSpPr>
              <a:spLocks noChangeShapeType="1"/>
            </p:cNvSpPr>
            <p:nvPr/>
          </p:nvSpPr>
          <p:spPr bwMode="auto">
            <a:xfrm>
              <a:off x="1344" y="48"/>
              <a:ext cx="0" cy="163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9" name="Line 7"/>
            <p:cNvSpPr>
              <a:spLocks noChangeShapeType="1"/>
            </p:cNvSpPr>
            <p:nvPr/>
          </p:nvSpPr>
          <p:spPr bwMode="auto">
            <a:xfrm>
              <a:off x="3024" y="48"/>
              <a:ext cx="0" cy="163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00" name="Line 8"/>
            <p:cNvSpPr>
              <a:spLocks noChangeShapeType="1"/>
            </p:cNvSpPr>
            <p:nvPr/>
          </p:nvSpPr>
          <p:spPr bwMode="auto">
            <a:xfrm>
              <a:off x="528" y="48"/>
              <a:ext cx="0" cy="163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0201" name="Group 9"/>
            <p:cNvGrpSpPr>
              <a:grpSpLocks/>
            </p:cNvGrpSpPr>
            <p:nvPr/>
          </p:nvGrpSpPr>
          <p:grpSpPr bwMode="auto">
            <a:xfrm>
              <a:off x="3072" y="333"/>
              <a:ext cx="192" cy="195"/>
              <a:chOff x="3312" y="381"/>
              <a:chExt cx="192" cy="195"/>
            </a:xfrm>
          </p:grpSpPr>
          <p:sp>
            <p:nvSpPr>
              <p:cNvPr id="50218" name="Line 10"/>
              <p:cNvSpPr>
                <a:spLocks noChangeShapeType="1"/>
              </p:cNvSpPr>
              <p:nvPr/>
            </p:nvSpPr>
            <p:spPr bwMode="auto">
              <a:xfrm>
                <a:off x="3312" y="5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19" name="Line 11"/>
              <p:cNvSpPr>
                <a:spLocks noChangeShapeType="1"/>
              </p:cNvSpPr>
              <p:nvPr/>
            </p:nvSpPr>
            <p:spPr bwMode="auto">
              <a:xfrm>
                <a:off x="3408" y="381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20" name="Line 12"/>
              <p:cNvSpPr>
                <a:spLocks noChangeShapeType="1"/>
              </p:cNvSpPr>
              <p:nvPr/>
            </p:nvSpPr>
            <p:spPr bwMode="auto">
              <a:xfrm>
                <a:off x="3408" y="3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0202" name="Group 13"/>
            <p:cNvGrpSpPr>
              <a:grpSpLocks/>
            </p:cNvGrpSpPr>
            <p:nvPr/>
          </p:nvGrpSpPr>
          <p:grpSpPr bwMode="auto">
            <a:xfrm>
              <a:off x="3072" y="621"/>
              <a:ext cx="192" cy="195"/>
              <a:chOff x="3312" y="381"/>
              <a:chExt cx="192" cy="195"/>
            </a:xfrm>
          </p:grpSpPr>
          <p:sp>
            <p:nvSpPr>
              <p:cNvPr id="50215" name="Line 14"/>
              <p:cNvSpPr>
                <a:spLocks noChangeShapeType="1"/>
              </p:cNvSpPr>
              <p:nvPr/>
            </p:nvSpPr>
            <p:spPr bwMode="auto">
              <a:xfrm>
                <a:off x="3312" y="5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16" name="Line 15"/>
              <p:cNvSpPr>
                <a:spLocks noChangeShapeType="1"/>
              </p:cNvSpPr>
              <p:nvPr/>
            </p:nvSpPr>
            <p:spPr bwMode="auto">
              <a:xfrm>
                <a:off x="3408" y="381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17" name="Line 16"/>
              <p:cNvSpPr>
                <a:spLocks noChangeShapeType="1"/>
              </p:cNvSpPr>
              <p:nvPr/>
            </p:nvSpPr>
            <p:spPr bwMode="auto">
              <a:xfrm>
                <a:off x="3408" y="3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0203" name="Group 17"/>
            <p:cNvGrpSpPr>
              <a:grpSpLocks/>
            </p:cNvGrpSpPr>
            <p:nvPr/>
          </p:nvGrpSpPr>
          <p:grpSpPr bwMode="auto">
            <a:xfrm>
              <a:off x="3072" y="909"/>
              <a:ext cx="192" cy="195"/>
              <a:chOff x="3312" y="381"/>
              <a:chExt cx="192" cy="195"/>
            </a:xfrm>
          </p:grpSpPr>
          <p:sp>
            <p:nvSpPr>
              <p:cNvPr id="50212" name="Line 18"/>
              <p:cNvSpPr>
                <a:spLocks noChangeShapeType="1"/>
              </p:cNvSpPr>
              <p:nvPr/>
            </p:nvSpPr>
            <p:spPr bwMode="auto">
              <a:xfrm>
                <a:off x="3312" y="5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13" name="Line 19"/>
              <p:cNvSpPr>
                <a:spLocks noChangeShapeType="1"/>
              </p:cNvSpPr>
              <p:nvPr/>
            </p:nvSpPr>
            <p:spPr bwMode="auto">
              <a:xfrm>
                <a:off x="3408" y="381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14" name="Line 20"/>
              <p:cNvSpPr>
                <a:spLocks noChangeShapeType="1"/>
              </p:cNvSpPr>
              <p:nvPr/>
            </p:nvSpPr>
            <p:spPr bwMode="auto">
              <a:xfrm>
                <a:off x="3408" y="3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0204" name="Group 21"/>
            <p:cNvGrpSpPr>
              <a:grpSpLocks/>
            </p:cNvGrpSpPr>
            <p:nvPr/>
          </p:nvGrpSpPr>
          <p:grpSpPr bwMode="auto">
            <a:xfrm>
              <a:off x="3072" y="1149"/>
              <a:ext cx="192" cy="195"/>
              <a:chOff x="3312" y="381"/>
              <a:chExt cx="192" cy="195"/>
            </a:xfrm>
          </p:grpSpPr>
          <p:sp>
            <p:nvSpPr>
              <p:cNvPr id="50209" name="Line 22"/>
              <p:cNvSpPr>
                <a:spLocks noChangeShapeType="1"/>
              </p:cNvSpPr>
              <p:nvPr/>
            </p:nvSpPr>
            <p:spPr bwMode="auto">
              <a:xfrm>
                <a:off x="3312" y="5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10" name="Line 23"/>
              <p:cNvSpPr>
                <a:spLocks noChangeShapeType="1"/>
              </p:cNvSpPr>
              <p:nvPr/>
            </p:nvSpPr>
            <p:spPr bwMode="auto">
              <a:xfrm>
                <a:off x="3408" y="381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11" name="Line 24"/>
              <p:cNvSpPr>
                <a:spLocks noChangeShapeType="1"/>
              </p:cNvSpPr>
              <p:nvPr/>
            </p:nvSpPr>
            <p:spPr bwMode="auto">
              <a:xfrm>
                <a:off x="3408" y="3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0205" name="Group 25"/>
            <p:cNvGrpSpPr>
              <a:grpSpLocks/>
            </p:cNvGrpSpPr>
            <p:nvPr/>
          </p:nvGrpSpPr>
          <p:grpSpPr bwMode="auto">
            <a:xfrm>
              <a:off x="3072" y="1437"/>
              <a:ext cx="192" cy="195"/>
              <a:chOff x="3312" y="381"/>
              <a:chExt cx="192" cy="195"/>
            </a:xfrm>
          </p:grpSpPr>
          <p:sp>
            <p:nvSpPr>
              <p:cNvPr id="50206" name="Line 26"/>
              <p:cNvSpPr>
                <a:spLocks noChangeShapeType="1"/>
              </p:cNvSpPr>
              <p:nvPr/>
            </p:nvSpPr>
            <p:spPr bwMode="auto">
              <a:xfrm>
                <a:off x="3312" y="5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07" name="Line 27"/>
              <p:cNvSpPr>
                <a:spLocks noChangeShapeType="1"/>
              </p:cNvSpPr>
              <p:nvPr/>
            </p:nvSpPr>
            <p:spPr bwMode="auto">
              <a:xfrm>
                <a:off x="3408" y="381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08" name="Line 28"/>
              <p:cNvSpPr>
                <a:spLocks noChangeShapeType="1"/>
              </p:cNvSpPr>
              <p:nvPr/>
            </p:nvSpPr>
            <p:spPr bwMode="auto">
              <a:xfrm>
                <a:off x="3408" y="3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46813" name="Text Box 29"/>
          <p:cNvSpPr txBox="1">
            <a:spLocks noChangeArrowheads="1"/>
          </p:cNvSpPr>
          <p:nvPr/>
        </p:nvSpPr>
        <p:spPr bwMode="auto">
          <a:xfrm>
            <a:off x="6324600" y="1196975"/>
            <a:ext cx="914400" cy="49530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0100</a:t>
            </a:r>
          </a:p>
        </p:txBody>
      </p:sp>
      <p:sp>
        <p:nvSpPr>
          <p:cNvPr id="246814" name="Text Box 30"/>
          <p:cNvSpPr txBox="1">
            <a:spLocks noChangeArrowheads="1"/>
          </p:cNvSpPr>
          <p:nvPr/>
        </p:nvSpPr>
        <p:spPr bwMode="auto">
          <a:xfrm>
            <a:off x="7772400" y="1196975"/>
            <a:ext cx="914400" cy="49530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0010</a:t>
            </a:r>
          </a:p>
        </p:txBody>
      </p:sp>
      <p:sp>
        <p:nvSpPr>
          <p:cNvPr id="246815" name="Text Box 31"/>
          <p:cNvSpPr txBox="1">
            <a:spLocks noChangeArrowheads="1"/>
          </p:cNvSpPr>
          <p:nvPr/>
        </p:nvSpPr>
        <p:spPr bwMode="auto">
          <a:xfrm>
            <a:off x="7848600" y="2035175"/>
            <a:ext cx="914400" cy="49530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0001</a:t>
            </a:r>
          </a:p>
        </p:txBody>
      </p:sp>
      <p:sp>
        <p:nvSpPr>
          <p:cNvPr id="246816" name="Text Box 32"/>
          <p:cNvSpPr txBox="1">
            <a:spLocks noChangeArrowheads="1"/>
          </p:cNvSpPr>
          <p:nvPr/>
        </p:nvSpPr>
        <p:spPr bwMode="auto">
          <a:xfrm>
            <a:off x="6400800" y="2025650"/>
            <a:ext cx="838200" cy="49530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1000</a:t>
            </a:r>
          </a:p>
        </p:txBody>
      </p:sp>
      <p:sp>
        <p:nvSpPr>
          <p:cNvPr id="50183" name="Line 33"/>
          <p:cNvSpPr>
            <a:spLocks noChangeShapeType="1"/>
          </p:cNvSpPr>
          <p:nvPr/>
        </p:nvSpPr>
        <p:spPr bwMode="auto">
          <a:xfrm>
            <a:off x="7315200" y="1425575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84" name="Line 34"/>
          <p:cNvSpPr>
            <a:spLocks noChangeShapeType="1"/>
          </p:cNvSpPr>
          <p:nvPr/>
        </p:nvSpPr>
        <p:spPr bwMode="auto">
          <a:xfrm>
            <a:off x="8153400" y="1654175"/>
            <a:ext cx="0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85" name="Line 35"/>
          <p:cNvSpPr>
            <a:spLocks noChangeShapeType="1"/>
          </p:cNvSpPr>
          <p:nvPr/>
        </p:nvSpPr>
        <p:spPr bwMode="auto">
          <a:xfrm flipH="1">
            <a:off x="7315200" y="2263775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86" name="Line 36"/>
          <p:cNvSpPr>
            <a:spLocks noChangeShapeType="1"/>
          </p:cNvSpPr>
          <p:nvPr/>
        </p:nvSpPr>
        <p:spPr bwMode="auto">
          <a:xfrm flipV="1">
            <a:off x="6934200" y="1654175"/>
            <a:ext cx="0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821" name="Text Box 37"/>
          <p:cNvSpPr txBox="1">
            <a:spLocks noChangeArrowheads="1"/>
          </p:cNvSpPr>
          <p:nvPr/>
        </p:nvSpPr>
        <p:spPr bwMode="auto">
          <a:xfrm>
            <a:off x="6400800" y="3025775"/>
            <a:ext cx="914400" cy="4953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0000</a:t>
            </a:r>
          </a:p>
        </p:txBody>
      </p:sp>
      <p:sp>
        <p:nvSpPr>
          <p:cNvPr id="50188" name="Line 38"/>
          <p:cNvSpPr>
            <a:spLocks noChangeShapeType="1"/>
          </p:cNvSpPr>
          <p:nvPr/>
        </p:nvSpPr>
        <p:spPr bwMode="auto">
          <a:xfrm flipV="1">
            <a:off x="6858000" y="2568575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90" name="Text Box 4"/>
          <p:cNvSpPr txBox="1">
            <a:spLocks noChangeArrowheads="1"/>
          </p:cNvSpPr>
          <p:nvPr/>
        </p:nvSpPr>
        <p:spPr bwMode="auto">
          <a:xfrm>
            <a:off x="3348038" y="188913"/>
            <a:ext cx="2952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节拍发生器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50191" name="Picture 4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4" name="Text Box 82"/>
          <p:cNvSpPr txBox="1">
            <a:spLocks noChangeArrowheads="1"/>
          </p:cNvSpPr>
          <p:nvPr/>
        </p:nvSpPr>
        <p:spPr bwMode="auto">
          <a:xfrm>
            <a:off x="250825" y="549275"/>
            <a:ext cx="936625" cy="4619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</a:rPr>
              <a:t>：</a:t>
            </a:r>
            <a:endParaRPr lang="en-US" altLang="zh-CN" sz="2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43" name="Group 155"/>
          <p:cNvGrpSpPr>
            <a:grpSpLocks/>
          </p:cNvGrpSpPr>
          <p:nvPr/>
        </p:nvGrpSpPr>
        <p:grpSpPr bwMode="auto">
          <a:xfrm>
            <a:off x="384175" y="4150989"/>
            <a:ext cx="8839200" cy="598488"/>
            <a:chOff x="242" y="3744"/>
            <a:chExt cx="5568" cy="377"/>
          </a:xfrm>
        </p:grpSpPr>
        <p:sp>
          <p:nvSpPr>
            <p:cNvPr id="44" name="Text Box 156"/>
            <p:cNvSpPr txBox="1">
              <a:spLocks noChangeArrowheads="1"/>
            </p:cNvSpPr>
            <p:nvPr/>
          </p:nvSpPr>
          <p:spPr bwMode="auto">
            <a:xfrm>
              <a:off x="242" y="3794"/>
              <a:ext cx="55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kumimoji="0" lang="en-US" altLang="zh-CN" sz="28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 </a:t>
              </a:r>
              <a:r>
                <a:rPr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kumimoji="0" lang="en-US" altLang="zh-CN" sz="2800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0" lang="en-US" altLang="zh-CN" sz="28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0" lang="en-US" altLang="zh-CN" sz="2800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0"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800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r>
                <a:rPr kumimoji="0" lang="en-US" altLang="zh-CN" sz="2800" b="1" baseline="30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0" lang="en-US" altLang="zh-CN" sz="2800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0"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800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0" lang="en-US" altLang="zh-CN" sz="2800" b="1" baseline="30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+ 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+ 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</a:p>
          </p:txBody>
        </p:sp>
        <p:sp>
          <p:nvSpPr>
            <p:cNvPr id="45" name="Line 157"/>
            <p:cNvSpPr>
              <a:spLocks noChangeShapeType="1"/>
            </p:cNvSpPr>
            <p:nvPr/>
          </p:nvSpPr>
          <p:spPr bwMode="auto">
            <a:xfrm>
              <a:off x="4368" y="3744"/>
              <a:ext cx="110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6" name="组合 92"/>
          <p:cNvGrpSpPr>
            <a:grpSpLocks/>
          </p:cNvGrpSpPr>
          <p:nvPr/>
        </p:nvGrpSpPr>
        <p:grpSpPr bwMode="auto">
          <a:xfrm>
            <a:off x="403225" y="3789040"/>
            <a:ext cx="8632825" cy="1082674"/>
            <a:chOff x="5525642" y="374774"/>
            <a:chExt cx="3510854" cy="3369181"/>
          </a:xfrm>
        </p:grpSpPr>
        <p:sp>
          <p:nvSpPr>
            <p:cNvPr id="47" name="圆角矩形 104"/>
            <p:cNvSpPr>
              <a:spLocks noChangeArrowheads="1"/>
            </p:cNvSpPr>
            <p:nvPr/>
          </p:nvSpPr>
          <p:spPr bwMode="auto">
            <a:xfrm>
              <a:off x="5525642" y="1237149"/>
              <a:ext cx="3510854" cy="2506806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" name="Text Box 81"/>
            <p:cNvSpPr txBox="1">
              <a:spLocks noChangeArrowheads="1"/>
            </p:cNvSpPr>
            <p:nvPr/>
          </p:nvSpPr>
          <p:spPr bwMode="auto">
            <a:xfrm>
              <a:off x="6873805" y="374774"/>
              <a:ext cx="819358" cy="1436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次态方程：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4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4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4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4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13" grpId="0" animBg="1"/>
      <p:bldP spid="246814" grpId="0" animBg="1"/>
      <p:bldP spid="246815" grpId="0" animBg="1"/>
      <p:bldP spid="246816" grpId="0" animBg="1"/>
      <p:bldP spid="50183" grpId="0" animBg="1"/>
      <p:bldP spid="50184" grpId="0" animBg="1"/>
      <p:bldP spid="50185" grpId="0" animBg="1"/>
      <p:bldP spid="50186" grpId="0" animBg="1"/>
      <p:bldP spid="246821" grpId="0" animBg="1"/>
      <p:bldP spid="5018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Line 4"/>
          <p:cNvSpPr>
            <a:spLocks noChangeShapeType="1"/>
          </p:cNvSpPr>
          <p:nvPr/>
        </p:nvSpPr>
        <p:spPr bwMode="auto">
          <a:xfrm>
            <a:off x="3962400" y="1000125"/>
            <a:ext cx="0" cy="437197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1203" name="Group 5"/>
          <p:cNvGrpSpPr>
            <a:grpSpLocks/>
          </p:cNvGrpSpPr>
          <p:nvPr/>
        </p:nvGrpSpPr>
        <p:grpSpPr bwMode="auto">
          <a:xfrm>
            <a:off x="1295400" y="695325"/>
            <a:ext cx="4191000" cy="381000"/>
            <a:chOff x="1008" y="288"/>
            <a:chExt cx="2640" cy="240"/>
          </a:xfrm>
        </p:grpSpPr>
        <p:sp>
          <p:nvSpPr>
            <p:cNvPr id="51290" name="Line 6"/>
            <p:cNvSpPr>
              <a:spLocks noChangeShapeType="1"/>
            </p:cNvSpPr>
            <p:nvPr/>
          </p:nvSpPr>
          <p:spPr bwMode="auto">
            <a:xfrm>
              <a:off x="124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91" name="Line 7"/>
            <p:cNvSpPr>
              <a:spLocks noChangeShapeType="1"/>
            </p:cNvSpPr>
            <p:nvPr/>
          </p:nvSpPr>
          <p:spPr bwMode="auto">
            <a:xfrm>
              <a:off x="148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92" name="Line 8"/>
            <p:cNvSpPr>
              <a:spLocks noChangeShapeType="1"/>
            </p:cNvSpPr>
            <p:nvPr/>
          </p:nvSpPr>
          <p:spPr bwMode="auto">
            <a:xfrm>
              <a:off x="124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93" name="Line 9"/>
            <p:cNvSpPr>
              <a:spLocks noChangeShapeType="1"/>
            </p:cNvSpPr>
            <p:nvPr/>
          </p:nvSpPr>
          <p:spPr bwMode="auto">
            <a:xfrm>
              <a:off x="148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94" name="Line 10"/>
            <p:cNvSpPr>
              <a:spLocks noChangeShapeType="1"/>
            </p:cNvSpPr>
            <p:nvPr/>
          </p:nvSpPr>
          <p:spPr bwMode="auto">
            <a:xfrm>
              <a:off x="172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95" name="Line 11"/>
            <p:cNvSpPr>
              <a:spLocks noChangeShapeType="1"/>
            </p:cNvSpPr>
            <p:nvPr/>
          </p:nvSpPr>
          <p:spPr bwMode="auto">
            <a:xfrm>
              <a:off x="196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96" name="Line 12"/>
            <p:cNvSpPr>
              <a:spLocks noChangeShapeType="1"/>
            </p:cNvSpPr>
            <p:nvPr/>
          </p:nvSpPr>
          <p:spPr bwMode="auto">
            <a:xfrm>
              <a:off x="172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97" name="Line 13"/>
            <p:cNvSpPr>
              <a:spLocks noChangeShapeType="1"/>
            </p:cNvSpPr>
            <p:nvPr/>
          </p:nvSpPr>
          <p:spPr bwMode="auto">
            <a:xfrm>
              <a:off x="196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98" name="Line 14"/>
            <p:cNvSpPr>
              <a:spLocks noChangeShapeType="1"/>
            </p:cNvSpPr>
            <p:nvPr/>
          </p:nvSpPr>
          <p:spPr bwMode="auto">
            <a:xfrm>
              <a:off x="220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99" name="Line 15"/>
            <p:cNvSpPr>
              <a:spLocks noChangeShapeType="1"/>
            </p:cNvSpPr>
            <p:nvPr/>
          </p:nvSpPr>
          <p:spPr bwMode="auto">
            <a:xfrm>
              <a:off x="244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00" name="Line 16"/>
            <p:cNvSpPr>
              <a:spLocks noChangeShapeType="1"/>
            </p:cNvSpPr>
            <p:nvPr/>
          </p:nvSpPr>
          <p:spPr bwMode="auto">
            <a:xfrm>
              <a:off x="220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01" name="Line 17"/>
            <p:cNvSpPr>
              <a:spLocks noChangeShapeType="1"/>
            </p:cNvSpPr>
            <p:nvPr/>
          </p:nvSpPr>
          <p:spPr bwMode="auto">
            <a:xfrm>
              <a:off x="244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02" name="Line 18"/>
            <p:cNvSpPr>
              <a:spLocks noChangeShapeType="1"/>
            </p:cNvSpPr>
            <p:nvPr/>
          </p:nvSpPr>
          <p:spPr bwMode="auto">
            <a:xfrm>
              <a:off x="268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03" name="Line 19"/>
            <p:cNvSpPr>
              <a:spLocks noChangeShapeType="1"/>
            </p:cNvSpPr>
            <p:nvPr/>
          </p:nvSpPr>
          <p:spPr bwMode="auto">
            <a:xfrm>
              <a:off x="292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04" name="Line 20"/>
            <p:cNvSpPr>
              <a:spLocks noChangeShapeType="1"/>
            </p:cNvSpPr>
            <p:nvPr/>
          </p:nvSpPr>
          <p:spPr bwMode="auto">
            <a:xfrm>
              <a:off x="268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05" name="Line 21"/>
            <p:cNvSpPr>
              <a:spLocks noChangeShapeType="1"/>
            </p:cNvSpPr>
            <p:nvPr/>
          </p:nvSpPr>
          <p:spPr bwMode="auto">
            <a:xfrm>
              <a:off x="292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06" name="Line 22"/>
            <p:cNvSpPr>
              <a:spLocks noChangeShapeType="1"/>
            </p:cNvSpPr>
            <p:nvPr/>
          </p:nvSpPr>
          <p:spPr bwMode="auto">
            <a:xfrm>
              <a:off x="100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07" name="Line 23"/>
            <p:cNvSpPr>
              <a:spLocks noChangeShapeType="1"/>
            </p:cNvSpPr>
            <p:nvPr/>
          </p:nvSpPr>
          <p:spPr bwMode="auto">
            <a:xfrm>
              <a:off x="316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08" name="Line 24"/>
            <p:cNvSpPr>
              <a:spLocks noChangeShapeType="1"/>
            </p:cNvSpPr>
            <p:nvPr/>
          </p:nvSpPr>
          <p:spPr bwMode="auto">
            <a:xfrm>
              <a:off x="340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09" name="Line 25"/>
            <p:cNvSpPr>
              <a:spLocks noChangeShapeType="1"/>
            </p:cNvSpPr>
            <p:nvPr/>
          </p:nvSpPr>
          <p:spPr bwMode="auto">
            <a:xfrm>
              <a:off x="316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10" name="Line 26"/>
            <p:cNvSpPr>
              <a:spLocks noChangeShapeType="1"/>
            </p:cNvSpPr>
            <p:nvPr/>
          </p:nvSpPr>
          <p:spPr bwMode="auto">
            <a:xfrm>
              <a:off x="340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11" name="Line 27"/>
            <p:cNvSpPr>
              <a:spLocks noChangeShapeType="1"/>
            </p:cNvSpPr>
            <p:nvPr/>
          </p:nvSpPr>
          <p:spPr bwMode="auto">
            <a:xfrm>
              <a:off x="292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1204" name="Line 28"/>
          <p:cNvSpPr>
            <a:spLocks noChangeShapeType="1"/>
          </p:cNvSpPr>
          <p:nvPr/>
        </p:nvSpPr>
        <p:spPr bwMode="auto">
          <a:xfrm>
            <a:off x="1676400" y="1076325"/>
            <a:ext cx="0" cy="437197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5" name="Line 29"/>
          <p:cNvSpPr>
            <a:spLocks noChangeShapeType="1"/>
          </p:cNvSpPr>
          <p:nvPr/>
        </p:nvSpPr>
        <p:spPr bwMode="auto">
          <a:xfrm>
            <a:off x="2438400" y="1119188"/>
            <a:ext cx="0" cy="437197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6" name="Line 30"/>
          <p:cNvSpPr>
            <a:spLocks noChangeShapeType="1"/>
          </p:cNvSpPr>
          <p:nvPr/>
        </p:nvSpPr>
        <p:spPr bwMode="auto">
          <a:xfrm>
            <a:off x="3200400" y="1119188"/>
            <a:ext cx="0" cy="437197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7" name="Line 31"/>
          <p:cNvSpPr>
            <a:spLocks noChangeShapeType="1"/>
          </p:cNvSpPr>
          <p:nvPr/>
        </p:nvSpPr>
        <p:spPr bwMode="auto">
          <a:xfrm>
            <a:off x="4724400" y="1119188"/>
            <a:ext cx="0" cy="437197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40" name="Text Box 32"/>
          <p:cNvSpPr txBox="1">
            <a:spLocks noChangeArrowheads="1"/>
          </p:cNvSpPr>
          <p:nvPr/>
        </p:nvSpPr>
        <p:spPr bwMode="auto">
          <a:xfrm>
            <a:off x="76200" y="61912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</a:t>
            </a:r>
            <a:endParaRPr kumimoji="0"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47841" name="Text Box 33"/>
          <p:cNvSpPr txBox="1">
            <a:spLocks noChangeArrowheads="1"/>
          </p:cNvSpPr>
          <p:nvPr/>
        </p:nvSpPr>
        <p:spPr bwMode="auto">
          <a:xfrm>
            <a:off x="152400" y="199072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</a:p>
        </p:txBody>
      </p:sp>
      <p:grpSp>
        <p:nvGrpSpPr>
          <p:cNvPr id="51210" name="Group 34"/>
          <p:cNvGrpSpPr>
            <a:grpSpLocks/>
          </p:cNvGrpSpPr>
          <p:nvPr/>
        </p:nvGrpSpPr>
        <p:grpSpPr bwMode="auto">
          <a:xfrm>
            <a:off x="1403350" y="5327650"/>
            <a:ext cx="4191000" cy="381000"/>
            <a:chOff x="1056" y="3216"/>
            <a:chExt cx="2640" cy="240"/>
          </a:xfrm>
        </p:grpSpPr>
        <p:sp>
          <p:nvSpPr>
            <p:cNvPr id="51284" name="Line 35"/>
            <p:cNvSpPr>
              <a:spLocks noChangeShapeType="1"/>
            </p:cNvSpPr>
            <p:nvPr/>
          </p:nvSpPr>
          <p:spPr bwMode="auto">
            <a:xfrm>
              <a:off x="1056" y="3456"/>
              <a:ext cx="11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85" name="Line 36"/>
            <p:cNvSpPr>
              <a:spLocks noChangeShapeType="1"/>
            </p:cNvSpPr>
            <p:nvPr/>
          </p:nvSpPr>
          <p:spPr bwMode="auto">
            <a:xfrm flipV="1">
              <a:off x="2208" y="3216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86" name="Line 37"/>
            <p:cNvSpPr>
              <a:spLocks noChangeShapeType="1"/>
            </p:cNvSpPr>
            <p:nvPr/>
          </p:nvSpPr>
          <p:spPr bwMode="auto">
            <a:xfrm>
              <a:off x="2208" y="3216"/>
              <a:ext cx="96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87" name="Line 38"/>
            <p:cNvSpPr>
              <a:spLocks noChangeShapeType="1"/>
            </p:cNvSpPr>
            <p:nvPr/>
          </p:nvSpPr>
          <p:spPr bwMode="auto">
            <a:xfrm>
              <a:off x="3168" y="3216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88" name="Line 39"/>
            <p:cNvSpPr>
              <a:spLocks noChangeShapeType="1"/>
            </p:cNvSpPr>
            <p:nvPr/>
          </p:nvSpPr>
          <p:spPr bwMode="auto">
            <a:xfrm>
              <a:off x="3168" y="3456"/>
              <a:ext cx="52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89" name="Line 40"/>
            <p:cNvSpPr>
              <a:spLocks noChangeShapeType="1"/>
            </p:cNvSpPr>
            <p:nvPr/>
          </p:nvSpPr>
          <p:spPr bwMode="auto">
            <a:xfrm>
              <a:off x="3168" y="3456"/>
              <a:ext cx="52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1211" name="Group 41"/>
          <p:cNvGrpSpPr>
            <a:grpSpLocks/>
          </p:cNvGrpSpPr>
          <p:nvPr/>
        </p:nvGrpSpPr>
        <p:grpSpPr bwMode="auto">
          <a:xfrm>
            <a:off x="1403350" y="3887788"/>
            <a:ext cx="4065588" cy="381000"/>
            <a:chOff x="1087" y="2304"/>
            <a:chExt cx="2561" cy="240"/>
          </a:xfrm>
        </p:grpSpPr>
        <p:sp>
          <p:nvSpPr>
            <p:cNvPr id="51278" name="Line 42"/>
            <p:cNvSpPr>
              <a:spLocks noChangeShapeType="1"/>
            </p:cNvSpPr>
            <p:nvPr/>
          </p:nvSpPr>
          <p:spPr bwMode="auto">
            <a:xfrm>
              <a:off x="1087" y="2544"/>
              <a:ext cx="161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79" name="Line 43"/>
            <p:cNvSpPr>
              <a:spLocks noChangeShapeType="1"/>
            </p:cNvSpPr>
            <p:nvPr/>
          </p:nvSpPr>
          <p:spPr bwMode="auto">
            <a:xfrm>
              <a:off x="1248" y="2544"/>
              <a:ext cx="14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80" name="Line 44"/>
            <p:cNvSpPr>
              <a:spLocks noChangeShapeType="1"/>
            </p:cNvSpPr>
            <p:nvPr/>
          </p:nvSpPr>
          <p:spPr bwMode="auto">
            <a:xfrm flipV="1">
              <a:off x="2688" y="2304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81" name="Line 45"/>
            <p:cNvSpPr>
              <a:spLocks noChangeShapeType="1"/>
            </p:cNvSpPr>
            <p:nvPr/>
          </p:nvSpPr>
          <p:spPr bwMode="auto">
            <a:xfrm>
              <a:off x="2688" y="2304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82" name="Line 46"/>
            <p:cNvSpPr>
              <a:spLocks noChangeShapeType="1"/>
            </p:cNvSpPr>
            <p:nvPr/>
          </p:nvSpPr>
          <p:spPr bwMode="auto">
            <a:xfrm>
              <a:off x="3168" y="2304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83" name="Line 47"/>
            <p:cNvSpPr>
              <a:spLocks noChangeShapeType="1"/>
            </p:cNvSpPr>
            <p:nvPr/>
          </p:nvSpPr>
          <p:spPr bwMode="auto">
            <a:xfrm>
              <a:off x="3168" y="2544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1212" name="Group 48"/>
          <p:cNvGrpSpPr>
            <a:grpSpLocks/>
          </p:cNvGrpSpPr>
          <p:nvPr/>
        </p:nvGrpSpPr>
        <p:grpSpPr bwMode="auto">
          <a:xfrm>
            <a:off x="1341438" y="1943100"/>
            <a:ext cx="4137025" cy="381000"/>
            <a:chOff x="1042" y="2256"/>
            <a:chExt cx="2606" cy="240"/>
          </a:xfrm>
        </p:grpSpPr>
        <p:sp>
          <p:nvSpPr>
            <p:cNvPr id="51271" name="Line 49"/>
            <p:cNvSpPr>
              <a:spLocks noChangeShapeType="1"/>
            </p:cNvSpPr>
            <p:nvPr/>
          </p:nvSpPr>
          <p:spPr bwMode="auto">
            <a:xfrm>
              <a:off x="1042" y="2496"/>
              <a:ext cx="20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72" name="Line 50"/>
            <p:cNvSpPr>
              <a:spLocks noChangeShapeType="1"/>
            </p:cNvSpPr>
            <p:nvPr/>
          </p:nvSpPr>
          <p:spPr bwMode="auto">
            <a:xfrm flipV="1">
              <a:off x="1248" y="2256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73" name="Line 51"/>
            <p:cNvSpPr>
              <a:spLocks noChangeShapeType="1"/>
            </p:cNvSpPr>
            <p:nvPr/>
          </p:nvSpPr>
          <p:spPr bwMode="auto">
            <a:xfrm>
              <a:off x="1248" y="2256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74" name="Line 52"/>
            <p:cNvSpPr>
              <a:spLocks noChangeShapeType="1"/>
            </p:cNvSpPr>
            <p:nvPr/>
          </p:nvSpPr>
          <p:spPr bwMode="auto">
            <a:xfrm>
              <a:off x="1728" y="2256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75" name="Line 53"/>
            <p:cNvSpPr>
              <a:spLocks noChangeShapeType="1"/>
            </p:cNvSpPr>
            <p:nvPr/>
          </p:nvSpPr>
          <p:spPr bwMode="auto">
            <a:xfrm>
              <a:off x="1728" y="2496"/>
              <a:ext cx="14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76" name="Line 54"/>
            <p:cNvSpPr>
              <a:spLocks noChangeShapeType="1"/>
            </p:cNvSpPr>
            <p:nvPr/>
          </p:nvSpPr>
          <p:spPr bwMode="auto">
            <a:xfrm flipV="1">
              <a:off x="3168" y="2256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77" name="Line 55"/>
            <p:cNvSpPr>
              <a:spLocks noChangeShapeType="1"/>
            </p:cNvSpPr>
            <p:nvPr/>
          </p:nvSpPr>
          <p:spPr bwMode="auto">
            <a:xfrm>
              <a:off x="3168" y="2256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7864" name="Text Box 56"/>
          <p:cNvSpPr txBox="1">
            <a:spLocks noChangeArrowheads="1"/>
          </p:cNvSpPr>
          <p:nvPr/>
        </p:nvSpPr>
        <p:spPr bwMode="auto">
          <a:xfrm>
            <a:off x="152400" y="244792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grpSp>
        <p:nvGrpSpPr>
          <p:cNvPr id="51214" name="Group 57"/>
          <p:cNvGrpSpPr>
            <a:grpSpLocks/>
          </p:cNvGrpSpPr>
          <p:nvPr/>
        </p:nvGrpSpPr>
        <p:grpSpPr bwMode="auto">
          <a:xfrm>
            <a:off x="1331913" y="2590800"/>
            <a:ext cx="4386262" cy="381000"/>
            <a:chOff x="1021" y="1488"/>
            <a:chExt cx="2763" cy="240"/>
          </a:xfrm>
        </p:grpSpPr>
        <p:sp>
          <p:nvSpPr>
            <p:cNvPr id="51266" name="Line 58"/>
            <p:cNvSpPr>
              <a:spLocks noChangeShapeType="1"/>
            </p:cNvSpPr>
            <p:nvPr/>
          </p:nvSpPr>
          <p:spPr bwMode="auto">
            <a:xfrm>
              <a:off x="1021" y="1728"/>
              <a:ext cx="707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67" name="Line 59"/>
            <p:cNvSpPr>
              <a:spLocks noChangeShapeType="1"/>
            </p:cNvSpPr>
            <p:nvPr/>
          </p:nvSpPr>
          <p:spPr bwMode="auto">
            <a:xfrm flipV="1">
              <a:off x="1728" y="1488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68" name="Line 60"/>
            <p:cNvSpPr>
              <a:spLocks noChangeShapeType="1"/>
            </p:cNvSpPr>
            <p:nvPr/>
          </p:nvSpPr>
          <p:spPr bwMode="auto">
            <a:xfrm>
              <a:off x="1728" y="1488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69" name="Line 61"/>
            <p:cNvSpPr>
              <a:spLocks noChangeShapeType="1"/>
            </p:cNvSpPr>
            <p:nvPr/>
          </p:nvSpPr>
          <p:spPr bwMode="auto">
            <a:xfrm>
              <a:off x="2208" y="1488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70" name="Line 62"/>
            <p:cNvSpPr>
              <a:spLocks noChangeShapeType="1"/>
            </p:cNvSpPr>
            <p:nvPr/>
          </p:nvSpPr>
          <p:spPr bwMode="auto">
            <a:xfrm>
              <a:off x="2208" y="1728"/>
              <a:ext cx="157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7871" name="Text Box 63"/>
          <p:cNvSpPr txBox="1">
            <a:spLocks noChangeArrowheads="1"/>
          </p:cNvSpPr>
          <p:nvPr/>
        </p:nvSpPr>
        <p:spPr bwMode="auto">
          <a:xfrm>
            <a:off x="152400" y="320992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grpSp>
        <p:nvGrpSpPr>
          <p:cNvPr id="51216" name="Group 64"/>
          <p:cNvGrpSpPr>
            <a:grpSpLocks/>
          </p:cNvGrpSpPr>
          <p:nvPr/>
        </p:nvGrpSpPr>
        <p:grpSpPr bwMode="auto">
          <a:xfrm>
            <a:off x="1277938" y="3209925"/>
            <a:ext cx="4454525" cy="381000"/>
            <a:chOff x="997" y="3072"/>
            <a:chExt cx="2806" cy="240"/>
          </a:xfrm>
        </p:grpSpPr>
        <p:sp>
          <p:nvSpPr>
            <p:cNvPr id="51261" name="Line 65"/>
            <p:cNvSpPr>
              <a:spLocks noChangeShapeType="1"/>
            </p:cNvSpPr>
            <p:nvPr/>
          </p:nvSpPr>
          <p:spPr bwMode="auto">
            <a:xfrm>
              <a:off x="997" y="3312"/>
              <a:ext cx="121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62" name="Line 66"/>
            <p:cNvSpPr>
              <a:spLocks noChangeShapeType="1"/>
            </p:cNvSpPr>
            <p:nvPr/>
          </p:nvSpPr>
          <p:spPr bwMode="auto">
            <a:xfrm flipV="1">
              <a:off x="2208" y="307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63" name="Line 67"/>
            <p:cNvSpPr>
              <a:spLocks noChangeShapeType="1"/>
            </p:cNvSpPr>
            <p:nvPr/>
          </p:nvSpPr>
          <p:spPr bwMode="auto">
            <a:xfrm>
              <a:off x="2208" y="307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64" name="Line 68"/>
            <p:cNvSpPr>
              <a:spLocks noChangeShapeType="1"/>
            </p:cNvSpPr>
            <p:nvPr/>
          </p:nvSpPr>
          <p:spPr bwMode="auto">
            <a:xfrm>
              <a:off x="2688" y="307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65" name="Line 69"/>
            <p:cNvSpPr>
              <a:spLocks noChangeShapeType="1"/>
            </p:cNvSpPr>
            <p:nvPr/>
          </p:nvSpPr>
          <p:spPr bwMode="auto">
            <a:xfrm>
              <a:off x="2688" y="3312"/>
              <a:ext cx="111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7878" name="Text Box 70"/>
          <p:cNvSpPr txBox="1">
            <a:spLocks noChangeArrowheads="1"/>
          </p:cNvSpPr>
          <p:nvPr/>
        </p:nvSpPr>
        <p:spPr bwMode="auto">
          <a:xfrm>
            <a:off x="152400" y="404812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grpSp>
        <p:nvGrpSpPr>
          <p:cNvPr id="51218" name="Group 73"/>
          <p:cNvGrpSpPr>
            <a:grpSpLocks/>
          </p:cNvGrpSpPr>
          <p:nvPr/>
        </p:nvGrpSpPr>
        <p:grpSpPr bwMode="auto">
          <a:xfrm>
            <a:off x="1219200" y="1304925"/>
            <a:ext cx="4267200" cy="381000"/>
            <a:chOff x="960" y="672"/>
            <a:chExt cx="2688" cy="240"/>
          </a:xfrm>
        </p:grpSpPr>
        <p:sp>
          <p:nvSpPr>
            <p:cNvPr id="51256" name="Line 74"/>
            <p:cNvSpPr>
              <a:spLocks noChangeShapeType="1"/>
            </p:cNvSpPr>
            <p:nvPr/>
          </p:nvSpPr>
          <p:spPr bwMode="auto">
            <a:xfrm>
              <a:off x="960" y="672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57" name="Line 75"/>
            <p:cNvSpPr>
              <a:spLocks noChangeShapeType="1"/>
            </p:cNvSpPr>
            <p:nvPr/>
          </p:nvSpPr>
          <p:spPr bwMode="auto">
            <a:xfrm>
              <a:off x="1056" y="67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58" name="Line 76"/>
            <p:cNvSpPr>
              <a:spLocks noChangeShapeType="1"/>
            </p:cNvSpPr>
            <p:nvPr/>
          </p:nvSpPr>
          <p:spPr bwMode="auto">
            <a:xfrm>
              <a:off x="1056" y="912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59" name="Line 77"/>
            <p:cNvSpPr>
              <a:spLocks noChangeShapeType="1"/>
            </p:cNvSpPr>
            <p:nvPr/>
          </p:nvSpPr>
          <p:spPr bwMode="auto">
            <a:xfrm flipV="1">
              <a:off x="1152" y="67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60" name="Line 78"/>
            <p:cNvSpPr>
              <a:spLocks noChangeShapeType="1"/>
            </p:cNvSpPr>
            <p:nvPr/>
          </p:nvSpPr>
          <p:spPr bwMode="auto">
            <a:xfrm>
              <a:off x="1152" y="672"/>
              <a:ext cx="24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7887" name="Text Box 79"/>
          <p:cNvSpPr txBox="1">
            <a:spLocks noChangeArrowheads="1"/>
          </p:cNvSpPr>
          <p:nvPr/>
        </p:nvSpPr>
        <p:spPr bwMode="auto">
          <a:xfrm>
            <a:off x="228600" y="1152525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b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</a:p>
        </p:txBody>
      </p:sp>
      <p:grpSp>
        <p:nvGrpSpPr>
          <p:cNvPr id="51220" name="Group 80"/>
          <p:cNvGrpSpPr>
            <a:grpSpLocks/>
          </p:cNvGrpSpPr>
          <p:nvPr/>
        </p:nvGrpSpPr>
        <p:grpSpPr bwMode="auto">
          <a:xfrm>
            <a:off x="1403350" y="4751388"/>
            <a:ext cx="4114800" cy="304800"/>
            <a:chOff x="1056" y="2832"/>
            <a:chExt cx="2592" cy="192"/>
          </a:xfrm>
        </p:grpSpPr>
        <p:sp>
          <p:nvSpPr>
            <p:cNvPr id="51249" name="Line 81"/>
            <p:cNvSpPr>
              <a:spLocks noChangeShapeType="1"/>
            </p:cNvSpPr>
            <p:nvPr/>
          </p:nvSpPr>
          <p:spPr bwMode="auto">
            <a:xfrm>
              <a:off x="1056" y="3024"/>
              <a:ext cx="19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50" name="Line 82"/>
            <p:cNvSpPr>
              <a:spLocks noChangeShapeType="1"/>
            </p:cNvSpPr>
            <p:nvPr/>
          </p:nvSpPr>
          <p:spPr bwMode="auto">
            <a:xfrm flipV="1">
              <a:off x="1248" y="2832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51" name="Line 83"/>
            <p:cNvSpPr>
              <a:spLocks noChangeShapeType="1"/>
            </p:cNvSpPr>
            <p:nvPr/>
          </p:nvSpPr>
          <p:spPr bwMode="auto">
            <a:xfrm>
              <a:off x="1248" y="2832"/>
              <a:ext cx="96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52" name="Line 84"/>
            <p:cNvSpPr>
              <a:spLocks noChangeShapeType="1"/>
            </p:cNvSpPr>
            <p:nvPr/>
          </p:nvSpPr>
          <p:spPr bwMode="auto">
            <a:xfrm>
              <a:off x="2208" y="2832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53" name="Line 85"/>
            <p:cNvSpPr>
              <a:spLocks noChangeShapeType="1"/>
            </p:cNvSpPr>
            <p:nvPr/>
          </p:nvSpPr>
          <p:spPr bwMode="auto">
            <a:xfrm>
              <a:off x="2208" y="3024"/>
              <a:ext cx="96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54" name="Line 86"/>
            <p:cNvSpPr>
              <a:spLocks noChangeShapeType="1"/>
            </p:cNvSpPr>
            <p:nvPr/>
          </p:nvSpPr>
          <p:spPr bwMode="auto">
            <a:xfrm flipV="1">
              <a:off x="3168" y="2832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55" name="Line 87"/>
            <p:cNvSpPr>
              <a:spLocks noChangeShapeType="1"/>
            </p:cNvSpPr>
            <p:nvPr/>
          </p:nvSpPr>
          <p:spPr bwMode="auto">
            <a:xfrm>
              <a:off x="3168" y="2832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7896" name="Text Box 88"/>
          <p:cNvSpPr txBox="1">
            <a:spLocks noChangeArrowheads="1"/>
          </p:cNvSpPr>
          <p:nvPr/>
        </p:nvSpPr>
        <p:spPr bwMode="auto">
          <a:xfrm>
            <a:off x="228600" y="4733925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</a:t>
            </a:r>
            <a:r>
              <a:rPr kumimoji="0" lang="en-US" altLang="zh-CN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247897" name="Text Box 89"/>
          <p:cNvSpPr txBox="1">
            <a:spLocks noChangeArrowheads="1"/>
          </p:cNvSpPr>
          <p:nvPr/>
        </p:nvSpPr>
        <p:spPr bwMode="auto">
          <a:xfrm>
            <a:off x="228600" y="5419725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</a:t>
            </a:r>
            <a:r>
              <a:rPr kumimoji="0" lang="en-US" altLang="zh-CN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247898" name="Text Box 90"/>
          <p:cNvSpPr txBox="1">
            <a:spLocks noChangeArrowheads="1"/>
          </p:cNvSpPr>
          <p:nvPr/>
        </p:nvSpPr>
        <p:spPr bwMode="auto">
          <a:xfrm>
            <a:off x="5257800" y="381952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</a:t>
            </a:r>
            <a:r>
              <a:rPr kumimoji="0" lang="en-US" altLang="zh-CN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247899" name="Text Box 91"/>
          <p:cNvSpPr txBox="1">
            <a:spLocks noChangeArrowheads="1"/>
          </p:cNvSpPr>
          <p:nvPr/>
        </p:nvSpPr>
        <p:spPr bwMode="auto">
          <a:xfrm>
            <a:off x="5257800" y="244792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</a:t>
            </a:r>
            <a:r>
              <a:rPr kumimoji="0" lang="en-US" altLang="zh-CN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</a:p>
        </p:txBody>
      </p:sp>
      <p:grpSp>
        <p:nvGrpSpPr>
          <p:cNvPr id="51225" name="Group 94"/>
          <p:cNvGrpSpPr>
            <a:grpSpLocks/>
          </p:cNvGrpSpPr>
          <p:nvPr/>
        </p:nvGrpSpPr>
        <p:grpSpPr bwMode="auto">
          <a:xfrm>
            <a:off x="6534150" y="542925"/>
            <a:ext cx="2305050" cy="4995863"/>
            <a:chOff x="4116" y="144"/>
            <a:chExt cx="1452" cy="3147"/>
          </a:xfrm>
        </p:grpSpPr>
        <p:sp>
          <p:nvSpPr>
            <p:cNvPr id="247903" name="Text Box 95"/>
            <p:cNvSpPr txBox="1">
              <a:spLocks noChangeArrowheads="1"/>
            </p:cNvSpPr>
            <p:nvPr/>
          </p:nvSpPr>
          <p:spPr bwMode="auto">
            <a:xfrm>
              <a:off x="4128" y="144"/>
              <a:ext cx="1440" cy="314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latin typeface="Times New Roman" pitchFamily="18" charset="0"/>
                </a:rPr>
                <a:t>R  </a:t>
              </a:r>
              <a:r>
                <a:rPr lang="en-US" altLang="zh-CN" b="1" baseline="-30000" dirty="0">
                  <a:latin typeface="Times New Roman" pitchFamily="18" charset="0"/>
                </a:rPr>
                <a:t> </a:t>
              </a:r>
              <a:r>
                <a:rPr lang="en-US" altLang="zh-CN" b="1" dirty="0">
                  <a:latin typeface="Times New Roman" pitchFamily="18" charset="0"/>
                </a:rPr>
                <a:t> S          Q</a:t>
              </a:r>
              <a:r>
                <a:rPr lang="en-US" altLang="zh-CN" b="1" baseline="-30000" dirty="0">
                  <a:latin typeface="Times New Roman" pitchFamily="18" charset="0"/>
                </a:rPr>
                <a:t>n+1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1   1      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</a:t>
              </a:r>
              <a:r>
                <a:rPr lang="en-US" altLang="zh-CN" b="1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CN" b="1" baseline="-25000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  <a:endParaRPr lang="zh-CN" altLang="en-US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0   1        0   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1   0        1   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0   0          - -</a:t>
              </a:r>
              <a:endPara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latin typeface="Times New Roman" pitchFamily="18" charset="0"/>
                </a:rPr>
                <a:t>R  </a:t>
              </a:r>
              <a:r>
                <a:rPr lang="en-US" altLang="zh-CN" b="1" baseline="-30000" dirty="0">
                  <a:latin typeface="Times New Roman" pitchFamily="18" charset="0"/>
                </a:rPr>
                <a:t> </a:t>
              </a:r>
              <a:r>
                <a:rPr lang="en-US" altLang="zh-CN" b="1" dirty="0">
                  <a:latin typeface="Times New Roman" pitchFamily="18" charset="0"/>
                </a:rPr>
                <a:t>S          Q</a:t>
              </a:r>
              <a:r>
                <a:rPr lang="en-US" altLang="zh-CN" b="1" baseline="-30000" dirty="0">
                  <a:latin typeface="Times New Roman" pitchFamily="18" charset="0"/>
                </a:rPr>
                <a:t>n+1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1   1          </a:t>
              </a:r>
              <a:r>
                <a:rPr lang="en-US" altLang="zh-CN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CN" b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  <a:endParaRPr lang="zh-CN" altLang="en-US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0   1         0  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1   0         1  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0   0           - -</a:t>
              </a: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       </a:t>
              </a:r>
            </a:p>
          </p:txBody>
        </p:sp>
        <p:sp>
          <p:nvSpPr>
            <p:cNvPr id="51229" name="Line 96"/>
            <p:cNvSpPr>
              <a:spLocks noChangeShapeType="1"/>
            </p:cNvSpPr>
            <p:nvPr/>
          </p:nvSpPr>
          <p:spPr bwMode="auto">
            <a:xfrm flipH="1">
              <a:off x="4704" y="157"/>
              <a:ext cx="8" cy="3108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0" name="Line 97"/>
            <p:cNvSpPr>
              <a:spLocks noChangeShapeType="1"/>
            </p:cNvSpPr>
            <p:nvPr/>
          </p:nvSpPr>
          <p:spPr bwMode="auto">
            <a:xfrm>
              <a:off x="4128" y="672"/>
              <a:ext cx="144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231" name="Group 98"/>
            <p:cNvGrpSpPr>
              <a:grpSpLocks/>
            </p:cNvGrpSpPr>
            <p:nvPr/>
          </p:nvGrpSpPr>
          <p:grpSpPr bwMode="auto">
            <a:xfrm>
              <a:off x="4176" y="384"/>
              <a:ext cx="336" cy="288"/>
              <a:chOff x="3504" y="2928"/>
              <a:chExt cx="336" cy="288"/>
            </a:xfrm>
          </p:grpSpPr>
          <p:sp>
            <p:nvSpPr>
              <p:cNvPr id="51247" name="Text Box 99"/>
              <p:cNvSpPr txBox="1">
                <a:spLocks noChangeArrowheads="1"/>
              </p:cNvSpPr>
              <p:nvPr/>
            </p:nvSpPr>
            <p:spPr bwMode="auto">
              <a:xfrm>
                <a:off x="3504" y="292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b="1">
                    <a:solidFill>
                      <a:schemeClr val="hlink"/>
                    </a:solidFill>
                    <a:latin typeface="Arial" panose="020B0604020202020204" pitchFamily="34" charset="0"/>
                  </a:rPr>
                  <a:t>Y</a:t>
                </a:r>
                <a:r>
                  <a:rPr kumimoji="0" lang="en-US" altLang="zh-CN" sz="2400" b="1" baseline="-25000">
                    <a:solidFill>
                      <a:schemeClr val="hlink"/>
                    </a:solidFill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51248" name="Line 100"/>
              <p:cNvSpPr>
                <a:spLocks noChangeShapeType="1"/>
              </p:cNvSpPr>
              <p:nvPr/>
            </p:nvSpPr>
            <p:spPr bwMode="auto">
              <a:xfrm>
                <a:off x="3552" y="297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1232" name="Group 101"/>
            <p:cNvGrpSpPr>
              <a:grpSpLocks/>
            </p:cNvGrpSpPr>
            <p:nvPr/>
          </p:nvGrpSpPr>
          <p:grpSpPr bwMode="auto">
            <a:xfrm>
              <a:off x="4416" y="384"/>
              <a:ext cx="336" cy="288"/>
              <a:chOff x="3504" y="2928"/>
              <a:chExt cx="336" cy="288"/>
            </a:xfrm>
          </p:grpSpPr>
          <p:sp>
            <p:nvSpPr>
              <p:cNvPr id="51245" name="Text Box 102"/>
              <p:cNvSpPr txBox="1">
                <a:spLocks noChangeArrowheads="1"/>
              </p:cNvSpPr>
              <p:nvPr/>
            </p:nvSpPr>
            <p:spPr bwMode="auto">
              <a:xfrm>
                <a:off x="3504" y="292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b="1">
                    <a:solidFill>
                      <a:schemeClr val="hlink"/>
                    </a:solidFill>
                    <a:latin typeface="Arial" panose="020B0604020202020204" pitchFamily="34" charset="0"/>
                  </a:rPr>
                  <a:t>Y</a:t>
                </a:r>
                <a:r>
                  <a:rPr kumimoji="0" lang="en-US" altLang="zh-CN" sz="2400" b="1" baseline="-25000">
                    <a:solidFill>
                      <a:schemeClr val="hlink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51246" name="Line 103"/>
              <p:cNvSpPr>
                <a:spLocks noChangeShapeType="1"/>
              </p:cNvSpPr>
              <p:nvPr/>
            </p:nvSpPr>
            <p:spPr bwMode="auto">
              <a:xfrm>
                <a:off x="3552" y="297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1233" name="Text Box 104"/>
            <p:cNvSpPr txBox="1">
              <a:spLocks noChangeArrowheads="1"/>
            </p:cNvSpPr>
            <p:nvPr/>
          </p:nvSpPr>
          <p:spPr bwMode="auto">
            <a:xfrm>
              <a:off x="4740" y="396"/>
              <a:ext cx="7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1"/>
                  </a:solidFill>
                  <a:latin typeface="Arial" panose="020B0604020202020204" pitchFamily="34" charset="0"/>
                </a:rPr>
                <a:t>W</a:t>
              </a:r>
              <a:r>
                <a:rPr kumimoji="0" lang="en-US" altLang="zh-CN" sz="2400" b="1" baseline="-25000">
                  <a:solidFill>
                    <a:schemeClr val="bg1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400" b="1">
                  <a:solidFill>
                    <a:schemeClr val="bg1"/>
                  </a:solidFill>
                  <a:latin typeface="Arial" panose="020B0604020202020204" pitchFamily="34" charset="0"/>
                </a:rPr>
                <a:t>=Q</a:t>
              </a:r>
            </a:p>
          </p:txBody>
        </p:sp>
        <p:sp>
          <p:nvSpPr>
            <p:cNvPr id="51234" name="Line 105"/>
            <p:cNvSpPr>
              <a:spLocks noChangeShapeType="1"/>
            </p:cNvSpPr>
            <p:nvPr/>
          </p:nvSpPr>
          <p:spPr bwMode="auto">
            <a:xfrm>
              <a:off x="4128" y="1680"/>
              <a:ext cx="1440" cy="0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235" name="Group 106"/>
            <p:cNvGrpSpPr>
              <a:grpSpLocks/>
            </p:cNvGrpSpPr>
            <p:nvPr/>
          </p:nvGrpSpPr>
          <p:grpSpPr bwMode="auto">
            <a:xfrm>
              <a:off x="4176" y="1968"/>
              <a:ext cx="336" cy="288"/>
              <a:chOff x="3504" y="2928"/>
              <a:chExt cx="336" cy="288"/>
            </a:xfrm>
          </p:grpSpPr>
          <p:sp>
            <p:nvSpPr>
              <p:cNvPr id="51243" name="Text Box 107"/>
              <p:cNvSpPr txBox="1">
                <a:spLocks noChangeArrowheads="1"/>
              </p:cNvSpPr>
              <p:nvPr/>
            </p:nvSpPr>
            <p:spPr bwMode="auto">
              <a:xfrm>
                <a:off x="3504" y="292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b="1">
                    <a:solidFill>
                      <a:schemeClr val="hlink"/>
                    </a:solidFill>
                    <a:latin typeface="Arial" panose="020B0604020202020204" pitchFamily="34" charset="0"/>
                  </a:rPr>
                  <a:t>Y</a:t>
                </a:r>
                <a:r>
                  <a:rPr kumimoji="0" lang="en-US" altLang="zh-CN" sz="2400" b="1" baseline="-25000">
                    <a:solidFill>
                      <a:schemeClr val="hlink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51244" name="Line 108"/>
              <p:cNvSpPr>
                <a:spLocks noChangeShapeType="1"/>
              </p:cNvSpPr>
              <p:nvPr/>
            </p:nvSpPr>
            <p:spPr bwMode="auto">
              <a:xfrm>
                <a:off x="3552" y="297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1236" name="Group 109"/>
            <p:cNvGrpSpPr>
              <a:grpSpLocks/>
            </p:cNvGrpSpPr>
            <p:nvPr/>
          </p:nvGrpSpPr>
          <p:grpSpPr bwMode="auto">
            <a:xfrm>
              <a:off x="4416" y="1968"/>
              <a:ext cx="336" cy="288"/>
              <a:chOff x="3504" y="2928"/>
              <a:chExt cx="336" cy="288"/>
            </a:xfrm>
          </p:grpSpPr>
          <p:sp>
            <p:nvSpPr>
              <p:cNvPr id="51241" name="Text Box 110"/>
              <p:cNvSpPr txBox="1">
                <a:spLocks noChangeArrowheads="1"/>
              </p:cNvSpPr>
              <p:nvPr/>
            </p:nvSpPr>
            <p:spPr bwMode="auto">
              <a:xfrm>
                <a:off x="3504" y="292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b="1">
                    <a:solidFill>
                      <a:schemeClr val="hlink"/>
                    </a:solidFill>
                    <a:latin typeface="Arial" panose="020B0604020202020204" pitchFamily="34" charset="0"/>
                  </a:rPr>
                  <a:t>Y</a:t>
                </a:r>
                <a:r>
                  <a:rPr kumimoji="0" lang="en-US" altLang="zh-CN" sz="2400" b="1" baseline="-25000">
                    <a:solidFill>
                      <a:schemeClr val="hlink"/>
                    </a:solidFill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51242" name="Line 111"/>
              <p:cNvSpPr>
                <a:spLocks noChangeShapeType="1"/>
              </p:cNvSpPr>
              <p:nvPr/>
            </p:nvSpPr>
            <p:spPr bwMode="auto">
              <a:xfrm>
                <a:off x="3552" y="297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1237" name="Text Box 112"/>
            <p:cNvSpPr txBox="1">
              <a:spLocks noChangeArrowheads="1"/>
            </p:cNvSpPr>
            <p:nvPr/>
          </p:nvSpPr>
          <p:spPr bwMode="auto">
            <a:xfrm>
              <a:off x="4773" y="1968"/>
              <a:ext cx="7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1"/>
                  </a:solidFill>
                  <a:latin typeface="Arial" panose="020B0604020202020204" pitchFamily="34" charset="0"/>
                </a:rPr>
                <a:t>W</a:t>
              </a:r>
              <a:r>
                <a:rPr kumimoji="0" lang="en-US" altLang="zh-CN" sz="2400" b="1" baseline="-2500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  <a:r>
                <a:rPr kumimoji="0" lang="en-US" altLang="zh-CN" sz="2400" b="1">
                  <a:solidFill>
                    <a:schemeClr val="bg1"/>
                  </a:solidFill>
                  <a:latin typeface="Arial" panose="020B0604020202020204" pitchFamily="34" charset="0"/>
                </a:rPr>
                <a:t> =Q</a:t>
              </a:r>
            </a:p>
          </p:txBody>
        </p:sp>
        <p:sp>
          <p:nvSpPr>
            <p:cNvPr id="51238" name="Line 113"/>
            <p:cNvSpPr>
              <a:spLocks noChangeShapeType="1"/>
            </p:cNvSpPr>
            <p:nvPr/>
          </p:nvSpPr>
          <p:spPr bwMode="auto">
            <a:xfrm>
              <a:off x="4116" y="2256"/>
              <a:ext cx="144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9" name="Line 114"/>
            <p:cNvSpPr>
              <a:spLocks noChangeShapeType="1"/>
            </p:cNvSpPr>
            <p:nvPr/>
          </p:nvSpPr>
          <p:spPr bwMode="auto">
            <a:xfrm>
              <a:off x="5191" y="436"/>
              <a:ext cx="13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0" name="Line 115"/>
            <p:cNvSpPr>
              <a:spLocks noChangeShapeType="1"/>
            </p:cNvSpPr>
            <p:nvPr/>
          </p:nvSpPr>
          <p:spPr bwMode="auto">
            <a:xfrm>
              <a:off x="5239" y="2003"/>
              <a:ext cx="13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5"/>
          <p:cNvSpPr txBox="1">
            <a:spLocks noChangeArrowheads="1"/>
          </p:cNvSpPr>
          <p:nvPr/>
        </p:nvSpPr>
        <p:spPr bwMode="auto">
          <a:xfrm>
            <a:off x="827088" y="692150"/>
            <a:ext cx="7921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4000" b="1">
                <a:solidFill>
                  <a:schemeClr val="bg2"/>
                </a:solidFill>
                <a:latin typeface="Arial" panose="020B0604020202020204" pitchFamily="34" charset="0"/>
              </a:rPr>
              <a:t>9.  </a:t>
            </a:r>
            <a:r>
              <a:rPr lang="zh-CN" altLang="en-US" sz="4000" b="1">
                <a:solidFill>
                  <a:schemeClr val="bg2"/>
                </a:solidFill>
                <a:latin typeface="Arial" panose="020B0604020202020204" pitchFamily="34" charset="0"/>
              </a:rPr>
              <a:t>寄存器和计数器</a:t>
            </a:r>
            <a:endParaRPr lang="en-US" altLang="zh-CN" sz="40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2699792" y="2348880"/>
            <a:ext cx="370681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en-US" altLang="zh-CN" sz="3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移位寄存器</a:t>
            </a:r>
            <a:endParaRPr lang="en-US" altLang="zh-CN" sz="30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0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计数器</a:t>
            </a:r>
            <a:endParaRPr lang="en-US" altLang="zh-CN" sz="30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2228" name="Picture 2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数据传输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9219" name="Picture 1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54" y="1773362"/>
            <a:ext cx="6900834" cy="4751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22" name="Group 24"/>
          <p:cNvGrpSpPr>
            <a:grpSpLocks/>
          </p:cNvGrpSpPr>
          <p:nvPr/>
        </p:nvGrpSpPr>
        <p:grpSpPr bwMode="auto">
          <a:xfrm>
            <a:off x="5939755" y="1052738"/>
            <a:ext cx="3024733" cy="1570038"/>
            <a:chOff x="154" y="2938"/>
            <a:chExt cx="3357" cy="989"/>
          </a:xfrm>
        </p:grpSpPr>
        <p:sp>
          <p:nvSpPr>
            <p:cNvPr id="9223" name="Text Box 4"/>
            <p:cNvSpPr txBox="1">
              <a:spLocks noChangeArrowheads="1"/>
            </p:cNvSpPr>
            <p:nvPr/>
          </p:nvSpPr>
          <p:spPr bwMode="auto">
            <a:xfrm>
              <a:off x="154" y="2938"/>
              <a:ext cx="3357" cy="989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indent="-342900" eaLnBrk="1" hangingPunct="1">
                <a:spcBef>
                  <a:spcPts val="0"/>
                </a:spcBef>
                <a:buClr>
                  <a:srgbClr val="FF0000"/>
                </a:buClr>
                <a:buSzTx/>
                <a:buFont typeface="Wingdings" panose="05000000000000000000" pitchFamily="2" charset="2"/>
                <a:buChar char="n"/>
              </a:pPr>
              <a:r>
                <a:rPr lang="en-US" altLang="zh-CN" sz="2400" dirty="0" err="1" smtClean="0">
                  <a:solidFill>
                    <a:schemeClr val="bg2"/>
                  </a:solidFill>
                  <a:latin typeface="Arial" panose="020B0604020202020204" pitchFamily="34" charset="0"/>
                </a:rPr>
                <a:t>en</a:t>
              </a:r>
              <a:r>
                <a:rPr lang="en-US" altLang="zh-CN" sz="24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=1,load=1</a:t>
              </a:r>
              <a:r>
                <a: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</a:rPr>
                <a:t>, </a:t>
              </a:r>
              <a:r>
                <a:rPr lang="en-US" altLang="zh-CN" sz="2400" dirty="0" err="1">
                  <a:solidFill>
                    <a:schemeClr val="bg2"/>
                  </a:solidFill>
                  <a:latin typeface="Arial" panose="020B0604020202020204" pitchFamily="34" charset="0"/>
                </a:rPr>
                <a:t>clk</a:t>
              </a:r>
              <a:r>
                <a: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</a:p>
            <a:p>
              <a:pPr eaLnBrk="1" hangingPunct="1">
                <a:spcBef>
                  <a:spcPts val="0"/>
                </a:spcBef>
                <a:buClrTx/>
                <a:buSzTx/>
                <a:buNone/>
              </a:pPr>
              <a:r>
                <a:rPr lang="zh-CN" altLang="en-US" sz="2400" dirty="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  <a:r>
                <a:rPr lang="zh-CN" altLang="en-US" sz="24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    寄存器 </a:t>
              </a:r>
              <a:r>
                <a: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</a:rPr>
                <a:t>A to D: </a:t>
              </a:r>
              <a:endParaRPr lang="en-US" altLang="zh-CN" sz="2400" dirty="0" smtClean="0">
                <a:solidFill>
                  <a:schemeClr val="bg2"/>
                </a:solidFill>
                <a:latin typeface="Arial" panose="020B0604020202020204" pitchFamily="34" charset="0"/>
              </a:endParaRPr>
            </a:p>
            <a:p>
              <a:pPr marL="342900" indent="-342900" eaLnBrk="1" hangingPunct="1">
                <a:spcBef>
                  <a:spcPts val="0"/>
                </a:spcBef>
                <a:buClr>
                  <a:srgbClr val="FF0000"/>
                </a:buClr>
                <a:buSzTx/>
                <a:buFont typeface="Wingdings" panose="05000000000000000000" pitchFamily="2" charset="2"/>
                <a:buChar char="n"/>
              </a:pPr>
              <a:r>
                <a:rPr lang="en-US" altLang="zh-CN" sz="2400" dirty="0" err="1">
                  <a:solidFill>
                    <a:schemeClr val="bg2"/>
                  </a:solidFill>
                  <a:latin typeface="Arial" panose="020B0604020202020204" pitchFamily="34" charset="0"/>
                </a:rPr>
                <a:t>en</a:t>
              </a:r>
              <a:r>
                <a: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</a:rPr>
                <a:t>=0,load=1, </a:t>
              </a:r>
              <a:r>
                <a:rPr lang="en-US" altLang="zh-CN" sz="2400" dirty="0" err="1">
                  <a:solidFill>
                    <a:schemeClr val="bg2"/>
                  </a:solidFill>
                  <a:latin typeface="Arial" panose="020B0604020202020204" pitchFamily="34" charset="0"/>
                </a:rPr>
                <a:t>clk</a:t>
              </a:r>
              <a:endParaRPr lang="en-US" altLang="zh-CN" sz="24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ts val="0"/>
                </a:spcBef>
                <a:buClrTx/>
                <a:buSzTx/>
                <a:buNone/>
              </a:pPr>
              <a:r>
                <a:rPr lang="zh-CN" altLang="en-US" sz="24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     寄存器 </a:t>
              </a:r>
              <a:r>
                <a: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</a:rPr>
                <a:t>B to D: </a:t>
              </a:r>
              <a:r>
                <a:rPr lang="en-US" altLang="zh-CN" sz="24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  <a:endParaRPr lang="en-US" altLang="zh-CN" sz="24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24" name="Line 21"/>
            <p:cNvSpPr>
              <a:spLocks noChangeShapeType="1"/>
            </p:cNvSpPr>
            <p:nvPr/>
          </p:nvSpPr>
          <p:spPr bwMode="auto">
            <a:xfrm flipV="1">
              <a:off x="3191" y="2983"/>
              <a:ext cx="0" cy="22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5" name="Line 23"/>
            <p:cNvSpPr>
              <a:spLocks noChangeShapeType="1"/>
            </p:cNvSpPr>
            <p:nvPr/>
          </p:nvSpPr>
          <p:spPr bwMode="auto">
            <a:xfrm flipV="1">
              <a:off x="3203" y="3437"/>
              <a:ext cx="0" cy="22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412875"/>
            <a:ext cx="4221162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39" y="1507729"/>
            <a:ext cx="1503847" cy="141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AutoShape 49"/>
          <p:cNvSpPr>
            <a:spLocks noChangeArrowheads="1"/>
          </p:cNvSpPr>
          <p:nvPr/>
        </p:nvSpPr>
        <p:spPr bwMode="auto">
          <a:xfrm>
            <a:off x="5652120" y="2059757"/>
            <a:ext cx="576262" cy="287337"/>
          </a:xfrm>
          <a:prstGeom prst="rightArrow">
            <a:avLst>
              <a:gd name="adj1" fmla="val 50000"/>
              <a:gd name="adj2" fmla="val 50138"/>
            </a:avLst>
          </a:prstGeom>
          <a:solidFill>
            <a:srgbClr val="FF3300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pic>
        <p:nvPicPr>
          <p:cNvPr id="10248" name="Picture 5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562" y="3453113"/>
            <a:ext cx="6984776" cy="3144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Text Box 51"/>
          <p:cNvSpPr txBox="1">
            <a:spLocks noChangeArrowheads="1"/>
          </p:cNvSpPr>
          <p:nvPr/>
        </p:nvSpPr>
        <p:spPr bwMode="auto">
          <a:xfrm>
            <a:off x="900113" y="3084598"/>
            <a:ext cx="568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使用三态总线进行数据传输</a:t>
            </a:r>
          </a:p>
        </p:txBody>
      </p:sp>
      <p:sp>
        <p:nvSpPr>
          <p:cNvPr id="10250" name="Text Box 52"/>
          <p:cNvSpPr txBox="1">
            <a:spLocks noChangeArrowheads="1"/>
          </p:cNvSpPr>
          <p:nvPr/>
        </p:nvSpPr>
        <p:spPr bwMode="auto">
          <a:xfrm>
            <a:off x="900113" y="908050"/>
            <a:ext cx="568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输出使能</a:t>
            </a:r>
          </a:p>
        </p:txBody>
      </p:sp>
      <p:sp>
        <p:nvSpPr>
          <p:cNvPr id="10251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数据传输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标注 1"/>
          <p:cNvSpPr/>
          <p:nvPr/>
        </p:nvSpPr>
        <p:spPr bwMode="auto">
          <a:xfrm>
            <a:off x="7969730" y="2408926"/>
            <a:ext cx="871545" cy="675671"/>
          </a:xfrm>
          <a:prstGeom prst="wedgeRectCallout">
            <a:avLst>
              <a:gd name="adj1" fmla="val -70069"/>
              <a:gd name="adj2" fmla="val -46275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8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位寄</a:t>
            </a: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存器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/>
      <p:bldP spid="10249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带累加器的并行加法器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11266" name="Picture 6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22"/>
          <p:cNvSpPr txBox="1">
            <a:spLocks noChangeArrowheads="1"/>
          </p:cNvSpPr>
          <p:nvPr/>
        </p:nvSpPr>
        <p:spPr bwMode="auto">
          <a:xfrm>
            <a:off x="7702550" y="240086"/>
            <a:ext cx="144145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algn="ctr">
            <a:noFill/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i="1" dirty="0">
                <a:solidFill>
                  <a:schemeClr val="bg2"/>
                </a:solidFill>
                <a:latin typeface="Arial" panose="020B0604020202020204" pitchFamily="34" charset="0"/>
              </a:rPr>
              <a:t>X=X+Y</a:t>
            </a:r>
          </a:p>
        </p:txBody>
      </p:sp>
      <p:grpSp>
        <p:nvGrpSpPr>
          <p:cNvPr id="11270" name="Group 26"/>
          <p:cNvGrpSpPr>
            <a:grpSpLocks/>
          </p:cNvGrpSpPr>
          <p:nvPr/>
        </p:nvGrpSpPr>
        <p:grpSpPr bwMode="auto">
          <a:xfrm>
            <a:off x="1475656" y="5424760"/>
            <a:ext cx="6697998" cy="1244600"/>
            <a:chOff x="614" y="3110"/>
            <a:chExt cx="3591" cy="784"/>
          </a:xfrm>
        </p:grpSpPr>
        <p:sp>
          <p:nvSpPr>
            <p:cNvPr id="11323" name="Text Box 4"/>
            <p:cNvSpPr txBox="1">
              <a:spLocks noChangeArrowheads="1"/>
            </p:cNvSpPr>
            <p:nvPr/>
          </p:nvSpPr>
          <p:spPr bwMode="auto">
            <a:xfrm>
              <a:off x="614" y="3110"/>
              <a:ext cx="3591" cy="784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ts val="0"/>
                </a:spcBef>
                <a:buClrTx/>
                <a:buSzTx/>
                <a:buFontTx/>
                <a:buAutoNum type="arabicPeriod"/>
              </a:pPr>
              <a:r>
                <a: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</a:rPr>
                <a:t>Clear: </a:t>
              </a:r>
              <a:r>
                <a:rPr lang="en-US" altLang="zh-CN" sz="2800" dirty="0" err="1">
                  <a:solidFill>
                    <a:schemeClr val="bg2"/>
                  </a:solidFill>
                  <a:latin typeface="Arial" panose="020B0604020202020204" pitchFamily="34" charset="0"/>
                </a:rPr>
                <a:t>clrn</a:t>
              </a:r>
              <a:r>
                <a: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</a:rPr>
                <a:t>=0</a:t>
              </a:r>
            </a:p>
            <a:p>
              <a:pPr eaLnBrk="1" hangingPunct="1">
                <a:lnSpc>
                  <a:spcPct val="90000"/>
                </a:lnSpc>
                <a:spcBef>
                  <a:spcPts val="0"/>
                </a:spcBef>
                <a:buClrTx/>
                <a:buSzTx/>
                <a:buFontTx/>
                <a:buAutoNum type="arabicPeriod"/>
              </a:pPr>
              <a:r>
                <a:rPr lang="zh-CN" altLang="en-US" sz="2800" dirty="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zh-CN" sz="2800" dirty="0" err="1">
                  <a:solidFill>
                    <a:schemeClr val="bg2"/>
                  </a:solidFill>
                  <a:latin typeface="Arial" panose="020B0604020202020204" pitchFamily="34" charset="0"/>
                </a:rPr>
                <a:t>y</a:t>
              </a:r>
              <a:r>
                <a:rPr lang="en-US" altLang="zh-CN" sz="2800" baseline="-25000" dirty="0" err="1">
                  <a:solidFill>
                    <a:schemeClr val="bg2"/>
                  </a:solidFill>
                  <a:latin typeface="Arial" panose="020B0604020202020204" pitchFamily="34" charset="0"/>
                </a:rPr>
                <a:t>i</a:t>
              </a:r>
              <a:r>
                <a: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</a:rPr>
                <a:t>=x</a:t>
              </a:r>
              <a:r>
                <a:rPr lang="en-US" altLang="zh-CN" sz="2800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i</a:t>
              </a:r>
              <a:r>
                <a: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</a:rPr>
                <a:t>,</a:t>
              </a:r>
            </a:p>
            <a:p>
              <a:pPr eaLnBrk="1" hangingPunct="1">
                <a:lnSpc>
                  <a:spcPct val="90000"/>
                </a:lnSpc>
                <a:spcBef>
                  <a:spcPts val="0"/>
                </a:spcBef>
                <a:buClrTx/>
                <a:buSzTx/>
                <a:buFontTx/>
                <a:buAutoNum type="arabicPeriod"/>
              </a:pPr>
              <a:r>
                <a: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</a:rPr>
                <a:t> Load:  </a:t>
              </a:r>
              <a:r>
                <a:rPr lang="en-US" altLang="zh-CN" sz="2800" dirty="0" err="1">
                  <a:solidFill>
                    <a:schemeClr val="bg2"/>
                  </a:solidFill>
                  <a:latin typeface="Arial" panose="020B0604020202020204" pitchFamily="34" charset="0"/>
                </a:rPr>
                <a:t>clrn</a:t>
              </a:r>
              <a:r>
                <a: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</a:rPr>
                <a:t>=1, ad=1, </a:t>
              </a:r>
              <a:r>
                <a:rPr lang="en-US" altLang="zh-CN" sz="2800" dirty="0" err="1">
                  <a:solidFill>
                    <a:schemeClr val="bg2"/>
                  </a:solidFill>
                  <a:latin typeface="Arial" panose="020B0604020202020204" pitchFamily="34" charset="0"/>
                </a:rPr>
                <a:t>clk</a:t>
              </a:r>
              <a:r>
                <a: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</a:rPr>
                <a:t>  , </a:t>
              </a:r>
              <a:r>
                <a:rPr lang="en-US" altLang="zh-CN" sz="28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then </a:t>
              </a:r>
              <a:r>
                <a: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</a:rPr>
                <a:t>x</a:t>
              </a:r>
              <a:r>
                <a:rPr lang="en-US" altLang="zh-CN" sz="2800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i</a:t>
              </a:r>
              <a:r>
                <a: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</a:rPr>
                <a:t>=</a:t>
              </a:r>
              <a:r>
                <a:rPr lang="en-US" altLang="zh-CN" sz="2800" dirty="0" err="1">
                  <a:solidFill>
                    <a:schemeClr val="bg2"/>
                  </a:solidFill>
                  <a:latin typeface="Arial" panose="020B0604020202020204" pitchFamily="34" charset="0"/>
                </a:rPr>
                <a:t>s</a:t>
              </a:r>
              <a:r>
                <a:rPr lang="en-US" altLang="zh-CN" sz="2800" baseline="-25000" dirty="0" err="1">
                  <a:solidFill>
                    <a:schemeClr val="bg2"/>
                  </a:solidFill>
                  <a:latin typeface="Arial" panose="020B0604020202020204" pitchFamily="34" charset="0"/>
                </a:rPr>
                <a:t>i</a:t>
              </a:r>
              <a:endParaRPr lang="en-US" altLang="zh-CN" sz="2800" baseline="-250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324" name="Line 25"/>
            <p:cNvSpPr>
              <a:spLocks noChangeShapeType="1"/>
            </p:cNvSpPr>
            <p:nvPr/>
          </p:nvSpPr>
          <p:spPr bwMode="auto">
            <a:xfrm flipV="1">
              <a:off x="3007" y="3585"/>
              <a:ext cx="0" cy="27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7504" y="951477"/>
            <a:ext cx="9036496" cy="4347801"/>
            <a:chOff x="684213" y="1484313"/>
            <a:chExt cx="7632700" cy="2938462"/>
          </a:xfrm>
        </p:grpSpPr>
        <p:pic>
          <p:nvPicPr>
            <p:cNvPr id="11268" name="Picture 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13" y="1484313"/>
              <a:ext cx="7632700" cy="293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2" name="Line 11"/>
            <p:cNvSpPr>
              <a:spLocks noChangeShapeType="1"/>
            </p:cNvSpPr>
            <p:nvPr/>
          </p:nvSpPr>
          <p:spPr bwMode="auto">
            <a:xfrm>
              <a:off x="1042988" y="2708275"/>
              <a:ext cx="63373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11273" name="Line 12"/>
            <p:cNvSpPr>
              <a:spLocks noChangeShapeType="1"/>
            </p:cNvSpPr>
            <p:nvPr/>
          </p:nvSpPr>
          <p:spPr bwMode="auto">
            <a:xfrm flipV="1">
              <a:off x="1071563" y="2492375"/>
              <a:ext cx="0" cy="2159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11274" name="Line 13"/>
            <p:cNvSpPr>
              <a:spLocks noChangeShapeType="1"/>
            </p:cNvSpPr>
            <p:nvPr/>
          </p:nvSpPr>
          <p:spPr bwMode="auto">
            <a:xfrm flipV="1">
              <a:off x="2781300" y="2527300"/>
              <a:ext cx="0" cy="2159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11275" name="Line 14"/>
            <p:cNvSpPr>
              <a:spLocks noChangeShapeType="1"/>
            </p:cNvSpPr>
            <p:nvPr/>
          </p:nvSpPr>
          <p:spPr bwMode="auto">
            <a:xfrm flipV="1">
              <a:off x="4491038" y="2492375"/>
              <a:ext cx="0" cy="2159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11276" name="Line 15"/>
            <p:cNvSpPr>
              <a:spLocks noChangeShapeType="1"/>
            </p:cNvSpPr>
            <p:nvPr/>
          </p:nvSpPr>
          <p:spPr bwMode="auto">
            <a:xfrm flipV="1">
              <a:off x="6189663" y="2527300"/>
              <a:ext cx="0" cy="2159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grpSp>
          <p:nvGrpSpPr>
            <p:cNvPr id="11277" name="Group 20"/>
            <p:cNvGrpSpPr>
              <a:grpSpLocks/>
            </p:cNvGrpSpPr>
            <p:nvPr/>
          </p:nvGrpSpPr>
          <p:grpSpPr bwMode="auto">
            <a:xfrm>
              <a:off x="1619250" y="1700213"/>
              <a:ext cx="360363" cy="1728787"/>
              <a:chOff x="1020" y="1207"/>
              <a:chExt cx="227" cy="1089"/>
            </a:xfrm>
          </p:grpSpPr>
          <p:sp>
            <p:nvSpPr>
              <p:cNvPr id="11320" name="Line 16"/>
              <p:cNvSpPr>
                <a:spLocks noChangeShapeType="1"/>
              </p:cNvSpPr>
              <p:nvPr/>
            </p:nvSpPr>
            <p:spPr bwMode="auto">
              <a:xfrm flipV="1">
                <a:off x="1038" y="1207"/>
                <a:ext cx="0" cy="91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21" name="Line 17"/>
              <p:cNvSpPr>
                <a:spLocks noChangeShapeType="1"/>
              </p:cNvSpPr>
              <p:nvPr/>
            </p:nvSpPr>
            <p:spPr bwMode="auto">
              <a:xfrm>
                <a:off x="1020" y="1207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22" name="Line 19"/>
              <p:cNvSpPr>
                <a:spLocks noChangeShapeType="1"/>
              </p:cNvSpPr>
              <p:nvPr/>
            </p:nvSpPr>
            <p:spPr bwMode="auto">
              <a:xfrm>
                <a:off x="1247" y="1207"/>
                <a:ext cx="0" cy="1089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</p:grpSp>
        <p:grpSp>
          <p:nvGrpSpPr>
            <p:cNvPr id="11278" name="Group 21"/>
            <p:cNvGrpSpPr>
              <a:grpSpLocks/>
            </p:cNvGrpSpPr>
            <p:nvPr/>
          </p:nvGrpSpPr>
          <p:grpSpPr bwMode="auto">
            <a:xfrm>
              <a:off x="3348038" y="1700213"/>
              <a:ext cx="360362" cy="1728787"/>
              <a:chOff x="1020" y="1207"/>
              <a:chExt cx="227" cy="1089"/>
            </a:xfrm>
          </p:grpSpPr>
          <p:sp>
            <p:nvSpPr>
              <p:cNvPr id="11317" name="Line 22"/>
              <p:cNvSpPr>
                <a:spLocks noChangeShapeType="1"/>
              </p:cNvSpPr>
              <p:nvPr/>
            </p:nvSpPr>
            <p:spPr bwMode="auto">
              <a:xfrm flipV="1">
                <a:off x="1038" y="1207"/>
                <a:ext cx="0" cy="91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18" name="Line 23"/>
              <p:cNvSpPr>
                <a:spLocks noChangeShapeType="1"/>
              </p:cNvSpPr>
              <p:nvPr/>
            </p:nvSpPr>
            <p:spPr bwMode="auto">
              <a:xfrm>
                <a:off x="1020" y="1207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19" name="Line 24"/>
              <p:cNvSpPr>
                <a:spLocks noChangeShapeType="1"/>
              </p:cNvSpPr>
              <p:nvPr/>
            </p:nvSpPr>
            <p:spPr bwMode="auto">
              <a:xfrm>
                <a:off x="1247" y="1207"/>
                <a:ext cx="0" cy="1089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</p:grpSp>
        <p:grpSp>
          <p:nvGrpSpPr>
            <p:cNvPr id="11279" name="Group 25"/>
            <p:cNvGrpSpPr>
              <a:grpSpLocks/>
            </p:cNvGrpSpPr>
            <p:nvPr/>
          </p:nvGrpSpPr>
          <p:grpSpPr bwMode="auto">
            <a:xfrm>
              <a:off x="5032375" y="1690688"/>
              <a:ext cx="360363" cy="1728787"/>
              <a:chOff x="1020" y="1207"/>
              <a:chExt cx="227" cy="1089"/>
            </a:xfrm>
          </p:grpSpPr>
          <p:sp>
            <p:nvSpPr>
              <p:cNvPr id="11314" name="Line 26"/>
              <p:cNvSpPr>
                <a:spLocks noChangeShapeType="1"/>
              </p:cNvSpPr>
              <p:nvPr/>
            </p:nvSpPr>
            <p:spPr bwMode="auto">
              <a:xfrm flipV="1">
                <a:off x="1038" y="1207"/>
                <a:ext cx="0" cy="91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15" name="Line 27"/>
              <p:cNvSpPr>
                <a:spLocks noChangeShapeType="1"/>
              </p:cNvSpPr>
              <p:nvPr/>
            </p:nvSpPr>
            <p:spPr bwMode="auto">
              <a:xfrm>
                <a:off x="1020" y="1207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16" name="Line 28"/>
              <p:cNvSpPr>
                <a:spLocks noChangeShapeType="1"/>
              </p:cNvSpPr>
              <p:nvPr/>
            </p:nvSpPr>
            <p:spPr bwMode="auto">
              <a:xfrm>
                <a:off x="1247" y="1207"/>
                <a:ext cx="0" cy="1089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</p:grpSp>
        <p:grpSp>
          <p:nvGrpSpPr>
            <p:cNvPr id="11280" name="Group 29"/>
            <p:cNvGrpSpPr>
              <a:grpSpLocks/>
            </p:cNvGrpSpPr>
            <p:nvPr/>
          </p:nvGrpSpPr>
          <p:grpSpPr bwMode="auto">
            <a:xfrm>
              <a:off x="6742113" y="1700213"/>
              <a:ext cx="360362" cy="1728787"/>
              <a:chOff x="1020" y="1207"/>
              <a:chExt cx="227" cy="1089"/>
            </a:xfrm>
          </p:grpSpPr>
          <p:sp>
            <p:nvSpPr>
              <p:cNvPr id="11311" name="Line 30"/>
              <p:cNvSpPr>
                <a:spLocks noChangeShapeType="1"/>
              </p:cNvSpPr>
              <p:nvPr/>
            </p:nvSpPr>
            <p:spPr bwMode="auto">
              <a:xfrm flipV="1">
                <a:off x="1038" y="1207"/>
                <a:ext cx="0" cy="91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12" name="Line 31"/>
              <p:cNvSpPr>
                <a:spLocks noChangeShapeType="1"/>
              </p:cNvSpPr>
              <p:nvPr/>
            </p:nvSpPr>
            <p:spPr bwMode="auto">
              <a:xfrm>
                <a:off x="1020" y="1207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13" name="Line 32"/>
              <p:cNvSpPr>
                <a:spLocks noChangeShapeType="1"/>
              </p:cNvSpPr>
              <p:nvPr/>
            </p:nvSpPr>
            <p:spPr bwMode="auto">
              <a:xfrm>
                <a:off x="1247" y="1207"/>
                <a:ext cx="0" cy="1089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</p:grpSp>
        <p:grpSp>
          <p:nvGrpSpPr>
            <p:cNvPr id="11281" name="Group 37"/>
            <p:cNvGrpSpPr>
              <a:grpSpLocks/>
            </p:cNvGrpSpPr>
            <p:nvPr/>
          </p:nvGrpSpPr>
          <p:grpSpPr bwMode="auto">
            <a:xfrm>
              <a:off x="1663700" y="2565400"/>
              <a:ext cx="147638" cy="1008063"/>
              <a:chOff x="1048" y="1752"/>
              <a:chExt cx="93" cy="635"/>
            </a:xfrm>
          </p:grpSpPr>
          <p:sp>
            <p:nvSpPr>
              <p:cNvPr id="11309" name="Line 35"/>
              <p:cNvSpPr>
                <a:spLocks noChangeShapeType="1"/>
              </p:cNvSpPr>
              <p:nvPr/>
            </p:nvSpPr>
            <p:spPr bwMode="auto">
              <a:xfrm flipH="1">
                <a:off x="1050" y="2375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10" name="Line 36"/>
              <p:cNvSpPr>
                <a:spLocks noChangeShapeType="1"/>
              </p:cNvSpPr>
              <p:nvPr/>
            </p:nvSpPr>
            <p:spPr bwMode="auto">
              <a:xfrm flipV="1">
                <a:off x="1048" y="1752"/>
                <a:ext cx="0" cy="635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</p:grpSp>
        <p:grpSp>
          <p:nvGrpSpPr>
            <p:cNvPr id="11282" name="Group 38"/>
            <p:cNvGrpSpPr>
              <a:grpSpLocks/>
            </p:cNvGrpSpPr>
            <p:nvPr/>
          </p:nvGrpSpPr>
          <p:grpSpPr bwMode="auto">
            <a:xfrm>
              <a:off x="3344863" y="2555875"/>
              <a:ext cx="147637" cy="1008063"/>
              <a:chOff x="1048" y="1752"/>
              <a:chExt cx="93" cy="635"/>
            </a:xfrm>
          </p:grpSpPr>
          <p:sp>
            <p:nvSpPr>
              <p:cNvPr id="11307" name="Line 39"/>
              <p:cNvSpPr>
                <a:spLocks noChangeShapeType="1"/>
              </p:cNvSpPr>
              <p:nvPr/>
            </p:nvSpPr>
            <p:spPr bwMode="auto">
              <a:xfrm flipH="1">
                <a:off x="1050" y="2375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08" name="Line 40"/>
              <p:cNvSpPr>
                <a:spLocks noChangeShapeType="1"/>
              </p:cNvSpPr>
              <p:nvPr/>
            </p:nvSpPr>
            <p:spPr bwMode="auto">
              <a:xfrm flipV="1">
                <a:off x="1048" y="1752"/>
                <a:ext cx="0" cy="635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283" name="Group 41"/>
            <p:cNvGrpSpPr>
              <a:grpSpLocks/>
            </p:cNvGrpSpPr>
            <p:nvPr/>
          </p:nvGrpSpPr>
          <p:grpSpPr bwMode="auto">
            <a:xfrm>
              <a:off x="5067300" y="2536825"/>
              <a:ext cx="147638" cy="1008063"/>
              <a:chOff x="1048" y="1752"/>
              <a:chExt cx="93" cy="635"/>
            </a:xfrm>
          </p:grpSpPr>
          <p:sp>
            <p:nvSpPr>
              <p:cNvPr id="11305" name="Line 42"/>
              <p:cNvSpPr>
                <a:spLocks noChangeShapeType="1"/>
              </p:cNvSpPr>
              <p:nvPr/>
            </p:nvSpPr>
            <p:spPr bwMode="auto">
              <a:xfrm flipH="1">
                <a:off x="1050" y="2375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06" name="Line 43"/>
              <p:cNvSpPr>
                <a:spLocks noChangeShapeType="1"/>
              </p:cNvSpPr>
              <p:nvPr/>
            </p:nvSpPr>
            <p:spPr bwMode="auto">
              <a:xfrm flipV="1">
                <a:off x="1048" y="1752"/>
                <a:ext cx="0" cy="635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</p:grpSp>
        <p:grpSp>
          <p:nvGrpSpPr>
            <p:cNvPr id="11284" name="Group 44"/>
            <p:cNvGrpSpPr>
              <a:grpSpLocks/>
            </p:cNvGrpSpPr>
            <p:nvPr/>
          </p:nvGrpSpPr>
          <p:grpSpPr bwMode="auto">
            <a:xfrm>
              <a:off x="6757988" y="2536825"/>
              <a:ext cx="147637" cy="1008063"/>
              <a:chOff x="1048" y="1752"/>
              <a:chExt cx="93" cy="635"/>
            </a:xfrm>
          </p:grpSpPr>
          <p:sp>
            <p:nvSpPr>
              <p:cNvPr id="11303" name="Line 45"/>
              <p:cNvSpPr>
                <a:spLocks noChangeShapeType="1"/>
              </p:cNvSpPr>
              <p:nvPr/>
            </p:nvSpPr>
            <p:spPr bwMode="auto">
              <a:xfrm flipH="1">
                <a:off x="1050" y="2375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04" name="Line 46"/>
              <p:cNvSpPr>
                <a:spLocks noChangeShapeType="1"/>
              </p:cNvSpPr>
              <p:nvPr/>
            </p:nvSpPr>
            <p:spPr bwMode="auto">
              <a:xfrm flipV="1">
                <a:off x="1048" y="1752"/>
                <a:ext cx="0" cy="635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</p:grpSp>
        <p:sp>
          <p:nvSpPr>
            <p:cNvPr id="11285" name="Line 47"/>
            <p:cNvSpPr>
              <a:spLocks noChangeShapeType="1"/>
            </p:cNvSpPr>
            <p:nvPr/>
          </p:nvSpPr>
          <p:spPr bwMode="auto">
            <a:xfrm flipV="1">
              <a:off x="2124075" y="3933825"/>
              <a:ext cx="0" cy="252413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11286" name="Line 48"/>
            <p:cNvSpPr>
              <a:spLocks noChangeShapeType="1"/>
            </p:cNvSpPr>
            <p:nvPr/>
          </p:nvSpPr>
          <p:spPr bwMode="auto">
            <a:xfrm flipV="1">
              <a:off x="3827463" y="3967163"/>
              <a:ext cx="0" cy="252412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11287" name="Line 49"/>
            <p:cNvSpPr>
              <a:spLocks noChangeShapeType="1"/>
            </p:cNvSpPr>
            <p:nvPr/>
          </p:nvSpPr>
          <p:spPr bwMode="auto">
            <a:xfrm flipV="1">
              <a:off x="5518150" y="3957638"/>
              <a:ext cx="0" cy="252412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11288" name="Line 50"/>
            <p:cNvSpPr>
              <a:spLocks noChangeShapeType="1"/>
            </p:cNvSpPr>
            <p:nvPr/>
          </p:nvSpPr>
          <p:spPr bwMode="auto">
            <a:xfrm flipV="1">
              <a:off x="7235825" y="3938588"/>
              <a:ext cx="0" cy="252412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grpSp>
          <p:nvGrpSpPr>
            <p:cNvPr id="11289" name="Group 55"/>
            <p:cNvGrpSpPr>
              <a:grpSpLocks/>
            </p:cNvGrpSpPr>
            <p:nvPr/>
          </p:nvGrpSpPr>
          <p:grpSpPr bwMode="auto">
            <a:xfrm>
              <a:off x="703263" y="2195513"/>
              <a:ext cx="144462" cy="873125"/>
              <a:chOff x="443" y="1519"/>
              <a:chExt cx="91" cy="550"/>
            </a:xfrm>
          </p:grpSpPr>
          <p:sp>
            <p:nvSpPr>
              <p:cNvPr id="11301" name="Line 51"/>
              <p:cNvSpPr>
                <a:spLocks noChangeShapeType="1"/>
              </p:cNvSpPr>
              <p:nvPr/>
            </p:nvSpPr>
            <p:spPr bwMode="auto">
              <a:xfrm>
                <a:off x="443" y="1519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02" name="Line 53"/>
              <p:cNvSpPr>
                <a:spLocks noChangeShapeType="1"/>
              </p:cNvSpPr>
              <p:nvPr/>
            </p:nvSpPr>
            <p:spPr bwMode="auto">
              <a:xfrm>
                <a:off x="452" y="1525"/>
                <a:ext cx="0" cy="54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</p:grpSp>
        <p:sp>
          <p:nvSpPr>
            <p:cNvPr id="11290" name="Line 54"/>
            <p:cNvSpPr>
              <a:spLocks noChangeShapeType="1"/>
            </p:cNvSpPr>
            <p:nvPr/>
          </p:nvSpPr>
          <p:spPr bwMode="auto">
            <a:xfrm>
              <a:off x="708025" y="3068638"/>
              <a:ext cx="662463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grpSp>
          <p:nvGrpSpPr>
            <p:cNvPr id="11291" name="Group 56"/>
            <p:cNvGrpSpPr>
              <a:grpSpLocks/>
            </p:cNvGrpSpPr>
            <p:nvPr/>
          </p:nvGrpSpPr>
          <p:grpSpPr bwMode="auto">
            <a:xfrm>
              <a:off x="2411413" y="2195513"/>
              <a:ext cx="144462" cy="873125"/>
              <a:chOff x="443" y="1519"/>
              <a:chExt cx="91" cy="550"/>
            </a:xfrm>
          </p:grpSpPr>
          <p:sp>
            <p:nvSpPr>
              <p:cNvPr id="11299" name="Line 57"/>
              <p:cNvSpPr>
                <a:spLocks noChangeShapeType="1"/>
              </p:cNvSpPr>
              <p:nvPr/>
            </p:nvSpPr>
            <p:spPr bwMode="auto">
              <a:xfrm>
                <a:off x="443" y="1519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00" name="Line 58"/>
              <p:cNvSpPr>
                <a:spLocks noChangeShapeType="1"/>
              </p:cNvSpPr>
              <p:nvPr/>
            </p:nvSpPr>
            <p:spPr bwMode="auto">
              <a:xfrm>
                <a:off x="452" y="1525"/>
                <a:ext cx="0" cy="54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</p:grpSp>
        <p:grpSp>
          <p:nvGrpSpPr>
            <p:cNvPr id="11292" name="Group 59"/>
            <p:cNvGrpSpPr>
              <a:grpSpLocks/>
            </p:cNvGrpSpPr>
            <p:nvPr/>
          </p:nvGrpSpPr>
          <p:grpSpPr bwMode="auto">
            <a:xfrm>
              <a:off x="4102100" y="2185988"/>
              <a:ext cx="144463" cy="873125"/>
              <a:chOff x="443" y="1519"/>
              <a:chExt cx="91" cy="550"/>
            </a:xfrm>
          </p:grpSpPr>
          <p:sp>
            <p:nvSpPr>
              <p:cNvPr id="11297" name="Line 60"/>
              <p:cNvSpPr>
                <a:spLocks noChangeShapeType="1"/>
              </p:cNvSpPr>
              <p:nvPr/>
            </p:nvSpPr>
            <p:spPr bwMode="auto">
              <a:xfrm>
                <a:off x="443" y="1519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298" name="Line 61"/>
              <p:cNvSpPr>
                <a:spLocks noChangeShapeType="1"/>
              </p:cNvSpPr>
              <p:nvPr/>
            </p:nvSpPr>
            <p:spPr bwMode="auto">
              <a:xfrm>
                <a:off x="452" y="1525"/>
                <a:ext cx="0" cy="54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</p:grpSp>
        <p:grpSp>
          <p:nvGrpSpPr>
            <p:cNvPr id="11293" name="Group 62"/>
            <p:cNvGrpSpPr>
              <a:grpSpLocks/>
            </p:cNvGrpSpPr>
            <p:nvPr/>
          </p:nvGrpSpPr>
          <p:grpSpPr bwMode="auto">
            <a:xfrm>
              <a:off x="5791200" y="2190750"/>
              <a:ext cx="144463" cy="873125"/>
              <a:chOff x="443" y="1519"/>
              <a:chExt cx="91" cy="550"/>
            </a:xfrm>
          </p:grpSpPr>
          <p:sp>
            <p:nvSpPr>
              <p:cNvPr id="11295" name="Line 63"/>
              <p:cNvSpPr>
                <a:spLocks noChangeShapeType="1"/>
              </p:cNvSpPr>
              <p:nvPr/>
            </p:nvSpPr>
            <p:spPr bwMode="auto">
              <a:xfrm>
                <a:off x="443" y="1519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296" name="Line 64"/>
              <p:cNvSpPr>
                <a:spLocks noChangeShapeType="1"/>
              </p:cNvSpPr>
              <p:nvPr/>
            </p:nvSpPr>
            <p:spPr bwMode="auto">
              <a:xfrm>
                <a:off x="452" y="1525"/>
                <a:ext cx="0" cy="54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</p:grpSp>
      </p:grpSp>
      <p:sp>
        <p:nvSpPr>
          <p:cNvPr id="4" name="矩形 3"/>
          <p:cNvSpPr/>
          <p:nvPr/>
        </p:nvSpPr>
        <p:spPr bwMode="auto">
          <a:xfrm>
            <a:off x="-396552" y="954818"/>
            <a:ext cx="11017224" cy="234419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5744"/>
            <a:ext cx="5328592" cy="4529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5580112" y="2322511"/>
            <a:ext cx="3528392" cy="3010055"/>
          </a:xfrm>
          <a:prstGeom prst="rect">
            <a:avLst/>
          </a:prstGeom>
          <a:solidFill>
            <a:schemeClr val="tx1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Clr>
                <a:srgbClr val="FF3300"/>
              </a:buClr>
              <a:buSzTx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初始：</a:t>
            </a:r>
            <a:endParaRPr lang="en-US" altLang="zh-CN" sz="24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7800" indent="-177800" eaLnBrk="1" hangingPunct="1">
              <a:lnSpc>
                <a:spcPct val="90000"/>
              </a:lnSpc>
              <a:spcBef>
                <a:spcPct val="5000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Ld</a:t>
            </a:r>
            <a:r>
              <a:rPr lang="en-US" altLang="zh-CN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=1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ck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: </a:t>
            </a:r>
            <a:r>
              <a:rPr lang="en-US" altLang="zh-CN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 x</a:t>
            </a:r>
            <a:r>
              <a:rPr lang="en-US" altLang="zh-CN" sz="2400" baseline="-25000" dirty="0" smtClean="0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=</a:t>
            </a:r>
            <a:r>
              <a:rPr lang="en-US" altLang="zh-CN" sz="2400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y</a:t>
            </a:r>
            <a:r>
              <a:rPr lang="en-US" altLang="zh-CN" sz="2400" baseline="-25000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en-US" altLang="zh-CN" sz="2400" baseline="-25000" dirty="0" smtClean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Clr>
                <a:srgbClr val="FF3300"/>
              </a:buClr>
              <a:buSz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相加：</a:t>
            </a:r>
          </a:p>
          <a:p>
            <a:pPr marL="177800" indent="-177800" eaLnBrk="1" hangingPunct="1">
              <a:lnSpc>
                <a:spcPct val="90000"/>
              </a:lnSpc>
              <a:spcBef>
                <a:spcPct val="5000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Ld</a:t>
            </a:r>
            <a:r>
              <a:rPr lang="en-US" altLang="zh-CN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=0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, Ad=1, 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ck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:x</a:t>
            </a:r>
            <a:r>
              <a:rPr lang="en-US" altLang="zh-CN" sz="2400" baseline="-25000" dirty="0" smtClean="0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=</a:t>
            </a:r>
            <a:r>
              <a:rPr lang="en-US" altLang="zh-CN" sz="2400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s</a:t>
            </a:r>
            <a:r>
              <a:rPr lang="en-US" altLang="zh-CN" sz="2400" baseline="-25000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en-US" altLang="zh-CN" sz="2400" baseline="-25000" dirty="0" smtClean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Clr>
                <a:srgbClr val="FF3300"/>
              </a:buClr>
              <a:buSz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保持：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93663" indent="-93663" eaLnBrk="1" hangingPunct="1">
              <a:lnSpc>
                <a:spcPct val="90000"/>
              </a:lnSpc>
              <a:spcBef>
                <a:spcPct val="5000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4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Ld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=0, Ad=0: 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Hold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2295" name="Line 18"/>
          <p:cNvSpPr>
            <a:spLocks noChangeShapeType="1"/>
          </p:cNvSpPr>
          <p:nvPr/>
        </p:nvSpPr>
        <p:spPr bwMode="auto">
          <a:xfrm flipV="1">
            <a:off x="7164288" y="2823220"/>
            <a:ext cx="0" cy="431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96" name="Line 19"/>
          <p:cNvSpPr>
            <a:spLocks noChangeShapeType="1"/>
          </p:cNvSpPr>
          <p:nvPr/>
        </p:nvSpPr>
        <p:spPr bwMode="auto">
          <a:xfrm flipV="1">
            <a:off x="8028384" y="3861048"/>
            <a:ext cx="0" cy="431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带累加器的并行加法器</a:t>
            </a:r>
            <a:endParaRPr lang="en-US" altLang="zh-CN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29317</TotalTime>
  <Words>2962</Words>
  <Application>Microsoft Office PowerPoint</Application>
  <PresentationFormat>全屏显示(4:3)</PresentationFormat>
  <Paragraphs>880</Paragraphs>
  <Slides>54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7" baseType="lpstr">
      <vt:lpstr>黑体</vt:lpstr>
      <vt:lpstr>华文行楷</vt:lpstr>
      <vt:lpstr>楷体</vt:lpstr>
      <vt:lpstr>楷体_GB2312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Soaring</vt:lpstr>
      <vt:lpstr>Clip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niuyv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Jessica</cp:lastModifiedBy>
  <cp:revision>2365</cp:revision>
  <dcterms:created xsi:type="dcterms:W3CDTF">2002-03-18T12:39:57Z</dcterms:created>
  <dcterms:modified xsi:type="dcterms:W3CDTF">2016-10-31T04:51:53Z</dcterms:modified>
</cp:coreProperties>
</file>