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1"/>
  </p:notesMasterIdLst>
  <p:handoutMasterIdLst>
    <p:handoutMasterId r:id="rId62"/>
  </p:handoutMasterIdLst>
  <p:sldIdLst>
    <p:sldId id="283" r:id="rId2"/>
    <p:sldId id="438" r:id="rId3"/>
    <p:sldId id="440" r:id="rId4"/>
    <p:sldId id="439" r:id="rId5"/>
    <p:sldId id="379" r:id="rId6"/>
    <p:sldId id="499" r:id="rId7"/>
    <p:sldId id="468" r:id="rId8"/>
    <p:sldId id="470" r:id="rId9"/>
    <p:sldId id="471" r:id="rId10"/>
    <p:sldId id="446" r:id="rId11"/>
    <p:sldId id="448" r:id="rId12"/>
    <p:sldId id="450" r:id="rId13"/>
    <p:sldId id="451" r:id="rId14"/>
    <p:sldId id="501" r:id="rId15"/>
    <p:sldId id="474" r:id="rId16"/>
    <p:sldId id="475" r:id="rId17"/>
    <p:sldId id="476" r:id="rId18"/>
    <p:sldId id="477" r:id="rId19"/>
    <p:sldId id="478" r:id="rId20"/>
    <p:sldId id="479" r:id="rId21"/>
    <p:sldId id="480" r:id="rId22"/>
    <p:sldId id="481" r:id="rId23"/>
    <p:sldId id="482" r:id="rId24"/>
    <p:sldId id="483" r:id="rId25"/>
    <p:sldId id="484" r:id="rId26"/>
    <p:sldId id="456" r:id="rId27"/>
    <p:sldId id="457" r:id="rId28"/>
    <p:sldId id="500" r:id="rId29"/>
    <p:sldId id="458" r:id="rId30"/>
    <p:sldId id="485" r:id="rId31"/>
    <p:sldId id="486" r:id="rId32"/>
    <p:sldId id="489" r:id="rId33"/>
    <p:sldId id="465" r:id="rId34"/>
    <p:sldId id="466" r:id="rId35"/>
    <p:sldId id="490" r:id="rId36"/>
    <p:sldId id="492" r:id="rId37"/>
    <p:sldId id="498" r:id="rId38"/>
    <p:sldId id="493" r:id="rId39"/>
    <p:sldId id="494" r:id="rId40"/>
    <p:sldId id="495" r:id="rId41"/>
    <p:sldId id="496" r:id="rId42"/>
    <p:sldId id="497" r:id="rId43"/>
    <p:sldId id="467" r:id="rId44"/>
    <p:sldId id="502" r:id="rId45"/>
    <p:sldId id="503" r:id="rId46"/>
    <p:sldId id="504" r:id="rId47"/>
    <p:sldId id="505" r:id="rId48"/>
    <p:sldId id="506" r:id="rId49"/>
    <p:sldId id="507" r:id="rId50"/>
    <p:sldId id="508" r:id="rId51"/>
    <p:sldId id="509" r:id="rId52"/>
    <p:sldId id="510" r:id="rId53"/>
    <p:sldId id="511" r:id="rId54"/>
    <p:sldId id="512" r:id="rId55"/>
    <p:sldId id="513" r:id="rId56"/>
    <p:sldId id="444" r:id="rId57"/>
    <p:sldId id="472" r:id="rId58"/>
    <p:sldId id="395" r:id="rId59"/>
    <p:sldId id="284" r:id="rId6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mn-ea"/>
        <a:cs typeface="+mn-cs"/>
      </a:defRPr>
    </a:lvl1pPr>
    <a:lvl2pPr marL="457200" algn="l" rtl="0" eaLnBrk="0" fontAlgn="base" hangingPunct="0">
      <a:spcBef>
        <a:spcPct val="0"/>
      </a:spcBef>
      <a:spcAft>
        <a:spcPct val="0"/>
      </a:spcAft>
      <a:defRPr kern="1200">
        <a:solidFill>
          <a:schemeClr val="tx1"/>
        </a:solidFill>
        <a:latin typeface="Times New Roman" charset="0"/>
        <a:ea typeface="+mn-ea"/>
        <a:cs typeface="+mn-cs"/>
      </a:defRPr>
    </a:lvl2pPr>
    <a:lvl3pPr marL="914400" algn="l" rtl="0" eaLnBrk="0" fontAlgn="base" hangingPunct="0">
      <a:spcBef>
        <a:spcPct val="0"/>
      </a:spcBef>
      <a:spcAft>
        <a:spcPct val="0"/>
      </a:spcAft>
      <a:defRPr kern="1200">
        <a:solidFill>
          <a:schemeClr val="tx1"/>
        </a:solidFill>
        <a:latin typeface="Times New Roman" charset="0"/>
        <a:ea typeface="+mn-ea"/>
        <a:cs typeface="+mn-cs"/>
      </a:defRPr>
    </a:lvl3pPr>
    <a:lvl4pPr marL="1371600" algn="l" rtl="0" eaLnBrk="0" fontAlgn="base" hangingPunct="0">
      <a:spcBef>
        <a:spcPct val="0"/>
      </a:spcBef>
      <a:spcAft>
        <a:spcPct val="0"/>
      </a:spcAft>
      <a:defRPr kern="1200">
        <a:solidFill>
          <a:schemeClr val="tx1"/>
        </a:solidFill>
        <a:latin typeface="Times New Roman" charset="0"/>
        <a:ea typeface="+mn-ea"/>
        <a:cs typeface="+mn-cs"/>
      </a:defRPr>
    </a:lvl4pPr>
    <a:lvl5pPr marL="1828800" algn="l" rtl="0" eaLnBrk="0" fontAlgn="base" hangingPunct="0">
      <a:spcBef>
        <a:spcPct val="0"/>
      </a:spcBef>
      <a:spcAft>
        <a:spcPct val="0"/>
      </a:spcAft>
      <a:defRPr kern="1200">
        <a:solidFill>
          <a:schemeClr val="tx1"/>
        </a:solidFill>
        <a:latin typeface="Times New Roman" charset="0"/>
        <a:ea typeface="+mn-ea"/>
        <a:cs typeface="+mn-cs"/>
      </a:defRPr>
    </a:lvl5pPr>
    <a:lvl6pPr marL="2286000" algn="l" defTabSz="914400" rtl="0" eaLnBrk="1" latinLnBrk="0" hangingPunct="1">
      <a:defRPr kern="1200">
        <a:solidFill>
          <a:schemeClr val="tx1"/>
        </a:solidFill>
        <a:latin typeface="Times New Roman" charset="0"/>
        <a:ea typeface="+mn-ea"/>
        <a:cs typeface="+mn-cs"/>
      </a:defRPr>
    </a:lvl6pPr>
    <a:lvl7pPr marL="2743200" algn="l" defTabSz="914400" rtl="0" eaLnBrk="1" latinLnBrk="0" hangingPunct="1">
      <a:defRPr kern="1200">
        <a:solidFill>
          <a:schemeClr val="tx1"/>
        </a:solidFill>
        <a:latin typeface="Times New Roman" charset="0"/>
        <a:ea typeface="+mn-ea"/>
        <a:cs typeface="+mn-cs"/>
      </a:defRPr>
    </a:lvl7pPr>
    <a:lvl8pPr marL="3200400" algn="l" defTabSz="914400" rtl="0" eaLnBrk="1" latinLnBrk="0" hangingPunct="1">
      <a:defRPr kern="1200">
        <a:solidFill>
          <a:schemeClr val="tx1"/>
        </a:solidFill>
        <a:latin typeface="Times New Roman" charset="0"/>
        <a:ea typeface="+mn-ea"/>
        <a:cs typeface="+mn-cs"/>
      </a:defRPr>
    </a:lvl8pPr>
    <a:lvl9pPr marL="3657600" algn="l" defTabSz="914400" rtl="0" eaLnBrk="1" latinLnBrk="0" hangingPunct="1">
      <a:defRPr kern="1200">
        <a:solidFill>
          <a:schemeClr val="tx1"/>
        </a:solidFill>
        <a:latin typeface="Times New Roman" charset="0"/>
        <a:ea typeface="+mn-ea"/>
        <a:cs typeface="+mn-cs"/>
      </a:defRPr>
    </a:lvl9pPr>
  </p:defaultTextStyle>
  <p:extLst>
    <p:ext uri="{521415D9-36F7-43E2-AB2F-B90AF26B5E84}">
      <p14:sectionLst xmlns:p14="http://schemas.microsoft.com/office/powerpoint/2010/main">
        <p14:section name="Default Section" id="{3E375DB1-ACB1-42C6-86C1-63C3F3CB23D3}">
          <p14:sldIdLst>
            <p14:sldId id="283"/>
            <p14:sldId id="438"/>
            <p14:sldId id="440"/>
            <p14:sldId id="439"/>
            <p14:sldId id="379"/>
            <p14:sldId id="499"/>
            <p14:sldId id="468"/>
            <p14:sldId id="470"/>
            <p14:sldId id="471"/>
            <p14:sldId id="446"/>
            <p14:sldId id="448"/>
          </p14:sldIdLst>
        </p14:section>
        <p14:section name="Untitled Section" id="{8F53D6C5-382B-4BEA-BBAC-81CAC2AE873B}">
          <p14:sldIdLst>
            <p14:sldId id="450"/>
            <p14:sldId id="451"/>
            <p14:sldId id="501"/>
            <p14:sldId id="474"/>
            <p14:sldId id="475"/>
            <p14:sldId id="476"/>
            <p14:sldId id="477"/>
            <p14:sldId id="478"/>
            <p14:sldId id="479"/>
            <p14:sldId id="480"/>
            <p14:sldId id="481"/>
            <p14:sldId id="482"/>
            <p14:sldId id="483"/>
            <p14:sldId id="484"/>
            <p14:sldId id="456"/>
            <p14:sldId id="457"/>
            <p14:sldId id="500"/>
            <p14:sldId id="458"/>
            <p14:sldId id="485"/>
            <p14:sldId id="486"/>
            <p14:sldId id="489"/>
            <p14:sldId id="465"/>
            <p14:sldId id="466"/>
            <p14:sldId id="490"/>
            <p14:sldId id="492"/>
            <p14:sldId id="498"/>
            <p14:sldId id="493"/>
            <p14:sldId id="494"/>
            <p14:sldId id="495"/>
            <p14:sldId id="496"/>
            <p14:sldId id="497"/>
            <p14:sldId id="467"/>
            <p14:sldId id="502"/>
            <p14:sldId id="503"/>
            <p14:sldId id="504"/>
            <p14:sldId id="505"/>
            <p14:sldId id="506"/>
            <p14:sldId id="507"/>
            <p14:sldId id="508"/>
            <p14:sldId id="509"/>
            <p14:sldId id="510"/>
            <p14:sldId id="511"/>
            <p14:sldId id="512"/>
            <p14:sldId id="513"/>
            <p14:sldId id="444"/>
            <p14:sldId id="472"/>
            <p14:sldId id="395"/>
            <p14:sldId id="2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5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81" autoAdjust="0"/>
    <p:restoredTop sz="96980" autoAdjust="0"/>
  </p:normalViewPr>
  <p:slideViewPr>
    <p:cSldViewPr snapToObjects="1">
      <p:cViewPr>
        <p:scale>
          <a:sx n="66" d="100"/>
          <a:sy n="66" d="100"/>
        </p:scale>
        <p:origin x="-1344" y="-186"/>
      </p:cViewPr>
      <p:guideLst>
        <p:guide orient="horz" pos="73"/>
        <p:guide orient="horz" pos="3612"/>
        <p:guide pos="431"/>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6DDABD-13D9-4910-BCA4-5CA686BE505E}" type="doc">
      <dgm:prSet loTypeId="urn:microsoft.com/office/officeart/2005/8/layout/hierarchy6" loCatId="hierarchy" qsTypeId="urn:microsoft.com/office/officeart/2005/8/quickstyle/simple1" qsCatId="simple" csTypeId="urn:microsoft.com/office/officeart/2005/8/colors/colorful5" csCatId="colorful" phldr="1"/>
      <dgm:spPr/>
      <dgm:t>
        <a:bodyPr/>
        <a:lstStyle/>
        <a:p>
          <a:endParaRPr lang="zh-CN" altLang="en-US"/>
        </a:p>
      </dgm:t>
    </dgm:pt>
    <dgm:pt modelId="{04B312C7-F8AE-49E6-BEA2-933AD813AA6F}">
      <dgm:prSet phldrT="[文本]"/>
      <dgm:spPr/>
      <dgm:t>
        <a:bodyPr/>
        <a:lstStyle/>
        <a:p>
          <a:r>
            <a:rPr lang="zh-CN" altLang="en-US" smtClean="0">
              <a:latin typeface="微软雅黑" pitchFamily="34" charset="-122"/>
              <a:ea typeface="微软雅黑" pitchFamily="34" charset="-122"/>
            </a:rPr>
            <a:t>问题</a:t>
          </a:r>
          <a:endParaRPr lang="zh-CN" altLang="en-US">
            <a:latin typeface="微软雅黑" pitchFamily="34" charset="-122"/>
            <a:ea typeface="微软雅黑" pitchFamily="34" charset="-122"/>
          </a:endParaRPr>
        </a:p>
      </dgm:t>
    </dgm:pt>
    <dgm:pt modelId="{C9E6933F-2007-49D4-AD32-F289CBA5C992}" type="parTrans" cxnId="{50B9F81D-20FC-44C0-BA1F-E1450DD740A6}">
      <dgm:prSet/>
      <dgm:spPr/>
      <dgm:t>
        <a:bodyPr/>
        <a:lstStyle/>
        <a:p>
          <a:endParaRPr lang="zh-CN" altLang="en-US"/>
        </a:p>
      </dgm:t>
    </dgm:pt>
    <dgm:pt modelId="{2DCC7B38-38F1-4952-805A-207F83BF44DE}" type="sibTrans" cxnId="{50B9F81D-20FC-44C0-BA1F-E1450DD740A6}">
      <dgm:prSet/>
      <dgm:spPr/>
      <dgm:t>
        <a:bodyPr/>
        <a:lstStyle/>
        <a:p>
          <a:endParaRPr lang="zh-CN" altLang="en-US"/>
        </a:p>
      </dgm:t>
    </dgm:pt>
    <dgm:pt modelId="{41F7D42E-5FED-4B08-A866-3C206AB2CB1B}">
      <dgm:prSet phldrT="[文本]"/>
      <dgm:spPr/>
      <dgm:t>
        <a:bodyPr/>
        <a:lstStyle/>
        <a:p>
          <a:r>
            <a:rPr lang="zh-CN" altLang="en-US" smtClean="0">
              <a:latin typeface="微软雅黑" pitchFamily="34" charset="-122"/>
              <a:ea typeface="微软雅黑" pitchFamily="34" charset="-122"/>
            </a:rPr>
            <a:t>子问题</a:t>
          </a:r>
          <a:r>
            <a:rPr lang="en-US" altLang="zh-CN" smtClean="0">
              <a:latin typeface="微软雅黑" pitchFamily="34" charset="-122"/>
              <a:ea typeface="微软雅黑" pitchFamily="34" charset="-122"/>
            </a:rPr>
            <a:t>1</a:t>
          </a:r>
          <a:endParaRPr lang="zh-CN" altLang="en-US">
            <a:latin typeface="微软雅黑" pitchFamily="34" charset="-122"/>
            <a:ea typeface="微软雅黑" pitchFamily="34" charset="-122"/>
          </a:endParaRPr>
        </a:p>
      </dgm:t>
    </dgm:pt>
    <dgm:pt modelId="{82DDF169-EC1C-43FC-A9E2-B4A773CB4485}" type="parTrans" cxnId="{52170958-872F-4F94-A197-970EC01127BB}">
      <dgm:prSet/>
      <dgm:spPr/>
      <dgm:t>
        <a:bodyPr/>
        <a:lstStyle/>
        <a:p>
          <a:endParaRPr lang="zh-CN" altLang="en-US"/>
        </a:p>
      </dgm:t>
    </dgm:pt>
    <dgm:pt modelId="{8E0A48CF-8FFA-4A0A-A2D5-0161DC9982E5}" type="sibTrans" cxnId="{52170958-872F-4F94-A197-970EC01127BB}">
      <dgm:prSet/>
      <dgm:spPr/>
      <dgm:t>
        <a:bodyPr/>
        <a:lstStyle/>
        <a:p>
          <a:endParaRPr lang="zh-CN" altLang="en-US"/>
        </a:p>
      </dgm:t>
    </dgm:pt>
    <dgm:pt modelId="{6A097A9D-5295-4833-B326-1F92EA8664FE}">
      <dgm:prSet phldrT="[文本]"/>
      <dgm:spPr/>
      <dgm:t>
        <a:bodyPr/>
        <a:lstStyle/>
        <a:p>
          <a:r>
            <a:rPr lang="zh-CN" altLang="en-US" smtClean="0">
              <a:latin typeface="微软雅黑" pitchFamily="34" charset="-122"/>
              <a:ea typeface="微软雅黑" pitchFamily="34" charset="-122"/>
            </a:rPr>
            <a:t>孙子问题</a:t>
          </a:r>
          <a:r>
            <a:rPr lang="en-US" altLang="zh-CN" smtClean="0">
              <a:latin typeface="微软雅黑" pitchFamily="34" charset="-122"/>
              <a:ea typeface="微软雅黑" pitchFamily="34" charset="-122"/>
            </a:rPr>
            <a:t>1</a:t>
          </a:r>
          <a:endParaRPr lang="zh-CN" altLang="en-US">
            <a:latin typeface="微软雅黑" pitchFamily="34" charset="-122"/>
            <a:ea typeface="微软雅黑" pitchFamily="34" charset="-122"/>
          </a:endParaRPr>
        </a:p>
      </dgm:t>
    </dgm:pt>
    <dgm:pt modelId="{779872C6-FE36-4BA8-8FB0-A88A0E57540B}" type="parTrans" cxnId="{CF7387FE-EF56-4CF8-8D02-80CC261B3770}">
      <dgm:prSet/>
      <dgm:spPr/>
      <dgm:t>
        <a:bodyPr/>
        <a:lstStyle/>
        <a:p>
          <a:endParaRPr lang="zh-CN" altLang="en-US"/>
        </a:p>
      </dgm:t>
    </dgm:pt>
    <dgm:pt modelId="{032CF5CA-8DCF-4E8F-9FC3-C8E569CA7A49}" type="sibTrans" cxnId="{CF7387FE-EF56-4CF8-8D02-80CC261B3770}">
      <dgm:prSet/>
      <dgm:spPr/>
      <dgm:t>
        <a:bodyPr/>
        <a:lstStyle/>
        <a:p>
          <a:endParaRPr lang="zh-CN" altLang="en-US"/>
        </a:p>
      </dgm:t>
    </dgm:pt>
    <dgm:pt modelId="{450F2EB0-4F58-43C7-9927-C8D3DC786C25}">
      <dgm:prSet phldrT="[文本]"/>
      <dgm:spPr/>
      <dgm:t>
        <a:bodyPr/>
        <a:lstStyle/>
        <a:p>
          <a:r>
            <a:rPr lang="zh-CN" altLang="en-US" smtClean="0">
              <a:latin typeface="微软雅黑" pitchFamily="34" charset="-122"/>
              <a:ea typeface="微软雅黑" pitchFamily="34" charset="-122"/>
            </a:rPr>
            <a:t>孙子问题</a:t>
          </a:r>
          <a:r>
            <a:rPr lang="en-US" altLang="zh-CN" smtClean="0">
              <a:latin typeface="微软雅黑" pitchFamily="34" charset="-122"/>
              <a:ea typeface="微软雅黑" pitchFamily="34" charset="-122"/>
            </a:rPr>
            <a:t>2</a:t>
          </a:r>
          <a:endParaRPr lang="zh-CN" altLang="en-US">
            <a:latin typeface="微软雅黑" pitchFamily="34" charset="-122"/>
            <a:ea typeface="微软雅黑" pitchFamily="34" charset="-122"/>
          </a:endParaRPr>
        </a:p>
      </dgm:t>
    </dgm:pt>
    <dgm:pt modelId="{A30AC09F-F8CE-4F1F-81D9-D5BE9FAE18E9}" type="parTrans" cxnId="{CD968F5C-F54C-41E4-A28A-DBE82FDC74B7}">
      <dgm:prSet/>
      <dgm:spPr/>
      <dgm:t>
        <a:bodyPr/>
        <a:lstStyle/>
        <a:p>
          <a:endParaRPr lang="zh-CN" altLang="en-US"/>
        </a:p>
      </dgm:t>
    </dgm:pt>
    <dgm:pt modelId="{363605F7-AC50-4C1A-AE67-913B1161DF19}" type="sibTrans" cxnId="{CD968F5C-F54C-41E4-A28A-DBE82FDC74B7}">
      <dgm:prSet/>
      <dgm:spPr/>
      <dgm:t>
        <a:bodyPr/>
        <a:lstStyle/>
        <a:p>
          <a:endParaRPr lang="zh-CN" altLang="en-US"/>
        </a:p>
      </dgm:t>
    </dgm:pt>
    <dgm:pt modelId="{B60AAA39-A06F-492C-A67D-FB097F11D55F}">
      <dgm:prSet phldrT="[文本]"/>
      <dgm:spPr/>
      <dgm:t>
        <a:bodyPr/>
        <a:lstStyle/>
        <a:p>
          <a:r>
            <a:rPr lang="zh-CN" altLang="en-US" smtClean="0">
              <a:latin typeface="微软雅黑" pitchFamily="34" charset="-122"/>
              <a:ea typeface="微软雅黑" pitchFamily="34" charset="-122"/>
            </a:rPr>
            <a:t>子问题</a:t>
          </a:r>
          <a:r>
            <a:rPr lang="en-US" altLang="zh-CN" smtClean="0">
              <a:latin typeface="微软雅黑" pitchFamily="34" charset="-122"/>
              <a:ea typeface="微软雅黑" pitchFamily="34" charset="-122"/>
            </a:rPr>
            <a:t>2</a:t>
          </a:r>
          <a:endParaRPr lang="zh-CN" altLang="en-US">
            <a:latin typeface="微软雅黑" pitchFamily="34" charset="-122"/>
            <a:ea typeface="微软雅黑" pitchFamily="34" charset="-122"/>
          </a:endParaRPr>
        </a:p>
      </dgm:t>
    </dgm:pt>
    <dgm:pt modelId="{9218E506-72D2-44AE-8416-F6BBABCE3057}" type="parTrans" cxnId="{F5DF0FD6-5F09-4147-B3E6-0BF31179F390}">
      <dgm:prSet/>
      <dgm:spPr/>
      <dgm:t>
        <a:bodyPr/>
        <a:lstStyle/>
        <a:p>
          <a:endParaRPr lang="zh-CN" altLang="en-US"/>
        </a:p>
      </dgm:t>
    </dgm:pt>
    <dgm:pt modelId="{AACDB427-E169-4319-9389-F33C733218DE}" type="sibTrans" cxnId="{F5DF0FD6-5F09-4147-B3E6-0BF31179F390}">
      <dgm:prSet/>
      <dgm:spPr/>
      <dgm:t>
        <a:bodyPr/>
        <a:lstStyle/>
        <a:p>
          <a:endParaRPr lang="zh-CN" altLang="en-US"/>
        </a:p>
      </dgm:t>
    </dgm:pt>
    <dgm:pt modelId="{48BD55B4-8706-4D76-A1DC-DFF64AC2A22E}">
      <dgm:prSet phldrT="[文本]"/>
      <dgm:spPr/>
      <dgm:t>
        <a:bodyPr/>
        <a:lstStyle/>
        <a:p>
          <a:r>
            <a:rPr lang="en-US" altLang="zh-CN" smtClean="0"/>
            <a:t> </a:t>
          </a:r>
          <a:endParaRPr lang="zh-CN" altLang="en-US"/>
        </a:p>
      </dgm:t>
    </dgm:pt>
    <dgm:pt modelId="{DD3E01F9-A54D-4335-80CE-07F29CDA86C1}" type="sibTrans" cxnId="{C18516D5-D37B-4FA0-8230-6663F8C966D9}">
      <dgm:prSet/>
      <dgm:spPr/>
      <dgm:t>
        <a:bodyPr/>
        <a:lstStyle/>
        <a:p>
          <a:endParaRPr lang="zh-CN" altLang="en-US"/>
        </a:p>
      </dgm:t>
    </dgm:pt>
    <dgm:pt modelId="{B539FE69-14AC-43B8-B8A7-BE4E33664A08}" type="parTrans" cxnId="{C18516D5-D37B-4FA0-8230-6663F8C966D9}">
      <dgm:prSet/>
      <dgm:spPr/>
      <dgm:t>
        <a:bodyPr/>
        <a:lstStyle/>
        <a:p>
          <a:endParaRPr lang="zh-CN" altLang="en-US"/>
        </a:p>
      </dgm:t>
    </dgm:pt>
    <dgm:pt modelId="{180EAD7A-FC7E-45D7-8A36-87308ED8DE27}">
      <dgm:prSet phldrT="[文本]"/>
      <dgm:spPr/>
      <dgm:t>
        <a:bodyPr/>
        <a:lstStyle/>
        <a:p>
          <a:r>
            <a:rPr lang="en-US" altLang="zh-CN" smtClean="0"/>
            <a:t> </a:t>
          </a:r>
          <a:endParaRPr lang="zh-CN" altLang="en-US"/>
        </a:p>
      </dgm:t>
    </dgm:pt>
    <dgm:pt modelId="{69D05ABA-1D72-4710-8550-F50498562BB8}" type="sibTrans" cxnId="{2BDF38CD-244D-441A-B45A-84D08CC5A877}">
      <dgm:prSet/>
      <dgm:spPr/>
      <dgm:t>
        <a:bodyPr/>
        <a:lstStyle/>
        <a:p>
          <a:endParaRPr lang="zh-CN" altLang="en-US"/>
        </a:p>
      </dgm:t>
    </dgm:pt>
    <dgm:pt modelId="{A211C927-A9F2-4708-856A-9826800B41A7}" type="parTrans" cxnId="{2BDF38CD-244D-441A-B45A-84D08CC5A877}">
      <dgm:prSet/>
      <dgm:spPr/>
      <dgm:t>
        <a:bodyPr/>
        <a:lstStyle/>
        <a:p>
          <a:endParaRPr lang="zh-CN" altLang="en-US"/>
        </a:p>
      </dgm:t>
    </dgm:pt>
    <dgm:pt modelId="{F0811CD2-9D56-4C86-810C-29E810080C66}">
      <dgm:prSet phldrT="[文本]"/>
      <dgm:spPr/>
      <dgm:t>
        <a:bodyPr/>
        <a:lstStyle/>
        <a:p>
          <a:r>
            <a:rPr lang="zh-CN" altLang="en-US" smtClean="0">
              <a:latin typeface="微软雅黑" pitchFamily="34" charset="-122"/>
              <a:ea typeface="微软雅黑" pitchFamily="34" charset="-122"/>
            </a:rPr>
            <a:t>重孙子问题</a:t>
          </a:r>
          <a:r>
            <a:rPr lang="en-US" altLang="zh-CN" smtClean="0">
              <a:latin typeface="微软雅黑" pitchFamily="34" charset="-122"/>
              <a:ea typeface="微软雅黑" pitchFamily="34" charset="-122"/>
            </a:rPr>
            <a:t>1</a:t>
          </a:r>
          <a:endParaRPr lang="zh-CN" altLang="en-US">
            <a:latin typeface="微软雅黑" pitchFamily="34" charset="-122"/>
            <a:ea typeface="微软雅黑" pitchFamily="34" charset="-122"/>
          </a:endParaRPr>
        </a:p>
      </dgm:t>
    </dgm:pt>
    <dgm:pt modelId="{60624F32-4E88-40A1-A6BC-D73518DD17C3}" type="parTrans" cxnId="{64985733-FD9D-4BCC-AA19-B2D5ED1B52CC}">
      <dgm:prSet/>
      <dgm:spPr/>
      <dgm:t>
        <a:bodyPr/>
        <a:lstStyle/>
        <a:p>
          <a:endParaRPr lang="zh-CN" altLang="en-US"/>
        </a:p>
      </dgm:t>
    </dgm:pt>
    <dgm:pt modelId="{5A7BC950-F6C0-49DB-BAE6-3948C553692C}" type="sibTrans" cxnId="{64985733-FD9D-4BCC-AA19-B2D5ED1B52CC}">
      <dgm:prSet/>
      <dgm:spPr/>
      <dgm:t>
        <a:bodyPr/>
        <a:lstStyle/>
        <a:p>
          <a:endParaRPr lang="zh-CN" altLang="en-US"/>
        </a:p>
      </dgm:t>
    </dgm:pt>
    <dgm:pt modelId="{2AB532E3-1D3B-4EB2-B9F1-04EC96A1B0FD}">
      <dgm:prSet phldrT="[文本]"/>
      <dgm:spPr/>
      <dgm:t>
        <a:bodyPr/>
        <a:lstStyle/>
        <a:p>
          <a:r>
            <a:rPr lang="zh-CN" altLang="en-US" smtClean="0">
              <a:latin typeface="微软雅黑" pitchFamily="34" charset="-122"/>
              <a:ea typeface="微软雅黑" pitchFamily="34" charset="-122"/>
            </a:rPr>
            <a:t>重孙子问题</a:t>
          </a:r>
          <a:r>
            <a:rPr lang="en-US" altLang="zh-CN" smtClean="0">
              <a:latin typeface="微软雅黑" pitchFamily="34" charset="-122"/>
              <a:ea typeface="微软雅黑" pitchFamily="34" charset="-122"/>
            </a:rPr>
            <a:t>2</a:t>
          </a:r>
          <a:endParaRPr lang="zh-CN" altLang="en-US">
            <a:latin typeface="微软雅黑" pitchFamily="34" charset="-122"/>
            <a:ea typeface="微软雅黑" pitchFamily="34" charset="-122"/>
          </a:endParaRPr>
        </a:p>
      </dgm:t>
    </dgm:pt>
    <dgm:pt modelId="{5848142F-D1B0-4DA6-8FD6-CBA85EA8576B}" type="parTrans" cxnId="{F2E90E4C-3886-47D2-AC74-C6E31FFF6410}">
      <dgm:prSet/>
      <dgm:spPr/>
      <dgm:t>
        <a:bodyPr/>
        <a:lstStyle/>
        <a:p>
          <a:endParaRPr lang="zh-CN" altLang="en-US"/>
        </a:p>
      </dgm:t>
    </dgm:pt>
    <dgm:pt modelId="{073F2D9A-D521-4C40-97EE-AFE1F826F353}" type="sibTrans" cxnId="{F2E90E4C-3886-47D2-AC74-C6E31FFF6410}">
      <dgm:prSet/>
      <dgm:spPr/>
      <dgm:t>
        <a:bodyPr/>
        <a:lstStyle/>
        <a:p>
          <a:endParaRPr lang="zh-CN" altLang="en-US"/>
        </a:p>
      </dgm:t>
    </dgm:pt>
    <dgm:pt modelId="{787B11D8-FF47-4B85-A415-5F7911773B61}">
      <dgm:prSet phldrT="[文本]"/>
      <dgm:spPr/>
      <dgm:t>
        <a:bodyPr/>
        <a:lstStyle/>
        <a:p>
          <a:r>
            <a:rPr lang="zh-CN" altLang="en-US" smtClean="0">
              <a:latin typeface="微软雅黑" pitchFamily="34" charset="-122"/>
              <a:ea typeface="微软雅黑" pitchFamily="34" charset="-122"/>
            </a:rPr>
            <a:t>重孙子问题</a:t>
          </a:r>
          <a:r>
            <a:rPr lang="en-US" altLang="zh-CN" smtClean="0">
              <a:latin typeface="微软雅黑" pitchFamily="34" charset="-122"/>
              <a:ea typeface="微软雅黑" pitchFamily="34" charset="-122"/>
            </a:rPr>
            <a:t>3</a:t>
          </a:r>
          <a:endParaRPr lang="zh-CN" altLang="en-US">
            <a:latin typeface="微软雅黑" pitchFamily="34" charset="-122"/>
            <a:ea typeface="微软雅黑" pitchFamily="34" charset="-122"/>
          </a:endParaRPr>
        </a:p>
      </dgm:t>
    </dgm:pt>
    <dgm:pt modelId="{1BA875BC-D775-451E-B867-F1CB4727F3EB}" type="parTrans" cxnId="{FFFA2A85-8ED3-4D54-A544-4A495FAB66AB}">
      <dgm:prSet/>
      <dgm:spPr/>
      <dgm:t>
        <a:bodyPr/>
        <a:lstStyle/>
        <a:p>
          <a:endParaRPr lang="zh-CN" altLang="en-US"/>
        </a:p>
      </dgm:t>
    </dgm:pt>
    <dgm:pt modelId="{1FECDDCE-3F92-4DF1-BC0B-A200AD0305AE}" type="sibTrans" cxnId="{FFFA2A85-8ED3-4D54-A544-4A495FAB66AB}">
      <dgm:prSet/>
      <dgm:spPr/>
      <dgm:t>
        <a:bodyPr/>
        <a:lstStyle/>
        <a:p>
          <a:endParaRPr lang="zh-CN" altLang="en-US"/>
        </a:p>
      </dgm:t>
    </dgm:pt>
    <dgm:pt modelId="{97AC3AAA-F20F-4405-AA1E-81277F2A2B24}">
      <dgm:prSet phldrT="[文本]"/>
      <dgm:spPr/>
      <dgm:t>
        <a:bodyPr/>
        <a:lstStyle/>
        <a:p>
          <a:r>
            <a:rPr lang="en-US" altLang="zh-CN" smtClean="0"/>
            <a:t> </a:t>
          </a:r>
          <a:endParaRPr lang="zh-CN" altLang="en-US"/>
        </a:p>
      </dgm:t>
    </dgm:pt>
    <dgm:pt modelId="{AAB66D17-329D-427B-8832-00348CA2EA3B}" type="sibTrans" cxnId="{59AC6E69-1BA8-4DF4-A4D2-8D4942C53046}">
      <dgm:prSet/>
      <dgm:spPr/>
      <dgm:t>
        <a:bodyPr/>
        <a:lstStyle/>
        <a:p>
          <a:endParaRPr lang="zh-CN" altLang="en-US"/>
        </a:p>
      </dgm:t>
    </dgm:pt>
    <dgm:pt modelId="{4270A6C3-9170-421F-866E-097023CE7177}" type="parTrans" cxnId="{59AC6E69-1BA8-4DF4-A4D2-8D4942C53046}">
      <dgm:prSet/>
      <dgm:spPr/>
      <dgm:t>
        <a:bodyPr/>
        <a:lstStyle/>
        <a:p>
          <a:endParaRPr lang="zh-CN" altLang="en-US"/>
        </a:p>
      </dgm:t>
    </dgm:pt>
    <dgm:pt modelId="{D0135288-1FA9-4227-B58D-A246E3045328}">
      <dgm:prSet phldrT="[文本]"/>
      <dgm:spPr/>
      <dgm:t>
        <a:bodyPr/>
        <a:lstStyle/>
        <a:p>
          <a:endParaRPr lang="zh-CN" altLang="en-US"/>
        </a:p>
      </dgm:t>
    </dgm:pt>
    <dgm:pt modelId="{2E1CC613-888B-4FB4-B162-E88516C5DFE0}" type="parTrans" cxnId="{BC52D4B6-C971-42E4-A205-5277A699DB5B}">
      <dgm:prSet/>
      <dgm:spPr/>
      <dgm:t>
        <a:bodyPr/>
        <a:lstStyle/>
        <a:p>
          <a:endParaRPr lang="zh-CN" altLang="en-US"/>
        </a:p>
      </dgm:t>
    </dgm:pt>
    <dgm:pt modelId="{3BABB3FE-659F-48FD-AE0F-2B4A9DDE907B}" type="sibTrans" cxnId="{BC52D4B6-C971-42E4-A205-5277A699DB5B}">
      <dgm:prSet/>
      <dgm:spPr/>
      <dgm:t>
        <a:bodyPr/>
        <a:lstStyle/>
        <a:p>
          <a:endParaRPr lang="zh-CN" altLang="en-US"/>
        </a:p>
      </dgm:t>
    </dgm:pt>
    <dgm:pt modelId="{91EAA34B-2A8D-4C28-93C7-01EA6E6A5F34}" type="pres">
      <dgm:prSet presAssocID="{6C6DDABD-13D9-4910-BCA4-5CA686BE505E}" presName="mainComposite" presStyleCnt="0">
        <dgm:presLayoutVars>
          <dgm:chPref val="1"/>
          <dgm:dir/>
          <dgm:animOne val="branch"/>
          <dgm:animLvl val="lvl"/>
          <dgm:resizeHandles val="exact"/>
        </dgm:presLayoutVars>
      </dgm:prSet>
      <dgm:spPr/>
      <dgm:t>
        <a:bodyPr/>
        <a:lstStyle/>
        <a:p>
          <a:endParaRPr lang="zh-CN" altLang="en-US"/>
        </a:p>
      </dgm:t>
    </dgm:pt>
    <dgm:pt modelId="{83481DCD-CC75-4CBF-8DBC-B26C7E77720D}" type="pres">
      <dgm:prSet presAssocID="{6C6DDABD-13D9-4910-BCA4-5CA686BE505E}" presName="hierFlow" presStyleCnt="0"/>
      <dgm:spPr/>
    </dgm:pt>
    <dgm:pt modelId="{990CB93A-7ADB-44FA-828C-0B0152A9BFD8}" type="pres">
      <dgm:prSet presAssocID="{6C6DDABD-13D9-4910-BCA4-5CA686BE505E}" presName="firstBuf" presStyleCnt="0"/>
      <dgm:spPr/>
    </dgm:pt>
    <dgm:pt modelId="{363E396D-C012-452B-93CA-1F2155F34FA1}" type="pres">
      <dgm:prSet presAssocID="{6C6DDABD-13D9-4910-BCA4-5CA686BE505E}" presName="hierChild1" presStyleCnt="0">
        <dgm:presLayoutVars>
          <dgm:chPref val="1"/>
          <dgm:animOne val="branch"/>
          <dgm:animLvl val="lvl"/>
        </dgm:presLayoutVars>
      </dgm:prSet>
      <dgm:spPr/>
    </dgm:pt>
    <dgm:pt modelId="{01CB7A5E-CBF7-4C52-9EE2-734C12386A86}" type="pres">
      <dgm:prSet presAssocID="{04B312C7-F8AE-49E6-BEA2-933AD813AA6F}" presName="Name14" presStyleCnt="0"/>
      <dgm:spPr/>
    </dgm:pt>
    <dgm:pt modelId="{9C35D57D-B7EE-480E-B081-3F93AD6355C7}" type="pres">
      <dgm:prSet presAssocID="{04B312C7-F8AE-49E6-BEA2-933AD813AA6F}" presName="level1Shape" presStyleLbl="node0" presStyleIdx="0" presStyleCnt="1" custLinFactNeighborX="-89855">
        <dgm:presLayoutVars>
          <dgm:chPref val="3"/>
        </dgm:presLayoutVars>
      </dgm:prSet>
      <dgm:spPr/>
      <dgm:t>
        <a:bodyPr/>
        <a:lstStyle/>
        <a:p>
          <a:endParaRPr lang="zh-CN" altLang="en-US"/>
        </a:p>
      </dgm:t>
    </dgm:pt>
    <dgm:pt modelId="{253A0AC6-0D3E-4177-902D-2F2CE296CE9C}" type="pres">
      <dgm:prSet presAssocID="{04B312C7-F8AE-49E6-BEA2-933AD813AA6F}" presName="hierChild2" presStyleCnt="0"/>
      <dgm:spPr/>
    </dgm:pt>
    <dgm:pt modelId="{601A1341-36DA-4A84-AAFC-7D4AA7EC6414}" type="pres">
      <dgm:prSet presAssocID="{82DDF169-EC1C-43FC-A9E2-B4A773CB4485}" presName="Name19" presStyleLbl="parChTrans1D2" presStyleIdx="0" presStyleCnt="2"/>
      <dgm:spPr/>
      <dgm:t>
        <a:bodyPr/>
        <a:lstStyle/>
        <a:p>
          <a:endParaRPr lang="zh-CN" altLang="en-US"/>
        </a:p>
      </dgm:t>
    </dgm:pt>
    <dgm:pt modelId="{75D501B5-42A7-4815-BC1B-BE2CBBD637A4}" type="pres">
      <dgm:prSet presAssocID="{41F7D42E-5FED-4B08-A866-3C206AB2CB1B}" presName="Name21" presStyleCnt="0"/>
      <dgm:spPr/>
    </dgm:pt>
    <dgm:pt modelId="{F4091D44-AC39-4A42-B6E5-F3EBCD9386B4}" type="pres">
      <dgm:prSet presAssocID="{41F7D42E-5FED-4B08-A866-3C206AB2CB1B}" presName="level2Shape" presStyleLbl="node2" presStyleIdx="0" presStyleCnt="2" custLinFactNeighborX="-85213"/>
      <dgm:spPr/>
      <dgm:t>
        <a:bodyPr/>
        <a:lstStyle/>
        <a:p>
          <a:endParaRPr lang="zh-CN" altLang="en-US"/>
        </a:p>
      </dgm:t>
    </dgm:pt>
    <dgm:pt modelId="{772A94A5-B369-43ED-BC57-C135977DF856}" type="pres">
      <dgm:prSet presAssocID="{41F7D42E-5FED-4B08-A866-3C206AB2CB1B}" presName="hierChild3" presStyleCnt="0"/>
      <dgm:spPr/>
    </dgm:pt>
    <dgm:pt modelId="{9E536AB5-B87F-4281-9403-620B2595B754}" type="pres">
      <dgm:prSet presAssocID="{779872C6-FE36-4BA8-8FB0-A88A0E57540B}" presName="Name19" presStyleLbl="parChTrans1D3" presStyleIdx="0" presStyleCnt="2"/>
      <dgm:spPr/>
      <dgm:t>
        <a:bodyPr/>
        <a:lstStyle/>
        <a:p>
          <a:endParaRPr lang="zh-CN" altLang="en-US"/>
        </a:p>
      </dgm:t>
    </dgm:pt>
    <dgm:pt modelId="{49D0A433-76BD-4CF6-8D4A-52019961F64B}" type="pres">
      <dgm:prSet presAssocID="{6A097A9D-5295-4833-B326-1F92EA8664FE}" presName="Name21" presStyleCnt="0"/>
      <dgm:spPr/>
    </dgm:pt>
    <dgm:pt modelId="{59F61018-A8D4-4F43-BFF0-E7DB5319A423}" type="pres">
      <dgm:prSet presAssocID="{6A097A9D-5295-4833-B326-1F92EA8664FE}" presName="level2Shape" presStyleLbl="node3" presStyleIdx="0" presStyleCnt="2" custScaleX="122341" custLinFactNeighborX="-85213"/>
      <dgm:spPr/>
      <dgm:t>
        <a:bodyPr/>
        <a:lstStyle/>
        <a:p>
          <a:endParaRPr lang="zh-CN" altLang="en-US"/>
        </a:p>
      </dgm:t>
    </dgm:pt>
    <dgm:pt modelId="{193A705C-FF42-4604-A6A0-6D22C4D4E204}" type="pres">
      <dgm:prSet presAssocID="{6A097A9D-5295-4833-B326-1F92EA8664FE}" presName="hierChild3" presStyleCnt="0"/>
      <dgm:spPr/>
    </dgm:pt>
    <dgm:pt modelId="{DB945661-F934-4D2A-884D-67B83759F5C2}" type="pres">
      <dgm:prSet presAssocID="{A30AC09F-F8CE-4F1F-81D9-D5BE9FAE18E9}" presName="Name19" presStyleLbl="parChTrans1D3" presStyleIdx="1" presStyleCnt="2"/>
      <dgm:spPr/>
      <dgm:t>
        <a:bodyPr/>
        <a:lstStyle/>
        <a:p>
          <a:endParaRPr lang="zh-CN" altLang="en-US"/>
        </a:p>
      </dgm:t>
    </dgm:pt>
    <dgm:pt modelId="{0B2D6C7E-7A7C-4E46-9C36-9E424C067505}" type="pres">
      <dgm:prSet presAssocID="{450F2EB0-4F58-43C7-9927-C8D3DC786C25}" presName="Name21" presStyleCnt="0"/>
      <dgm:spPr/>
    </dgm:pt>
    <dgm:pt modelId="{9622E89D-2A11-464E-9F0B-55834ADF51BE}" type="pres">
      <dgm:prSet presAssocID="{450F2EB0-4F58-43C7-9927-C8D3DC786C25}" presName="level2Shape" presStyleLbl="node3" presStyleIdx="1" presStyleCnt="2" custScaleX="115428" custLinFactNeighborX="-85213"/>
      <dgm:spPr/>
      <dgm:t>
        <a:bodyPr/>
        <a:lstStyle/>
        <a:p>
          <a:endParaRPr lang="zh-CN" altLang="en-US"/>
        </a:p>
      </dgm:t>
    </dgm:pt>
    <dgm:pt modelId="{3F151194-1E79-4C9E-989F-F4E31A8B956B}" type="pres">
      <dgm:prSet presAssocID="{450F2EB0-4F58-43C7-9927-C8D3DC786C25}" presName="hierChild3" presStyleCnt="0"/>
      <dgm:spPr/>
    </dgm:pt>
    <dgm:pt modelId="{980882FC-D709-4A9E-B7D5-A0ECFB350D77}" type="pres">
      <dgm:prSet presAssocID="{60624F32-4E88-40A1-A6BC-D73518DD17C3}" presName="Name19" presStyleLbl="parChTrans1D4" presStyleIdx="0" presStyleCnt="3"/>
      <dgm:spPr/>
      <dgm:t>
        <a:bodyPr/>
        <a:lstStyle/>
        <a:p>
          <a:endParaRPr lang="zh-CN" altLang="en-US"/>
        </a:p>
      </dgm:t>
    </dgm:pt>
    <dgm:pt modelId="{0D454544-FAAA-4CBB-967C-3B6A2D73C26C}" type="pres">
      <dgm:prSet presAssocID="{F0811CD2-9D56-4C86-810C-29E810080C66}" presName="Name21" presStyleCnt="0"/>
      <dgm:spPr/>
    </dgm:pt>
    <dgm:pt modelId="{5DAA920A-C52D-4081-8312-304A4B87FB0D}" type="pres">
      <dgm:prSet presAssocID="{F0811CD2-9D56-4C86-810C-29E810080C66}" presName="level2Shape" presStyleLbl="node4" presStyleIdx="0" presStyleCnt="3" custScaleX="154324" custLinFactNeighborX="-85213"/>
      <dgm:spPr/>
      <dgm:t>
        <a:bodyPr/>
        <a:lstStyle/>
        <a:p>
          <a:endParaRPr lang="zh-CN" altLang="en-US"/>
        </a:p>
      </dgm:t>
    </dgm:pt>
    <dgm:pt modelId="{E94CF32C-2FF1-4344-883D-29490C390699}" type="pres">
      <dgm:prSet presAssocID="{F0811CD2-9D56-4C86-810C-29E810080C66}" presName="hierChild3" presStyleCnt="0"/>
      <dgm:spPr/>
    </dgm:pt>
    <dgm:pt modelId="{EF296949-E6F8-4A88-B3AB-9B3DD312210E}" type="pres">
      <dgm:prSet presAssocID="{5848142F-D1B0-4DA6-8FD6-CBA85EA8576B}" presName="Name19" presStyleLbl="parChTrans1D4" presStyleIdx="1" presStyleCnt="3"/>
      <dgm:spPr/>
      <dgm:t>
        <a:bodyPr/>
        <a:lstStyle/>
        <a:p>
          <a:endParaRPr lang="zh-CN" altLang="en-US"/>
        </a:p>
      </dgm:t>
    </dgm:pt>
    <dgm:pt modelId="{73730A38-3878-455F-804D-AFDB310FE82E}" type="pres">
      <dgm:prSet presAssocID="{2AB532E3-1D3B-4EB2-B9F1-04EC96A1B0FD}" presName="Name21" presStyleCnt="0"/>
      <dgm:spPr/>
    </dgm:pt>
    <dgm:pt modelId="{60283C62-FDC5-4659-81A7-BA6AEE730F2D}" type="pres">
      <dgm:prSet presAssocID="{2AB532E3-1D3B-4EB2-B9F1-04EC96A1B0FD}" presName="level2Shape" presStyleLbl="node4" presStyleIdx="1" presStyleCnt="3" custScaleX="165405" custLinFactNeighborX="-80349"/>
      <dgm:spPr/>
      <dgm:t>
        <a:bodyPr/>
        <a:lstStyle/>
        <a:p>
          <a:endParaRPr lang="zh-CN" altLang="en-US"/>
        </a:p>
      </dgm:t>
    </dgm:pt>
    <dgm:pt modelId="{2D011746-7319-4FF1-82DB-29B6F09BBA6A}" type="pres">
      <dgm:prSet presAssocID="{2AB532E3-1D3B-4EB2-B9F1-04EC96A1B0FD}" presName="hierChild3" presStyleCnt="0"/>
      <dgm:spPr/>
    </dgm:pt>
    <dgm:pt modelId="{882EC22A-F9E4-4C4C-9396-49A2A094310A}" type="pres">
      <dgm:prSet presAssocID="{1BA875BC-D775-451E-B867-F1CB4727F3EB}" presName="Name19" presStyleLbl="parChTrans1D4" presStyleIdx="2" presStyleCnt="3"/>
      <dgm:spPr/>
      <dgm:t>
        <a:bodyPr/>
        <a:lstStyle/>
        <a:p>
          <a:endParaRPr lang="zh-CN" altLang="en-US"/>
        </a:p>
      </dgm:t>
    </dgm:pt>
    <dgm:pt modelId="{DD70D1C6-20B4-4697-8F01-520E5CB461F8}" type="pres">
      <dgm:prSet presAssocID="{787B11D8-FF47-4B85-A415-5F7911773B61}" presName="Name21" presStyleCnt="0"/>
      <dgm:spPr/>
    </dgm:pt>
    <dgm:pt modelId="{6CD3BE47-29BE-4655-B59E-7AFDE138FE90}" type="pres">
      <dgm:prSet presAssocID="{787B11D8-FF47-4B85-A415-5F7911773B61}" presName="level2Shape" presStyleLbl="node4" presStyleIdx="2" presStyleCnt="3" custScaleX="165324" custLinFactNeighborX="-85213"/>
      <dgm:spPr/>
      <dgm:t>
        <a:bodyPr/>
        <a:lstStyle/>
        <a:p>
          <a:endParaRPr lang="zh-CN" altLang="en-US"/>
        </a:p>
      </dgm:t>
    </dgm:pt>
    <dgm:pt modelId="{3329C21D-BBB6-496A-ACCD-AC6A5C5A1108}" type="pres">
      <dgm:prSet presAssocID="{787B11D8-FF47-4B85-A415-5F7911773B61}" presName="hierChild3" presStyleCnt="0"/>
      <dgm:spPr/>
    </dgm:pt>
    <dgm:pt modelId="{FFD28DB9-7BB2-4B66-AB90-394C1B591E31}" type="pres">
      <dgm:prSet presAssocID="{9218E506-72D2-44AE-8416-F6BBABCE3057}" presName="Name19" presStyleLbl="parChTrans1D2" presStyleIdx="1" presStyleCnt="2"/>
      <dgm:spPr/>
      <dgm:t>
        <a:bodyPr/>
        <a:lstStyle/>
        <a:p>
          <a:endParaRPr lang="zh-CN" altLang="en-US"/>
        </a:p>
      </dgm:t>
    </dgm:pt>
    <dgm:pt modelId="{00EDC1EF-B859-4A2D-B591-D57E23BF55A0}" type="pres">
      <dgm:prSet presAssocID="{B60AAA39-A06F-492C-A67D-FB097F11D55F}" presName="Name21" presStyleCnt="0"/>
      <dgm:spPr/>
    </dgm:pt>
    <dgm:pt modelId="{CBE3488E-B616-49A5-A51E-8F2D8F56462A}" type="pres">
      <dgm:prSet presAssocID="{B60AAA39-A06F-492C-A67D-FB097F11D55F}" presName="level2Shape" presStyleLbl="node2" presStyleIdx="1" presStyleCnt="2" custLinFactNeighborX="-85213"/>
      <dgm:spPr/>
      <dgm:t>
        <a:bodyPr/>
        <a:lstStyle/>
        <a:p>
          <a:endParaRPr lang="zh-CN" altLang="en-US"/>
        </a:p>
      </dgm:t>
    </dgm:pt>
    <dgm:pt modelId="{1D35ECC2-EB1E-4C3F-937E-F653DBCD097C}" type="pres">
      <dgm:prSet presAssocID="{B60AAA39-A06F-492C-A67D-FB097F11D55F}" presName="hierChild3" presStyleCnt="0"/>
      <dgm:spPr/>
    </dgm:pt>
    <dgm:pt modelId="{9C474709-40A1-443D-BF64-C8E02598BC98}" type="pres">
      <dgm:prSet presAssocID="{6C6DDABD-13D9-4910-BCA4-5CA686BE505E}" presName="bgShapesFlow" presStyleCnt="0"/>
      <dgm:spPr/>
    </dgm:pt>
    <dgm:pt modelId="{EBB138CA-7A6E-4525-B06C-13569AC94546}" type="pres">
      <dgm:prSet presAssocID="{97AC3AAA-F20F-4405-AA1E-81277F2A2B24}" presName="rectComp" presStyleCnt="0"/>
      <dgm:spPr/>
    </dgm:pt>
    <dgm:pt modelId="{EAB55809-EAC7-41F4-BAA9-04980F80CA55}" type="pres">
      <dgm:prSet presAssocID="{97AC3AAA-F20F-4405-AA1E-81277F2A2B24}" presName="bgRect" presStyleLbl="bgShp" presStyleIdx="0" presStyleCnt="4"/>
      <dgm:spPr/>
      <dgm:t>
        <a:bodyPr/>
        <a:lstStyle/>
        <a:p>
          <a:endParaRPr lang="zh-CN" altLang="en-US"/>
        </a:p>
      </dgm:t>
    </dgm:pt>
    <dgm:pt modelId="{2F68F274-F25E-4FF8-A2C6-7C0CB62F3C1B}" type="pres">
      <dgm:prSet presAssocID="{97AC3AAA-F20F-4405-AA1E-81277F2A2B24}" presName="bgRectTx" presStyleLbl="bgShp" presStyleIdx="0" presStyleCnt="4">
        <dgm:presLayoutVars>
          <dgm:bulletEnabled val="1"/>
        </dgm:presLayoutVars>
      </dgm:prSet>
      <dgm:spPr/>
      <dgm:t>
        <a:bodyPr/>
        <a:lstStyle/>
        <a:p>
          <a:endParaRPr lang="zh-CN" altLang="en-US"/>
        </a:p>
      </dgm:t>
    </dgm:pt>
    <dgm:pt modelId="{528ECD6E-A4DF-471E-B5D4-CEFCDB48D6E8}" type="pres">
      <dgm:prSet presAssocID="{97AC3AAA-F20F-4405-AA1E-81277F2A2B24}" presName="spComp" presStyleCnt="0"/>
      <dgm:spPr/>
    </dgm:pt>
    <dgm:pt modelId="{3E06A6B9-C1FD-4340-8C19-C30A2E7A4575}" type="pres">
      <dgm:prSet presAssocID="{97AC3AAA-F20F-4405-AA1E-81277F2A2B24}" presName="vSp" presStyleCnt="0"/>
      <dgm:spPr/>
    </dgm:pt>
    <dgm:pt modelId="{A9BDAC16-7088-47ED-81BC-9557EFD1192F}" type="pres">
      <dgm:prSet presAssocID="{48BD55B4-8706-4D76-A1DC-DFF64AC2A22E}" presName="rectComp" presStyleCnt="0"/>
      <dgm:spPr/>
    </dgm:pt>
    <dgm:pt modelId="{48E4149B-CD74-496F-A9B3-86CAC4224171}" type="pres">
      <dgm:prSet presAssocID="{48BD55B4-8706-4D76-A1DC-DFF64AC2A22E}" presName="bgRect" presStyleLbl="bgShp" presStyleIdx="1" presStyleCnt="4"/>
      <dgm:spPr/>
      <dgm:t>
        <a:bodyPr/>
        <a:lstStyle/>
        <a:p>
          <a:endParaRPr lang="zh-CN" altLang="en-US"/>
        </a:p>
      </dgm:t>
    </dgm:pt>
    <dgm:pt modelId="{ED3604A7-302C-4E74-8020-83CA7AE10914}" type="pres">
      <dgm:prSet presAssocID="{48BD55B4-8706-4D76-A1DC-DFF64AC2A22E}" presName="bgRectTx" presStyleLbl="bgShp" presStyleIdx="1" presStyleCnt="4">
        <dgm:presLayoutVars>
          <dgm:bulletEnabled val="1"/>
        </dgm:presLayoutVars>
      </dgm:prSet>
      <dgm:spPr/>
      <dgm:t>
        <a:bodyPr/>
        <a:lstStyle/>
        <a:p>
          <a:endParaRPr lang="zh-CN" altLang="en-US"/>
        </a:p>
      </dgm:t>
    </dgm:pt>
    <dgm:pt modelId="{D38EE362-B6D9-4EE2-B1D2-039587DEEF0F}" type="pres">
      <dgm:prSet presAssocID="{48BD55B4-8706-4D76-A1DC-DFF64AC2A22E}" presName="spComp" presStyleCnt="0"/>
      <dgm:spPr/>
    </dgm:pt>
    <dgm:pt modelId="{5F0D1CFC-5905-4478-961A-23C7FC7044F4}" type="pres">
      <dgm:prSet presAssocID="{48BD55B4-8706-4D76-A1DC-DFF64AC2A22E}" presName="vSp" presStyleCnt="0"/>
      <dgm:spPr/>
    </dgm:pt>
    <dgm:pt modelId="{A83EB318-DE26-45B8-96A9-257DF3F58F4A}" type="pres">
      <dgm:prSet presAssocID="{180EAD7A-FC7E-45D7-8A36-87308ED8DE27}" presName="rectComp" presStyleCnt="0"/>
      <dgm:spPr/>
    </dgm:pt>
    <dgm:pt modelId="{CB29BD73-0513-40A5-B19A-0432FB8AF58E}" type="pres">
      <dgm:prSet presAssocID="{180EAD7A-FC7E-45D7-8A36-87308ED8DE27}" presName="bgRect" presStyleLbl="bgShp" presStyleIdx="2" presStyleCnt="4"/>
      <dgm:spPr/>
      <dgm:t>
        <a:bodyPr/>
        <a:lstStyle/>
        <a:p>
          <a:endParaRPr lang="zh-CN" altLang="en-US"/>
        </a:p>
      </dgm:t>
    </dgm:pt>
    <dgm:pt modelId="{BF8A68CC-85F0-41B0-961B-545235BFA459}" type="pres">
      <dgm:prSet presAssocID="{180EAD7A-FC7E-45D7-8A36-87308ED8DE27}" presName="bgRectTx" presStyleLbl="bgShp" presStyleIdx="2" presStyleCnt="4">
        <dgm:presLayoutVars>
          <dgm:bulletEnabled val="1"/>
        </dgm:presLayoutVars>
      </dgm:prSet>
      <dgm:spPr/>
      <dgm:t>
        <a:bodyPr/>
        <a:lstStyle/>
        <a:p>
          <a:endParaRPr lang="zh-CN" altLang="en-US"/>
        </a:p>
      </dgm:t>
    </dgm:pt>
    <dgm:pt modelId="{87027A9B-D524-4FE1-B7B3-D9936E639ECD}" type="pres">
      <dgm:prSet presAssocID="{180EAD7A-FC7E-45D7-8A36-87308ED8DE27}" presName="spComp" presStyleCnt="0"/>
      <dgm:spPr/>
    </dgm:pt>
    <dgm:pt modelId="{2DA26AB5-26EB-47EA-A24F-49BCDFFDCD99}" type="pres">
      <dgm:prSet presAssocID="{180EAD7A-FC7E-45D7-8A36-87308ED8DE27}" presName="vSp" presStyleCnt="0"/>
      <dgm:spPr/>
    </dgm:pt>
    <dgm:pt modelId="{E1D1A684-0F4F-44E8-AF64-9CFBD7B89767}" type="pres">
      <dgm:prSet presAssocID="{D0135288-1FA9-4227-B58D-A246E3045328}" presName="rectComp" presStyleCnt="0"/>
      <dgm:spPr/>
    </dgm:pt>
    <dgm:pt modelId="{81A7C87A-AD62-4D58-BE07-9A0E96BCCCBE}" type="pres">
      <dgm:prSet presAssocID="{D0135288-1FA9-4227-B58D-A246E3045328}" presName="bgRect" presStyleLbl="bgShp" presStyleIdx="3" presStyleCnt="4"/>
      <dgm:spPr/>
      <dgm:t>
        <a:bodyPr/>
        <a:lstStyle/>
        <a:p>
          <a:endParaRPr lang="zh-CN" altLang="en-US"/>
        </a:p>
      </dgm:t>
    </dgm:pt>
    <dgm:pt modelId="{1029140B-A613-496C-A64E-A67EC458759D}" type="pres">
      <dgm:prSet presAssocID="{D0135288-1FA9-4227-B58D-A246E3045328}" presName="bgRectTx" presStyleLbl="bgShp" presStyleIdx="3" presStyleCnt="4">
        <dgm:presLayoutVars>
          <dgm:bulletEnabled val="1"/>
        </dgm:presLayoutVars>
      </dgm:prSet>
      <dgm:spPr/>
      <dgm:t>
        <a:bodyPr/>
        <a:lstStyle/>
        <a:p>
          <a:endParaRPr lang="zh-CN" altLang="en-US"/>
        </a:p>
      </dgm:t>
    </dgm:pt>
  </dgm:ptLst>
  <dgm:cxnLst>
    <dgm:cxn modelId="{EC8AD8F6-684A-4A63-B57A-4A935675C655}" type="presOf" srcId="{41F7D42E-5FED-4B08-A866-3C206AB2CB1B}" destId="{F4091D44-AC39-4A42-B6E5-F3EBCD9386B4}" srcOrd="0" destOrd="0" presId="urn:microsoft.com/office/officeart/2005/8/layout/hierarchy6"/>
    <dgm:cxn modelId="{C18516D5-D37B-4FA0-8230-6663F8C966D9}" srcId="{6C6DDABD-13D9-4910-BCA4-5CA686BE505E}" destId="{48BD55B4-8706-4D76-A1DC-DFF64AC2A22E}" srcOrd="2" destOrd="0" parTransId="{B539FE69-14AC-43B8-B8A7-BE4E33664A08}" sibTransId="{DD3E01F9-A54D-4335-80CE-07F29CDA86C1}"/>
    <dgm:cxn modelId="{D2712917-AA6C-46C3-89EE-790CB9C90D43}" type="presOf" srcId="{450F2EB0-4F58-43C7-9927-C8D3DC786C25}" destId="{9622E89D-2A11-464E-9F0B-55834ADF51BE}" srcOrd="0" destOrd="0" presId="urn:microsoft.com/office/officeart/2005/8/layout/hierarchy6"/>
    <dgm:cxn modelId="{CE98AA0B-3732-4690-A6F3-3C3DB3F2839B}" type="presOf" srcId="{04B312C7-F8AE-49E6-BEA2-933AD813AA6F}" destId="{9C35D57D-B7EE-480E-B081-3F93AD6355C7}" srcOrd="0" destOrd="0" presId="urn:microsoft.com/office/officeart/2005/8/layout/hierarchy6"/>
    <dgm:cxn modelId="{2BDF38CD-244D-441A-B45A-84D08CC5A877}" srcId="{6C6DDABD-13D9-4910-BCA4-5CA686BE505E}" destId="{180EAD7A-FC7E-45D7-8A36-87308ED8DE27}" srcOrd="3" destOrd="0" parTransId="{A211C927-A9F2-4708-856A-9826800B41A7}" sibTransId="{69D05ABA-1D72-4710-8550-F50498562BB8}"/>
    <dgm:cxn modelId="{F2E90E4C-3886-47D2-AC74-C6E31FFF6410}" srcId="{450F2EB0-4F58-43C7-9927-C8D3DC786C25}" destId="{2AB532E3-1D3B-4EB2-B9F1-04EC96A1B0FD}" srcOrd="1" destOrd="0" parTransId="{5848142F-D1B0-4DA6-8FD6-CBA85EA8576B}" sibTransId="{073F2D9A-D521-4C40-97EE-AFE1F826F353}"/>
    <dgm:cxn modelId="{CF7387FE-EF56-4CF8-8D02-80CC261B3770}" srcId="{41F7D42E-5FED-4B08-A866-3C206AB2CB1B}" destId="{6A097A9D-5295-4833-B326-1F92EA8664FE}" srcOrd="0" destOrd="0" parTransId="{779872C6-FE36-4BA8-8FB0-A88A0E57540B}" sibTransId="{032CF5CA-8DCF-4E8F-9FC3-C8E569CA7A49}"/>
    <dgm:cxn modelId="{95466C21-EE0B-44F5-94AD-E1B178729FB5}" type="presOf" srcId="{D0135288-1FA9-4227-B58D-A246E3045328}" destId="{1029140B-A613-496C-A64E-A67EC458759D}" srcOrd="1" destOrd="0" presId="urn:microsoft.com/office/officeart/2005/8/layout/hierarchy6"/>
    <dgm:cxn modelId="{52170958-872F-4F94-A197-970EC01127BB}" srcId="{04B312C7-F8AE-49E6-BEA2-933AD813AA6F}" destId="{41F7D42E-5FED-4B08-A866-3C206AB2CB1B}" srcOrd="0" destOrd="0" parTransId="{82DDF169-EC1C-43FC-A9E2-B4A773CB4485}" sibTransId="{8E0A48CF-8FFA-4A0A-A2D5-0161DC9982E5}"/>
    <dgm:cxn modelId="{FC2E2CD0-D7D6-4EC4-8B0D-9607DEE2971D}" type="presOf" srcId="{48BD55B4-8706-4D76-A1DC-DFF64AC2A22E}" destId="{ED3604A7-302C-4E74-8020-83CA7AE10914}" srcOrd="1" destOrd="0" presId="urn:microsoft.com/office/officeart/2005/8/layout/hierarchy6"/>
    <dgm:cxn modelId="{02561F1C-3D4F-40D3-9222-118F746887E8}" type="presOf" srcId="{48BD55B4-8706-4D76-A1DC-DFF64AC2A22E}" destId="{48E4149B-CD74-496F-A9B3-86CAC4224171}" srcOrd="0" destOrd="0" presId="urn:microsoft.com/office/officeart/2005/8/layout/hierarchy6"/>
    <dgm:cxn modelId="{DD115C86-FD0C-45BE-8471-67FDAD92B1B0}" type="presOf" srcId="{779872C6-FE36-4BA8-8FB0-A88A0E57540B}" destId="{9E536AB5-B87F-4281-9403-620B2595B754}" srcOrd="0" destOrd="0" presId="urn:microsoft.com/office/officeart/2005/8/layout/hierarchy6"/>
    <dgm:cxn modelId="{BC52D4B6-C971-42E4-A205-5277A699DB5B}" srcId="{6C6DDABD-13D9-4910-BCA4-5CA686BE505E}" destId="{D0135288-1FA9-4227-B58D-A246E3045328}" srcOrd="4" destOrd="0" parTransId="{2E1CC613-888B-4FB4-B162-E88516C5DFE0}" sibTransId="{3BABB3FE-659F-48FD-AE0F-2B4A9DDE907B}"/>
    <dgm:cxn modelId="{2AFC8625-D565-4B3C-B82A-D2977F525381}" type="presOf" srcId="{F0811CD2-9D56-4C86-810C-29E810080C66}" destId="{5DAA920A-C52D-4081-8312-304A4B87FB0D}" srcOrd="0" destOrd="0" presId="urn:microsoft.com/office/officeart/2005/8/layout/hierarchy6"/>
    <dgm:cxn modelId="{D8984642-E233-451B-A136-688E00548BE2}" type="presOf" srcId="{97AC3AAA-F20F-4405-AA1E-81277F2A2B24}" destId="{2F68F274-F25E-4FF8-A2C6-7C0CB62F3C1B}" srcOrd="1" destOrd="0" presId="urn:microsoft.com/office/officeart/2005/8/layout/hierarchy6"/>
    <dgm:cxn modelId="{FD86B71E-F113-409A-9F9C-ED00316DAC61}" type="presOf" srcId="{B60AAA39-A06F-492C-A67D-FB097F11D55F}" destId="{CBE3488E-B616-49A5-A51E-8F2D8F56462A}" srcOrd="0" destOrd="0" presId="urn:microsoft.com/office/officeart/2005/8/layout/hierarchy6"/>
    <dgm:cxn modelId="{B7B8FC2C-9647-4E1F-8727-709B9AECB36A}" type="presOf" srcId="{A30AC09F-F8CE-4F1F-81D9-D5BE9FAE18E9}" destId="{DB945661-F934-4D2A-884D-67B83759F5C2}" srcOrd="0" destOrd="0" presId="urn:microsoft.com/office/officeart/2005/8/layout/hierarchy6"/>
    <dgm:cxn modelId="{C6429930-5807-4989-9F9D-4D83B03F9394}" type="presOf" srcId="{180EAD7A-FC7E-45D7-8A36-87308ED8DE27}" destId="{BF8A68CC-85F0-41B0-961B-545235BFA459}" srcOrd="1" destOrd="0" presId="urn:microsoft.com/office/officeart/2005/8/layout/hierarchy6"/>
    <dgm:cxn modelId="{56AD6F37-6242-40FE-80FF-8084EAD2A6EB}" type="presOf" srcId="{60624F32-4E88-40A1-A6BC-D73518DD17C3}" destId="{980882FC-D709-4A9E-B7D5-A0ECFB350D77}" srcOrd="0" destOrd="0" presId="urn:microsoft.com/office/officeart/2005/8/layout/hierarchy6"/>
    <dgm:cxn modelId="{8ADDA02E-65DF-4337-B948-DFDCAED60DAC}" type="presOf" srcId="{D0135288-1FA9-4227-B58D-A246E3045328}" destId="{81A7C87A-AD62-4D58-BE07-9A0E96BCCCBE}" srcOrd="0" destOrd="0" presId="urn:microsoft.com/office/officeart/2005/8/layout/hierarchy6"/>
    <dgm:cxn modelId="{59AC6E69-1BA8-4DF4-A4D2-8D4942C53046}" srcId="{6C6DDABD-13D9-4910-BCA4-5CA686BE505E}" destId="{97AC3AAA-F20F-4405-AA1E-81277F2A2B24}" srcOrd="1" destOrd="0" parTransId="{4270A6C3-9170-421F-866E-097023CE7177}" sibTransId="{AAB66D17-329D-427B-8832-00348CA2EA3B}"/>
    <dgm:cxn modelId="{54861F8F-B975-4FC2-826F-24FC18B3CE22}" type="presOf" srcId="{6C6DDABD-13D9-4910-BCA4-5CA686BE505E}" destId="{91EAA34B-2A8D-4C28-93C7-01EA6E6A5F34}" srcOrd="0" destOrd="0" presId="urn:microsoft.com/office/officeart/2005/8/layout/hierarchy6"/>
    <dgm:cxn modelId="{C356F7EE-BB96-4048-9707-4ACA830941C2}" type="presOf" srcId="{2AB532E3-1D3B-4EB2-B9F1-04EC96A1B0FD}" destId="{60283C62-FDC5-4659-81A7-BA6AEE730F2D}" srcOrd="0" destOrd="0" presId="urn:microsoft.com/office/officeart/2005/8/layout/hierarchy6"/>
    <dgm:cxn modelId="{C3BCA933-C7C8-4394-BD1E-DA5CF60258B2}" type="presOf" srcId="{180EAD7A-FC7E-45D7-8A36-87308ED8DE27}" destId="{CB29BD73-0513-40A5-B19A-0432FB8AF58E}" srcOrd="0" destOrd="0" presId="urn:microsoft.com/office/officeart/2005/8/layout/hierarchy6"/>
    <dgm:cxn modelId="{50B9F81D-20FC-44C0-BA1F-E1450DD740A6}" srcId="{6C6DDABD-13D9-4910-BCA4-5CA686BE505E}" destId="{04B312C7-F8AE-49E6-BEA2-933AD813AA6F}" srcOrd="0" destOrd="0" parTransId="{C9E6933F-2007-49D4-AD32-F289CBA5C992}" sibTransId="{2DCC7B38-38F1-4952-805A-207F83BF44DE}"/>
    <dgm:cxn modelId="{401A1A43-9464-4EB5-81E8-9072D9DA1438}" type="presOf" srcId="{9218E506-72D2-44AE-8416-F6BBABCE3057}" destId="{FFD28DB9-7BB2-4B66-AB90-394C1B591E31}" srcOrd="0" destOrd="0" presId="urn:microsoft.com/office/officeart/2005/8/layout/hierarchy6"/>
    <dgm:cxn modelId="{EEAF8ADA-4BA5-4CF4-ACE9-196039CA1AA2}" type="presOf" srcId="{787B11D8-FF47-4B85-A415-5F7911773B61}" destId="{6CD3BE47-29BE-4655-B59E-7AFDE138FE90}" srcOrd="0" destOrd="0" presId="urn:microsoft.com/office/officeart/2005/8/layout/hierarchy6"/>
    <dgm:cxn modelId="{3AE69F16-879E-43F0-BCFC-3688A114762A}" type="presOf" srcId="{97AC3AAA-F20F-4405-AA1E-81277F2A2B24}" destId="{EAB55809-EAC7-41F4-BAA9-04980F80CA55}" srcOrd="0" destOrd="0" presId="urn:microsoft.com/office/officeart/2005/8/layout/hierarchy6"/>
    <dgm:cxn modelId="{FFFA2A85-8ED3-4D54-A544-4A495FAB66AB}" srcId="{450F2EB0-4F58-43C7-9927-C8D3DC786C25}" destId="{787B11D8-FF47-4B85-A415-5F7911773B61}" srcOrd="2" destOrd="0" parTransId="{1BA875BC-D775-451E-B867-F1CB4727F3EB}" sibTransId="{1FECDDCE-3F92-4DF1-BC0B-A200AD0305AE}"/>
    <dgm:cxn modelId="{CD968F5C-F54C-41E4-A28A-DBE82FDC74B7}" srcId="{41F7D42E-5FED-4B08-A866-3C206AB2CB1B}" destId="{450F2EB0-4F58-43C7-9927-C8D3DC786C25}" srcOrd="1" destOrd="0" parTransId="{A30AC09F-F8CE-4F1F-81D9-D5BE9FAE18E9}" sibTransId="{363605F7-AC50-4C1A-AE67-913B1161DF19}"/>
    <dgm:cxn modelId="{F5DF0FD6-5F09-4147-B3E6-0BF31179F390}" srcId="{04B312C7-F8AE-49E6-BEA2-933AD813AA6F}" destId="{B60AAA39-A06F-492C-A67D-FB097F11D55F}" srcOrd="1" destOrd="0" parTransId="{9218E506-72D2-44AE-8416-F6BBABCE3057}" sibTransId="{AACDB427-E169-4319-9389-F33C733218DE}"/>
    <dgm:cxn modelId="{3893DC82-FF55-4CDF-83F3-1F019FDC60C4}" type="presOf" srcId="{5848142F-D1B0-4DA6-8FD6-CBA85EA8576B}" destId="{EF296949-E6F8-4A88-B3AB-9B3DD312210E}" srcOrd="0" destOrd="0" presId="urn:microsoft.com/office/officeart/2005/8/layout/hierarchy6"/>
    <dgm:cxn modelId="{E4BBC19D-569C-4D1E-873D-13FC4EE8D65D}" type="presOf" srcId="{82DDF169-EC1C-43FC-A9E2-B4A773CB4485}" destId="{601A1341-36DA-4A84-AAFC-7D4AA7EC6414}" srcOrd="0" destOrd="0" presId="urn:microsoft.com/office/officeart/2005/8/layout/hierarchy6"/>
    <dgm:cxn modelId="{BD848C13-3D48-46CC-914F-614E3BC13CBE}" type="presOf" srcId="{6A097A9D-5295-4833-B326-1F92EA8664FE}" destId="{59F61018-A8D4-4F43-BFF0-E7DB5319A423}" srcOrd="0" destOrd="0" presId="urn:microsoft.com/office/officeart/2005/8/layout/hierarchy6"/>
    <dgm:cxn modelId="{64985733-FD9D-4BCC-AA19-B2D5ED1B52CC}" srcId="{450F2EB0-4F58-43C7-9927-C8D3DC786C25}" destId="{F0811CD2-9D56-4C86-810C-29E810080C66}" srcOrd="0" destOrd="0" parTransId="{60624F32-4E88-40A1-A6BC-D73518DD17C3}" sibTransId="{5A7BC950-F6C0-49DB-BAE6-3948C553692C}"/>
    <dgm:cxn modelId="{A4535770-746F-4339-A03C-CE500E7924E1}" type="presOf" srcId="{1BA875BC-D775-451E-B867-F1CB4727F3EB}" destId="{882EC22A-F9E4-4C4C-9396-49A2A094310A}" srcOrd="0" destOrd="0" presId="urn:microsoft.com/office/officeart/2005/8/layout/hierarchy6"/>
    <dgm:cxn modelId="{CC46FB3D-F06C-4283-921A-056E101D3C4B}" type="presParOf" srcId="{91EAA34B-2A8D-4C28-93C7-01EA6E6A5F34}" destId="{83481DCD-CC75-4CBF-8DBC-B26C7E77720D}" srcOrd="0" destOrd="0" presId="urn:microsoft.com/office/officeart/2005/8/layout/hierarchy6"/>
    <dgm:cxn modelId="{AB62E571-6C63-4A80-B305-F9C371662281}" type="presParOf" srcId="{83481DCD-CC75-4CBF-8DBC-B26C7E77720D}" destId="{990CB93A-7ADB-44FA-828C-0B0152A9BFD8}" srcOrd="0" destOrd="0" presId="urn:microsoft.com/office/officeart/2005/8/layout/hierarchy6"/>
    <dgm:cxn modelId="{0B441507-F79B-4E12-8E7D-4F01D7CA8C2C}" type="presParOf" srcId="{83481DCD-CC75-4CBF-8DBC-B26C7E77720D}" destId="{363E396D-C012-452B-93CA-1F2155F34FA1}" srcOrd="1" destOrd="0" presId="urn:microsoft.com/office/officeart/2005/8/layout/hierarchy6"/>
    <dgm:cxn modelId="{1EBB312E-8683-45C8-9AD6-7278188AD9AE}" type="presParOf" srcId="{363E396D-C012-452B-93CA-1F2155F34FA1}" destId="{01CB7A5E-CBF7-4C52-9EE2-734C12386A86}" srcOrd="0" destOrd="0" presId="urn:microsoft.com/office/officeart/2005/8/layout/hierarchy6"/>
    <dgm:cxn modelId="{F8C1BDC4-C83C-4A4B-A20D-EA59709B764D}" type="presParOf" srcId="{01CB7A5E-CBF7-4C52-9EE2-734C12386A86}" destId="{9C35D57D-B7EE-480E-B081-3F93AD6355C7}" srcOrd="0" destOrd="0" presId="urn:microsoft.com/office/officeart/2005/8/layout/hierarchy6"/>
    <dgm:cxn modelId="{29765D79-CCE2-40E8-85A3-74D4D5069700}" type="presParOf" srcId="{01CB7A5E-CBF7-4C52-9EE2-734C12386A86}" destId="{253A0AC6-0D3E-4177-902D-2F2CE296CE9C}" srcOrd="1" destOrd="0" presId="urn:microsoft.com/office/officeart/2005/8/layout/hierarchy6"/>
    <dgm:cxn modelId="{52D9381C-90BB-4D01-A1C6-36A7015427EE}" type="presParOf" srcId="{253A0AC6-0D3E-4177-902D-2F2CE296CE9C}" destId="{601A1341-36DA-4A84-AAFC-7D4AA7EC6414}" srcOrd="0" destOrd="0" presId="urn:microsoft.com/office/officeart/2005/8/layout/hierarchy6"/>
    <dgm:cxn modelId="{CAF106FB-C11B-4F22-B564-D2047BE12E25}" type="presParOf" srcId="{253A0AC6-0D3E-4177-902D-2F2CE296CE9C}" destId="{75D501B5-42A7-4815-BC1B-BE2CBBD637A4}" srcOrd="1" destOrd="0" presId="urn:microsoft.com/office/officeart/2005/8/layout/hierarchy6"/>
    <dgm:cxn modelId="{F120D770-1BE1-4127-BAF7-03AB62CFAFDA}" type="presParOf" srcId="{75D501B5-42A7-4815-BC1B-BE2CBBD637A4}" destId="{F4091D44-AC39-4A42-B6E5-F3EBCD9386B4}" srcOrd="0" destOrd="0" presId="urn:microsoft.com/office/officeart/2005/8/layout/hierarchy6"/>
    <dgm:cxn modelId="{B7EFBF4C-F164-455E-B34F-B3ACC5FA5FF3}" type="presParOf" srcId="{75D501B5-42A7-4815-BC1B-BE2CBBD637A4}" destId="{772A94A5-B369-43ED-BC57-C135977DF856}" srcOrd="1" destOrd="0" presId="urn:microsoft.com/office/officeart/2005/8/layout/hierarchy6"/>
    <dgm:cxn modelId="{8AA34714-A885-4B40-AA39-3C3128787852}" type="presParOf" srcId="{772A94A5-B369-43ED-BC57-C135977DF856}" destId="{9E536AB5-B87F-4281-9403-620B2595B754}" srcOrd="0" destOrd="0" presId="urn:microsoft.com/office/officeart/2005/8/layout/hierarchy6"/>
    <dgm:cxn modelId="{045D7848-C451-4745-BC45-AEEBB9762DD3}" type="presParOf" srcId="{772A94A5-B369-43ED-BC57-C135977DF856}" destId="{49D0A433-76BD-4CF6-8D4A-52019961F64B}" srcOrd="1" destOrd="0" presId="urn:microsoft.com/office/officeart/2005/8/layout/hierarchy6"/>
    <dgm:cxn modelId="{50C0BE75-2074-42D4-9B42-ADDDB09510B4}" type="presParOf" srcId="{49D0A433-76BD-4CF6-8D4A-52019961F64B}" destId="{59F61018-A8D4-4F43-BFF0-E7DB5319A423}" srcOrd="0" destOrd="0" presId="urn:microsoft.com/office/officeart/2005/8/layout/hierarchy6"/>
    <dgm:cxn modelId="{83A06773-A4FE-4108-A14A-8203DAD52389}" type="presParOf" srcId="{49D0A433-76BD-4CF6-8D4A-52019961F64B}" destId="{193A705C-FF42-4604-A6A0-6D22C4D4E204}" srcOrd="1" destOrd="0" presId="urn:microsoft.com/office/officeart/2005/8/layout/hierarchy6"/>
    <dgm:cxn modelId="{FCD8D7E2-AF27-4850-9155-AD0D89953046}" type="presParOf" srcId="{772A94A5-B369-43ED-BC57-C135977DF856}" destId="{DB945661-F934-4D2A-884D-67B83759F5C2}" srcOrd="2" destOrd="0" presId="urn:microsoft.com/office/officeart/2005/8/layout/hierarchy6"/>
    <dgm:cxn modelId="{2A61C1D4-4E7B-49CA-831D-3A9E7832790A}" type="presParOf" srcId="{772A94A5-B369-43ED-BC57-C135977DF856}" destId="{0B2D6C7E-7A7C-4E46-9C36-9E424C067505}" srcOrd="3" destOrd="0" presId="urn:microsoft.com/office/officeart/2005/8/layout/hierarchy6"/>
    <dgm:cxn modelId="{C851C0D0-830E-4C07-977E-9FF27C782B34}" type="presParOf" srcId="{0B2D6C7E-7A7C-4E46-9C36-9E424C067505}" destId="{9622E89D-2A11-464E-9F0B-55834ADF51BE}" srcOrd="0" destOrd="0" presId="urn:microsoft.com/office/officeart/2005/8/layout/hierarchy6"/>
    <dgm:cxn modelId="{550D12FD-6D9B-4F87-BCA7-8F991A6A9996}" type="presParOf" srcId="{0B2D6C7E-7A7C-4E46-9C36-9E424C067505}" destId="{3F151194-1E79-4C9E-989F-F4E31A8B956B}" srcOrd="1" destOrd="0" presId="urn:microsoft.com/office/officeart/2005/8/layout/hierarchy6"/>
    <dgm:cxn modelId="{E1C34CDF-BBDA-481B-BF9D-FAD6320C00FE}" type="presParOf" srcId="{3F151194-1E79-4C9E-989F-F4E31A8B956B}" destId="{980882FC-D709-4A9E-B7D5-A0ECFB350D77}" srcOrd="0" destOrd="0" presId="urn:microsoft.com/office/officeart/2005/8/layout/hierarchy6"/>
    <dgm:cxn modelId="{3660AB44-86AF-43ED-A414-37307DE423AD}" type="presParOf" srcId="{3F151194-1E79-4C9E-989F-F4E31A8B956B}" destId="{0D454544-FAAA-4CBB-967C-3B6A2D73C26C}" srcOrd="1" destOrd="0" presId="urn:microsoft.com/office/officeart/2005/8/layout/hierarchy6"/>
    <dgm:cxn modelId="{C1918124-4532-4E55-A667-9A3D9517324D}" type="presParOf" srcId="{0D454544-FAAA-4CBB-967C-3B6A2D73C26C}" destId="{5DAA920A-C52D-4081-8312-304A4B87FB0D}" srcOrd="0" destOrd="0" presId="urn:microsoft.com/office/officeart/2005/8/layout/hierarchy6"/>
    <dgm:cxn modelId="{F3828980-C7EA-4813-A08A-36A7F7F81865}" type="presParOf" srcId="{0D454544-FAAA-4CBB-967C-3B6A2D73C26C}" destId="{E94CF32C-2FF1-4344-883D-29490C390699}" srcOrd="1" destOrd="0" presId="urn:microsoft.com/office/officeart/2005/8/layout/hierarchy6"/>
    <dgm:cxn modelId="{82EE5092-B180-4EBF-89AB-C42B502F876C}" type="presParOf" srcId="{3F151194-1E79-4C9E-989F-F4E31A8B956B}" destId="{EF296949-E6F8-4A88-B3AB-9B3DD312210E}" srcOrd="2" destOrd="0" presId="urn:microsoft.com/office/officeart/2005/8/layout/hierarchy6"/>
    <dgm:cxn modelId="{66F967E0-86F3-43DF-BCB9-16FE7DDB4844}" type="presParOf" srcId="{3F151194-1E79-4C9E-989F-F4E31A8B956B}" destId="{73730A38-3878-455F-804D-AFDB310FE82E}" srcOrd="3" destOrd="0" presId="urn:microsoft.com/office/officeart/2005/8/layout/hierarchy6"/>
    <dgm:cxn modelId="{0DA0F76E-B4D0-494B-8FE3-90BD40F80873}" type="presParOf" srcId="{73730A38-3878-455F-804D-AFDB310FE82E}" destId="{60283C62-FDC5-4659-81A7-BA6AEE730F2D}" srcOrd="0" destOrd="0" presId="urn:microsoft.com/office/officeart/2005/8/layout/hierarchy6"/>
    <dgm:cxn modelId="{F5C83431-06B1-420E-8F51-AE542F2DE133}" type="presParOf" srcId="{73730A38-3878-455F-804D-AFDB310FE82E}" destId="{2D011746-7319-4FF1-82DB-29B6F09BBA6A}" srcOrd="1" destOrd="0" presId="urn:microsoft.com/office/officeart/2005/8/layout/hierarchy6"/>
    <dgm:cxn modelId="{17140674-E68D-4384-B7A0-7BE23A546754}" type="presParOf" srcId="{3F151194-1E79-4C9E-989F-F4E31A8B956B}" destId="{882EC22A-F9E4-4C4C-9396-49A2A094310A}" srcOrd="4" destOrd="0" presId="urn:microsoft.com/office/officeart/2005/8/layout/hierarchy6"/>
    <dgm:cxn modelId="{A7541DC0-89E1-4AB0-B20D-55DE0BFBF637}" type="presParOf" srcId="{3F151194-1E79-4C9E-989F-F4E31A8B956B}" destId="{DD70D1C6-20B4-4697-8F01-520E5CB461F8}" srcOrd="5" destOrd="0" presId="urn:microsoft.com/office/officeart/2005/8/layout/hierarchy6"/>
    <dgm:cxn modelId="{0152FADC-B21E-4DDE-8BE0-F2B4FF0E009B}" type="presParOf" srcId="{DD70D1C6-20B4-4697-8F01-520E5CB461F8}" destId="{6CD3BE47-29BE-4655-B59E-7AFDE138FE90}" srcOrd="0" destOrd="0" presId="urn:microsoft.com/office/officeart/2005/8/layout/hierarchy6"/>
    <dgm:cxn modelId="{F7BB17B5-E305-4BDE-8079-00801C5FADAA}" type="presParOf" srcId="{DD70D1C6-20B4-4697-8F01-520E5CB461F8}" destId="{3329C21D-BBB6-496A-ACCD-AC6A5C5A1108}" srcOrd="1" destOrd="0" presId="urn:microsoft.com/office/officeart/2005/8/layout/hierarchy6"/>
    <dgm:cxn modelId="{5815BD38-2BE4-4BA0-B871-2A7F966D5DCC}" type="presParOf" srcId="{253A0AC6-0D3E-4177-902D-2F2CE296CE9C}" destId="{FFD28DB9-7BB2-4B66-AB90-394C1B591E31}" srcOrd="2" destOrd="0" presId="urn:microsoft.com/office/officeart/2005/8/layout/hierarchy6"/>
    <dgm:cxn modelId="{FDDDC4E0-1F95-4F3A-8EB5-9D1AF30A9C9E}" type="presParOf" srcId="{253A0AC6-0D3E-4177-902D-2F2CE296CE9C}" destId="{00EDC1EF-B859-4A2D-B591-D57E23BF55A0}" srcOrd="3" destOrd="0" presId="urn:microsoft.com/office/officeart/2005/8/layout/hierarchy6"/>
    <dgm:cxn modelId="{A0246B45-2450-4D5C-8B48-5622F7798327}" type="presParOf" srcId="{00EDC1EF-B859-4A2D-B591-D57E23BF55A0}" destId="{CBE3488E-B616-49A5-A51E-8F2D8F56462A}" srcOrd="0" destOrd="0" presId="urn:microsoft.com/office/officeart/2005/8/layout/hierarchy6"/>
    <dgm:cxn modelId="{99A2F148-C78B-4781-980A-E98071AE3B73}" type="presParOf" srcId="{00EDC1EF-B859-4A2D-B591-D57E23BF55A0}" destId="{1D35ECC2-EB1E-4C3F-937E-F653DBCD097C}" srcOrd="1" destOrd="0" presId="urn:microsoft.com/office/officeart/2005/8/layout/hierarchy6"/>
    <dgm:cxn modelId="{76AFF452-1B07-403C-A3AE-6FB254593A84}" type="presParOf" srcId="{91EAA34B-2A8D-4C28-93C7-01EA6E6A5F34}" destId="{9C474709-40A1-443D-BF64-C8E02598BC98}" srcOrd="1" destOrd="0" presId="urn:microsoft.com/office/officeart/2005/8/layout/hierarchy6"/>
    <dgm:cxn modelId="{F334D0CB-4ECC-4F4F-BABF-8132EDCC5F75}" type="presParOf" srcId="{9C474709-40A1-443D-BF64-C8E02598BC98}" destId="{EBB138CA-7A6E-4525-B06C-13569AC94546}" srcOrd="0" destOrd="0" presId="urn:microsoft.com/office/officeart/2005/8/layout/hierarchy6"/>
    <dgm:cxn modelId="{9DDCF72A-249D-4263-915E-7C26D77ADE89}" type="presParOf" srcId="{EBB138CA-7A6E-4525-B06C-13569AC94546}" destId="{EAB55809-EAC7-41F4-BAA9-04980F80CA55}" srcOrd="0" destOrd="0" presId="urn:microsoft.com/office/officeart/2005/8/layout/hierarchy6"/>
    <dgm:cxn modelId="{FEC5D644-8B39-4926-B8BE-DAD90715F288}" type="presParOf" srcId="{EBB138CA-7A6E-4525-B06C-13569AC94546}" destId="{2F68F274-F25E-4FF8-A2C6-7C0CB62F3C1B}" srcOrd="1" destOrd="0" presId="urn:microsoft.com/office/officeart/2005/8/layout/hierarchy6"/>
    <dgm:cxn modelId="{3AF7E28D-87BB-4EDE-BD2F-F0FFEF6E3744}" type="presParOf" srcId="{9C474709-40A1-443D-BF64-C8E02598BC98}" destId="{528ECD6E-A4DF-471E-B5D4-CEFCDB48D6E8}" srcOrd="1" destOrd="0" presId="urn:microsoft.com/office/officeart/2005/8/layout/hierarchy6"/>
    <dgm:cxn modelId="{FAD85CED-FADD-4FA6-A5BC-B6FB6935AE40}" type="presParOf" srcId="{528ECD6E-A4DF-471E-B5D4-CEFCDB48D6E8}" destId="{3E06A6B9-C1FD-4340-8C19-C30A2E7A4575}" srcOrd="0" destOrd="0" presId="urn:microsoft.com/office/officeart/2005/8/layout/hierarchy6"/>
    <dgm:cxn modelId="{599B0DCD-D7B1-4ADF-9CC5-8C6F540CC40C}" type="presParOf" srcId="{9C474709-40A1-443D-BF64-C8E02598BC98}" destId="{A9BDAC16-7088-47ED-81BC-9557EFD1192F}" srcOrd="2" destOrd="0" presId="urn:microsoft.com/office/officeart/2005/8/layout/hierarchy6"/>
    <dgm:cxn modelId="{80D575F6-C3E7-4B7D-8458-133794F45D38}" type="presParOf" srcId="{A9BDAC16-7088-47ED-81BC-9557EFD1192F}" destId="{48E4149B-CD74-496F-A9B3-86CAC4224171}" srcOrd="0" destOrd="0" presId="urn:microsoft.com/office/officeart/2005/8/layout/hierarchy6"/>
    <dgm:cxn modelId="{BFEFE185-2845-4D4C-9CEB-BA6EAEC4E995}" type="presParOf" srcId="{A9BDAC16-7088-47ED-81BC-9557EFD1192F}" destId="{ED3604A7-302C-4E74-8020-83CA7AE10914}" srcOrd="1" destOrd="0" presId="urn:microsoft.com/office/officeart/2005/8/layout/hierarchy6"/>
    <dgm:cxn modelId="{19E05783-8263-4487-9CC5-F8BD63A5C6C2}" type="presParOf" srcId="{9C474709-40A1-443D-BF64-C8E02598BC98}" destId="{D38EE362-B6D9-4EE2-B1D2-039587DEEF0F}" srcOrd="3" destOrd="0" presId="urn:microsoft.com/office/officeart/2005/8/layout/hierarchy6"/>
    <dgm:cxn modelId="{34D74078-10CA-4BD7-9565-17972C418295}" type="presParOf" srcId="{D38EE362-B6D9-4EE2-B1D2-039587DEEF0F}" destId="{5F0D1CFC-5905-4478-961A-23C7FC7044F4}" srcOrd="0" destOrd="0" presId="urn:microsoft.com/office/officeart/2005/8/layout/hierarchy6"/>
    <dgm:cxn modelId="{EC176E67-53E7-40C7-8072-DEEAF01F83ED}" type="presParOf" srcId="{9C474709-40A1-443D-BF64-C8E02598BC98}" destId="{A83EB318-DE26-45B8-96A9-257DF3F58F4A}" srcOrd="4" destOrd="0" presId="urn:microsoft.com/office/officeart/2005/8/layout/hierarchy6"/>
    <dgm:cxn modelId="{2E06FE71-11BF-4766-B1AF-5380CE5D48DA}" type="presParOf" srcId="{A83EB318-DE26-45B8-96A9-257DF3F58F4A}" destId="{CB29BD73-0513-40A5-B19A-0432FB8AF58E}" srcOrd="0" destOrd="0" presId="urn:microsoft.com/office/officeart/2005/8/layout/hierarchy6"/>
    <dgm:cxn modelId="{61CEA552-64EF-49F7-82C5-32C21EB8E58A}" type="presParOf" srcId="{A83EB318-DE26-45B8-96A9-257DF3F58F4A}" destId="{BF8A68CC-85F0-41B0-961B-545235BFA459}" srcOrd="1" destOrd="0" presId="urn:microsoft.com/office/officeart/2005/8/layout/hierarchy6"/>
    <dgm:cxn modelId="{2B83F02C-4496-470E-95F5-A5B70D90DF59}" type="presParOf" srcId="{9C474709-40A1-443D-BF64-C8E02598BC98}" destId="{87027A9B-D524-4FE1-B7B3-D9936E639ECD}" srcOrd="5" destOrd="0" presId="urn:microsoft.com/office/officeart/2005/8/layout/hierarchy6"/>
    <dgm:cxn modelId="{DC067E61-E8CB-4B7D-9757-5C914776E3B1}" type="presParOf" srcId="{87027A9B-D524-4FE1-B7B3-D9936E639ECD}" destId="{2DA26AB5-26EB-47EA-A24F-49BCDFFDCD99}" srcOrd="0" destOrd="0" presId="urn:microsoft.com/office/officeart/2005/8/layout/hierarchy6"/>
    <dgm:cxn modelId="{54AADA79-1100-4FF3-BCF5-2C84AE66DFE3}" type="presParOf" srcId="{9C474709-40A1-443D-BF64-C8E02598BC98}" destId="{E1D1A684-0F4F-44E8-AF64-9CFBD7B89767}" srcOrd="6" destOrd="0" presId="urn:microsoft.com/office/officeart/2005/8/layout/hierarchy6"/>
    <dgm:cxn modelId="{FFA48DA1-8B91-46C7-B6B8-E23AE01B3984}" type="presParOf" srcId="{E1D1A684-0F4F-44E8-AF64-9CFBD7B89767}" destId="{81A7C87A-AD62-4D58-BE07-9A0E96BCCCBE}" srcOrd="0" destOrd="0" presId="urn:microsoft.com/office/officeart/2005/8/layout/hierarchy6"/>
    <dgm:cxn modelId="{7DEFA2FA-86F9-4369-AC00-E5B76D8E1C37}" type="presParOf" srcId="{E1D1A684-0F4F-44E8-AF64-9CFBD7B89767}" destId="{1029140B-A613-496C-A64E-A67EC458759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7C87A-AD62-4D58-BE07-9A0E96BCCCBE}">
      <dsp:nvSpPr>
        <dsp:cNvPr id="0" name=""/>
        <dsp:cNvSpPr/>
      </dsp:nvSpPr>
      <dsp:spPr>
        <a:xfrm>
          <a:off x="0" y="3085672"/>
          <a:ext cx="6840760" cy="682739"/>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0" y="3085672"/>
        <a:ext cx="2052228" cy="682739"/>
      </dsp:txXfrm>
    </dsp:sp>
    <dsp:sp modelId="{CB29BD73-0513-40A5-B19A-0432FB8AF58E}">
      <dsp:nvSpPr>
        <dsp:cNvPr id="0" name=""/>
        <dsp:cNvSpPr/>
      </dsp:nvSpPr>
      <dsp:spPr>
        <a:xfrm>
          <a:off x="0" y="2289142"/>
          <a:ext cx="6840760" cy="682739"/>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smtClean="0"/>
            <a:t> </a:t>
          </a:r>
          <a:endParaRPr lang="zh-CN" altLang="en-US" sz="2400" kern="1200"/>
        </a:p>
      </dsp:txBody>
      <dsp:txXfrm>
        <a:off x="0" y="2289142"/>
        <a:ext cx="2052228" cy="682739"/>
      </dsp:txXfrm>
    </dsp:sp>
    <dsp:sp modelId="{48E4149B-CD74-496F-A9B3-86CAC4224171}">
      <dsp:nvSpPr>
        <dsp:cNvPr id="0" name=""/>
        <dsp:cNvSpPr/>
      </dsp:nvSpPr>
      <dsp:spPr>
        <a:xfrm>
          <a:off x="0" y="1492613"/>
          <a:ext cx="6840760" cy="682739"/>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smtClean="0"/>
            <a:t> </a:t>
          </a:r>
          <a:endParaRPr lang="zh-CN" altLang="en-US" sz="2400" kern="1200"/>
        </a:p>
      </dsp:txBody>
      <dsp:txXfrm>
        <a:off x="0" y="1492613"/>
        <a:ext cx="2052228" cy="682739"/>
      </dsp:txXfrm>
    </dsp:sp>
    <dsp:sp modelId="{EAB55809-EAC7-41F4-BAA9-04980F80CA55}">
      <dsp:nvSpPr>
        <dsp:cNvPr id="0" name=""/>
        <dsp:cNvSpPr/>
      </dsp:nvSpPr>
      <dsp:spPr>
        <a:xfrm>
          <a:off x="0" y="696083"/>
          <a:ext cx="6840760" cy="682739"/>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smtClean="0"/>
            <a:t> </a:t>
          </a:r>
          <a:endParaRPr lang="zh-CN" altLang="en-US" sz="2400" kern="1200"/>
        </a:p>
      </dsp:txBody>
      <dsp:txXfrm>
        <a:off x="0" y="696083"/>
        <a:ext cx="2052228" cy="682739"/>
      </dsp:txXfrm>
    </dsp:sp>
    <dsp:sp modelId="{9C35D57D-B7EE-480E-B081-3F93AD6355C7}">
      <dsp:nvSpPr>
        <dsp:cNvPr id="0" name=""/>
        <dsp:cNvSpPr/>
      </dsp:nvSpPr>
      <dsp:spPr>
        <a:xfrm>
          <a:off x="3089197" y="752978"/>
          <a:ext cx="853424" cy="56894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itchFamily="34" charset="-122"/>
              <a:ea typeface="微软雅黑" pitchFamily="34" charset="-122"/>
            </a:rPr>
            <a:t>问题</a:t>
          </a:r>
          <a:endParaRPr lang="zh-CN" altLang="en-US" sz="1400" kern="1200">
            <a:latin typeface="微软雅黑" pitchFamily="34" charset="-122"/>
            <a:ea typeface="微软雅黑" pitchFamily="34" charset="-122"/>
          </a:endParaRPr>
        </a:p>
      </dsp:txBody>
      <dsp:txXfrm>
        <a:off x="3105861" y="769642"/>
        <a:ext cx="820096" cy="535621"/>
      </dsp:txXfrm>
    </dsp:sp>
    <dsp:sp modelId="{601A1341-36DA-4A84-AAFC-7D4AA7EC6414}">
      <dsp:nvSpPr>
        <dsp:cNvPr id="0" name=""/>
        <dsp:cNvSpPr/>
      </dsp:nvSpPr>
      <dsp:spPr>
        <a:xfrm>
          <a:off x="3000799" y="1321928"/>
          <a:ext cx="515110" cy="227579"/>
        </a:xfrm>
        <a:custGeom>
          <a:avLst/>
          <a:gdLst/>
          <a:ahLst/>
          <a:cxnLst/>
          <a:rect l="0" t="0" r="0" b="0"/>
          <a:pathLst>
            <a:path>
              <a:moveTo>
                <a:pt x="515110" y="0"/>
              </a:moveTo>
              <a:lnTo>
                <a:pt x="515110" y="113789"/>
              </a:lnTo>
              <a:lnTo>
                <a:pt x="0" y="113789"/>
              </a:lnTo>
              <a:lnTo>
                <a:pt x="0" y="227579"/>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091D44-AC39-4A42-B6E5-F3EBCD9386B4}">
      <dsp:nvSpPr>
        <dsp:cNvPr id="0" name=""/>
        <dsp:cNvSpPr/>
      </dsp:nvSpPr>
      <dsp:spPr>
        <a:xfrm>
          <a:off x="2574086" y="1549508"/>
          <a:ext cx="853424" cy="568949"/>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itchFamily="34" charset="-122"/>
              <a:ea typeface="微软雅黑" pitchFamily="34" charset="-122"/>
            </a:rPr>
            <a:t>子问题</a:t>
          </a:r>
          <a:r>
            <a:rPr lang="en-US" altLang="zh-CN" sz="1400" kern="1200" smtClean="0">
              <a:latin typeface="微软雅黑" pitchFamily="34" charset="-122"/>
              <a:ea typeface="微软雅黑" pitchFamily="34" charset="-122"/>
            </a:rPr>
            <a:t>1</a:t>
          </a:r>
          <a:endParaRPr lang="zh-CN" altLang="en-US" sz="1400" kern="1200">
            <a:latin typeface="微软雅黑" pitchFamily="34" charset="-122"/>
            <a:ea typeface="微软雅黑" pitchFamily="34" charset="-122"/>
          </a:endParaRPr>
        </a:p>
      </dsp:txBody>
      <dsp:txXfrm>
        <a:off x="2590750" y="1566172"/>
        <a:ext cx="820096" cy="535621"/>
      </dsp:txXfrm>
    </dsp:sp>
    <dsp:sp modelId="{9E536AB5-B87F-4281-9403-620B2595B754}">
      <dsp:nvSpPr>
        <dsp:cNvPr id="0" name=""/>
        <dsp:cNvSpPr/>
      </dsp:nvSpPr>
      <dsp:spPr>
        <a:xfrm>
          <a:off x="2380240" y="2118458"/>
          <a:ext cx="620559" cy="227579"/>
        </a:xfrm>
        <a:custGeom>
          <a:avLst/>
          <a:gdLst/>
          <a:ahLst/>
          <a:cxnLst/>
          <a:rect l="0" t="0" r="0" b="0"/>
          <a:pathLst>
            <a:path>
              <a:moveTo>
                <a:pt x="620559" y="0"/>
              </a:moveTo>
              <a:lnTo>
                <a:pt x="620559" y="113789"/>
              </a:lnTo>
              <a:lnTo>
                <a:pt x="0" y="113789"/>
              </a:lnTo>
              <a:lnTo>
                <a:pt x="0" y="227579"/>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61018-A8D4-4F43-BFF0-E7DB5319A423}">
      <dsp:nvSpPr>
        <dsp:cNvPr id="0" name=""/>
        <dsp:cNvSpPr/>
      </dsp:nvSpPr>
      <dsp:spPr>
        <a:xfrm>
          <a:off x="1858195" y="2346037"/>
          <a:ext cx="1044088" cy="56894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itchFamily="34" charset="-122"/>
              <a:ea typeface="微软雅黑" pitchFamily="34" charset="-122"/>
            </a:rPr>
            <a:t>孙子问题</a:t>
          </a:r>
          <a:r>
            <a:rPr lang="en-US" altLang="zh-CN" sz="1400" kern="1200" smtClean="0">
              <a:latin typeface="微软雅黑" pitchFamily="34" charset="-122"/>
              <a:ea typeface="微软雅黑" pitchFamily="34" charset="-122"/>
            </a:rPr>
            <a:t>1</a:t>
          </a:r>
          <a:endParaRPr lang="zh-CN" altLang="en-US" sz="1400" kern="1200">
            <a:latin typeface="微软雅黑" pitchFamily="34" charset="-122"/>
            <a:ea typeface="微软雅黑" pitchFamily="34" charset="-122"/>
          </a:endParaRPr>
        </a:p>
      </dsp:txBody>
      <dsp:txXfrm>
        <a:off x="1874859" y="2362701"/>
        <a:ext cx="1010760" cy="535621"/>
      </dsp:txXfrm>
    </dsp:sp>
    <dsp:sp modelId="{DB945661-F934-4D2A-884D-67B83759F5C2}">
      <dsp:nvSpPr>
        <dsp:cNvPr id="0" name=""/>
        <dsp:cNvSpPr/>
      </dsp:nvSpPr>
      <dsp:spPr>
        <a:xfrm>
          <a:off x="3000799" y="2118458"/>
          <a:ext cx="650058" cy="227579"/>
        </a:xfrm>
        <a:custGeom>
          <a:avLst/>
          <a:gdLst/>
          <a:ahLst/>
          <a:cxnLst/>
          <a:rect l="0" t="0" r="0" b="0"/>
          <a:pathLst>
            <a:path>
              <a:moveTo>
                <a:pt x="0" y="0"/>
              </a:moveTo>
              <a:lnTo>
                <a:pt x="0" y="113789"/>
              </a:lnTo>
              <a:lnTo>
                <a:pt x="650058" y="113789"/>
              </a:lnTo>
              <a:lnTo>
                <a:pt x="650058" y="227579"/>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22E89D-2A11-464E-9F0B-55834ADF51BE}">
      <dsp:nvSpPr>
        <dsp:cNvPr id="0" name=""/>
        <dsp:cNvSpPr/>
      </dsp:nvSpPr>
      <dsp:spPr>
        <a:xfrm>
          <a:off x="3158311" y="2346037"/>
          <a:ext cx="985091" cy="56894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itchFamily="34" charset="-122"/>
              <a:ea typeface="微软雅黑" pitchFamily="34" charset="-122"/>
            </a:rPr>
            <a:t>孙子问题</a:t>
          </a:r>
          <a:r>
            <a:rPr lang="en-US" altLang="zh-CN" sz="1400" kern="1200" smtClean="0">
              <a:latin typeface="微软雅黑" pitchFamily="34" charset="-122"/>
              <a:ea typeface="微软雅黑" pitchFamily="34" charset="-122"/>
            </a:rPr>
            <a:t>2</a:t>
          </a:r>
          <a:endParaRPr lang="zh-CN" altLang="en-US" sz="1400" kern="1200">
            <a:latin typeface="微软雅黑" pitchFamily="34" charset="-122"/>
            <a:ea typeface="微软雅黑" pitchFamily="34" charset="-122"/>
          </a:endParaRPr>
        </a:p>
      </dsp:txBody>
      <dsp:txXfrm>
        <a:off x="3174975" y="2362701"/>
        <a:ext cx="951763" cy="535621"/>
      </dsp:txXfrm>
    </dsp:sp>
    <dsp:sp modelId="{980882FC-D709-4A9E-B7D5-A0ECFB350D77}">
      <dsp:nvSpPr>
        <dsp:cNvPr id="0" name=""/>
        <dsp:cNvSpPr/>
      </dsp:nvSpPr>
      <dsp:spPr>
        <a:xfrm>
          <a:off x="1983568" y="2914987"/>
          <a:ext cx="1667289" cy="227579"/>
        </a:xfrm>
        <a:custGeom>
          <a:avLst/>
          <a:gdLst/>
          <a:ahLst/>
          <a:cxnLst/>
          <a:rect l="0" t="0" r="0" b="0"/>
          <a:pathLst>
            <a:path>
              <a:moveTo>
                <a:pt x="1667289" y="0"/>
              </a:moveTo>
              <a:lnTo>
                <a:pt x="1667289" y="113789"/>
              </a:lnTo>
              <a:lnTo>
                <a:pt x="0" y="113789"/>
              </a:lnTo>
              <a:lnTo>
                <a:pt x="0" y="227579"/>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AA920A-C52D-4081-8312-304A4B87FB0D}">
      <dsp:nvSpPr>
        <dsp:cNvPr id="0" name=""/>
        <dsp:cNvSpPr/>
      </dsp:nvSpPr>
      <dsp:spPr>
        <a:xfrm>
          <a:off x="1325048" y="3142567"/>
          <a:ext cx="1317039" cy="56894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itchFamily="34" charset="-122"/>
              <a:ea typeface="微软雅黑" pitchFamily="34" charset="-122"/>
            </a:rPr>
            <a:t>重孙子问题</a:t>
          </a:r>
          <a:r>
            <a:rPr lang="en-US" altLang="zh-CN" sz="1400" kern="1200" smtClean="0">
              <a:latin typeface="微软雅黑" pitchFamily="34" charset="-122"/>
              <a:ea typeface="微软雅黑" pitchFamily="34" charset="-122"/>
            </a:rPr>
            <a:t>1</a:t>
          </a:r>
          <a:endParaRPr lang="zh-CN" altLang="en-US" sz="1400" kern="1200">
            <a:latin typeface="微软雅黑" pitchFamily="34" charset="-122"/>
            <a:ea typeface="微软雅黑" pitchFamily="34" charset="-122"/>
          </a:endParaRPr>
        </a:p>
      </dsp:txBody>
      <dsp:txXfrm>
        <a:off x="1341712" y="3159231"/>
        <a:ext cx="1283711" cy="535621"/>
      </dsp:txXfrm>
    </dsp:sp>
    <dsp:sp modelId="{EF296949-E6F8-4A88-B3AB-9B3DD312210E}">
      <dsp:nvSpPr>
        <dsp:cNvPr id="0" name=""/>
        <dsp:cNvSpPr/>
      </dsp:nvSpPr>
      <dsp:spPr>
        <a:xfrm>
          <a:off x="3599709" y="2914987"/>
          <a:ext cx="91440" cy="227579"/>
        </a:xfrm>
        <a:custGeom>
          <a:avLst/>
          <a:gdLst/>
          <a:ahLst/>
          <a:cxnLst/>
          <a:rect l="0" t="0" r="0" b="0"/>
          <a:pathLst>
            <a:path>
              <a:moveTo>
                <a:pt x="51147" y="0"/>
              </a:moveTo>
              <a:lnTo>
                <a:pt x="51147" y="113789"/>
              </a:lnTo>
              <a:lnTo>
                <a:pt x="45720" y="113789"/>
              </a:lnTo>
              <a:lnTo>
                <a:pt x="45720" y="227579"/>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283C62-FDC5-4659-81A7-BA6AEE730F2D}">
      <dsp:nvSpPr>
        <dsp:cNvPr id="0" name=""/>
        <dsp:cNvSpPr/>
      </dsp:nvSpPr>
      <dsp:spPr>
        <a:xfrm>
          <a:off x="2939625" y="3142567"/>
          <a:ext cx="1411607" cy="56894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itchFamily="34" charset="-122"/>
              <a:ea typeface="微软雅黑" pitchFamily="34" charset="-122"/>
            </a:rPr>
            <a:t>重孙子问题</a:t>
          </a:r>
          <a:r>
            <a:rPr lang="en-US" altLang="zh-CN" sz="1400" kern="1200" smtClean="0">
              <a:latin typeface="微软雅黑" pitchFamily="34" charset="-122"/>
              <a:ea typeface="微软雅黑" pitchFamily="34" charset="-122"/>
            </a:rPr>
            <a:t>2</a:t>
          </a:r>
          <a:endParaRPr lang="zh-CN" altLang="en-US" sz="1400" kern="1200">
            <a:latin typeface="微软雅黑" pitchFamily="34" charset="-122"/>
            <a:ea typeface="微软雅黑" pitchFamily="34" charset="-122"/>
          </a:endParaRPr>
        </a:p>
      </dsp:txBody>
      <dsp:txXfrm>
        <a:off x="2956289" y="3159231"/>
        <a:ext cx="1378279" cy="535621"/>
      </dsp:txXfrm>
    </dsp:sp>
    <dsp:sp modelId="{882EC22A-F9E4-4C4C-9396-49A2A094310A}">
      <dsp:nvSpPr>
        <dsp:cNvPr id="0" name=""/>
        <dsp:cNvSpPr/>
      </dsp:nvSpPr>
      <dsp:spPr>
        <a:xfrm>
          <a:off x="3650857" y="2914987"/>
          <a:ext cx="1620350" cy="227579"/>
        </a:xfrm>
        <a:custGeom>
          <a:avLst/>
          <a:gdLst/>
          <a:ahLst/>
          <a:cxnLst/>
          <a:rect l="0" t="0" r="0" b="0"/>
          <a:pathLst>
            <a:path>
              <a:moveTo>
                <a:pt x="0" y="0"/>
              </a:moveTo>
              <a:lnTo>
                <a:pt x="0" y="113789"/>
              </a:lnTo>
              <a:lnTo>
                <a:pt x="1620350" y="113789"/>
              </a:lnTo>
              <a:lnTo>
                <a:pt x="1620350" y="227579"/>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3BE47-29BE-4655-B59E-7AFDE138FE90}">
      <dsp:nvSpPr>
        <dsp:cNvPr id="0" name=""/>
        <dsp:cNvSpPr/>
      </dsp:nvSpPr>
      <dsp:spPr>
        <a:xfrm>
          <a:off x="4565750" y="3142567"/>
          <a:ext cx="1410916" cy="56894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itchFamily="34" charset="-122"/>
              <a:ea typeface="微软雅黑" pitchFamily="34" charset="-122"/>
            </a:rPr>
            <a:t>重孙子问题</a:t>
          </a:r>
          <a:r>
            <a:rPr lang="en-US" altLang="zh-CN" sz="1400" kern="1200" smtClean="0">
              <a:latin typeface="微软雅黑" pitchFamily="34" charset="-122"/>
              <a:ea typeface="微软雅黑" pitchFamily="34" charset="-122"/>
            </a:rPr>
            <a:t>3</a:t>
          </a:r>
          <a:endParaRPr lang="zh-CN" altLang="en-US" sz="1400" kern="1200">
            <a:latin typeface="微软雅黑" pitchFamily="34" charset="-122"/>
            <a:ea typeface="微软雅黑" pitchFamily="34" charset="-122"/>
          </a:endParaRPr>
        </a:p>
      </dsp:txBody>
      <dsp:txXfrm>
        <a:off x="4582414" y="3159231"/>
        <a:ext cx="1377588" cy="535621"/>
      </dsp:txXfrm>
    </dsp:sp>
    <dsp:sp modelId="{FFD28DB9-7BB2-4B66-AB90-394C1B591E31}">
      <dsp:nvSpPr>
        <dsp:cNvPr id="0" name=""/>
        <dsp:cNvSpPr/>
      </dsp:nvSpPr>
      <dsp:spPr>
        <a:xfrm>
          <a:off x="3515909" y="1321928"/>
          <a:ext cx="594342" cy="227579"/>
        </a:xfrm>
        <a:custGeom>
          <a:avLst/>
          <a:gdLst/>
          <a:ahLst/>
          <a:cxnLst/>
          <a:rect l="0" t="0" r="0" b="0"/>
          <a:pathLst>
            <a:path>
              <a:moveTo>
                <a:pt x="0" y="0"/>
              </a:moveTo>
              <a:lnTo>
                <a:pt x="0" y="113789"/>
              </a:lnTo>
              <a:lnTo>
                <a:pt x="594342" y="113789"/>
              </a:lnTo>
              <a:lnTo>
                <a:pt x="594342" y="227579"/>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E3488E-B616-49A5-A51E-8F2D8F56462A}">
      <dsp:nvSpPr>
        <dsp:cNvPr id="0" name=""/>
        <dsp:cNvSpPr/>
      </dsp:nvSpPr>
      <dsp:spPr>
        <a:xfrm>
          <a:off x="3683539" y="1549508"/>
          <a:ext cx="853424" cy="568949"/>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itchFamily="34" charset="-122"/>
              <a:ea typeface="微软雅黑" pitchFamily="34" charset="-122"/>
            </a:rPr>
            <a:t>子问题</a:t>
          </a:r>
          <a:r>
            <a:rPr lang="en-US" altLang="zh-CN" sz="1400" kern="1200" smtClean="0">
              <a:latin typeface="微软雅黑" pitchFamily="34" charset="-122"/>
              <a:ea typeface="微软雅黑" pitchFamily="34" charset="-122"/>
            </a:rPr>
            <a:t>2</a:t>
          </a:r>
          <a:endParaRPr lang="zh-CN" altLang="en-US" sz="1400" kern="1200">
            <a:latin typeface="微软雅黑" pitchFamily="34" charset="-122"/>
            <a:ea typeface="微软雅黑" pitchFamily="34" charset="-122"/>
          </a:endParaRPr>
        </a:p>
      </dsp:txBody>
      <dsp:txXfrm>
        <a:off x="3700203" y="1566172"/>
        <a:ext cx="820096" cy="5356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굴림" pitchFamily="50" charset="-127"/>
              </a:defRPr>
            </a:lvl1pPr>
          </a:lstStyle>
          <a:p>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굴림" pitchFamily="50" charset="-127"/>
              </a:defRPr>
            </a:lvl1pPr>
          </a:lstStyle>
          <a:p>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굴림" pitchFamily="50" charset="-127"/>
              </a:defRPr>
            </a:lvl1pPr>
          </a:lstStyle>
          <a:p>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굴림" pitchFamily="50" charset="-127"/>
              </a:defRPr>
            </a:lvl1pPr>
          </a:lstStyle>
          <a:p>
            <a:fld id="{B6409F1D-0D13-4DEA-8C5D-9BDE9B032B94}" type="slidenum">
              <a:rPr lang="ko-KR" altLang="en-US"/>
              <a:pPr/>
              <a:t>‹#›</a:t>
            </a:fld>
            <a:endParaRPr lang="en-US" altLang="ko-KR"/>
          </a:p>
        </p:txBody>
      </p:sp>
    </p:spTree>
    <p:extLst>
      <p:ext uri="{BB962C8B-B14F-4D97-AF65-F5344CB8AC3E}">
        <p14:creationId xmlns:p14="http://schemas.microsoft.com/office/powerpoint/2010/main" val="1904043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F48A58-27F2-442B-B168-04A12BA5E715}" type="datetimeFigureOut">
              <a:rPr lang="zh-CN" altLang="en-US" smtClean="0"/>
              <a:t>2014-10-28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027ABA-50B6-4311-B04A-E148B14A8A53}" type="slidenum">
              <a:rPr lang="zh-CN" altLang="en-US" smtClean="0"/>
              <a:t>‹#›</a:t>
            </a:fld>
            <a:endParaRPr lang="zh-CN" altLang="en-US"/>
          </a:p>
        </p:txBody>
      </p:sp>
    </p:spTree>
    <p:extLst>
      <p:ext uri="{BB962C8B-B14F-4D97-AF65-F5344CB8AC3E}">
        <p14:creationId xmlns:p14="http://schemas.microsoft.com/office/powerpoint/2010/main" val="116453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614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8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return</a:t>
            </a:r>
            <a:r>
              <a:rPr lang="zh-CN" altLang="en-US" smtClean="0"/>
              <a:t>语句的作用是结束函数调用，并将结果返回给调用者。不过，对于函数来说，该语句是可选的，并且可以出现在函数体的任意位置；如果没有</a:t>
            </a:r>
            <a:r>
              <a:rPr lang="en-US" altLang="zh-CN" smtClean="0"/>
              <a:t>return</a:t>
            </a:r>
            <a:r>
              <a:rPr lang="zh-CN" altLang="en-US" smtClean="0"/>
              <a:t>语句，那么该函数就在函数体结束位置将控制权返回给调用方</a:t>
            </a:r>
            <a:endParaRPr lang="zh-CN" altLang="en-US"/>
          </a:p>
        </p:txBody>
      </p:sp>
      <p:sp>
        <p:nvSpPr>
          <p:cNvPr id="4" name="灯片编号占位符 3"/>
          <p:cNvSpPr>
            <a:spLocks noGrp="1"/>
          </p:cNvSpPr>
          <p:nvPr>
            <p:ph type="sldNum" sz="quarter" idx="10"/>
          </p:nvPr>
        </p:nvSpPr>
        <p:spPr/>
        <p:txBody>
          <a:bodyPr/>
          <a:lstStyle/>
          <a:p>
            <a:fld id="{9BD66870-3EF6-4AA1-B83C-5EF97D491C29}" type="slidenum">
              <a:rPr lang="zh-CN" altLang="en-US" smtClean="0"/>
              <a:t>27</a:t>
            </a:fld>
            <a:endParaRPr lang="zh-CN" altLang="en-US"/>
          </a:p>
        </p:txBody>
      </p:sp>
    </p:spTree>
    <p:extLst>
      <p:ext uri="{BB962C8B-B14F-4D97-AF65-F5344CB8AC3E}">
        <p14:creationId xmlns:p14="http://schemas.microsoft.com/office/powerpoint/2010/main" val="3796242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return</a:t>
            </a:r>
            <a:r>
              <a:rPr lang="zh-CN" altLang="en-US" smtClean="0"/>
              <a:t>语句的作用是结束函数调用，并将结果返回给调用者。不过，对于函数来说，该语句是可选的，并且可以出现在函数体的任意位置；如果没有</a:t>
            </a:r>
            <a:r>
              <a:rPr lang="en-US" altLang="zh-CN" smtClean="0"/>
              <a:t>return</a:t>
            </a:r>
            <a:r>
              <a:rPr lang="zh-CN" altLang="en-US" smtClean="0"/>
              <a:t>语句，那么该函数就在函数体结束位置将控制权返回给调用方</a:t>
            </a:r>
            <a:endParaRPr lang="zh-CN" altLang="en-US"/>
          </a:p>
        </p:txBody>
      </p:sp>
      <p:sp>
        <p:nvSpPr>
          <p:cNvPr id="4" name="灯片编号占位符 3"/>
          <p:cNvSpPr>
            <a:spLocks noGrp="1"/>
          </p:cNvSpPr>
          <p:nvPr>
            <p:ph type="sldNum" sz="quarter" idx="10"/>
          </p:nvPr>
        </p:nvSpPr>
        <p:spPr/>
        <p:txBody>
          <a:bodyPr/>
          <a:lstStyle/>
          <a:p>
            <a:fld id="{9BD66870-3EF6-4AA1-B83C-5EF97D491C29}" type="slidenum">
              <a:rPr lang="zh-CN" altLang="en-US" smtClean="0"/>
              <a:t>28</a:t>
            </a:fld>
            <a:endParaRPr lang="zh-CN" altLang="en-US"/>
          </a:p>
        </p:txBody>
      </p:sp>
    </p:spTree>
    <p:extLst>
      <p:ext uri="{BB962C8B-B14F-4D97-AF65-F5344CB8AC3E}">
        <p14:creationId xmlns:p14="http://schemas.microsoft.com/office/powerpoint/2010/main" val="3796242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Python</a:t>
            </a:r>
            <a:r>
              <a:rPr lang="zh-CN" altLang="en-US" smtClean="0"/>
              <a:t>中的任何变量都有其特定的作用域，比如在一个函数中定义的变量一般只能在该函数内部使用，这些只能在程序的特定部分使用的变量我们称之为局部变量；比如在一个文件顶部定义的变量可以供该文件中的任何函数调用，这些可以为整个程序所使用的变量称为全局变量。</a:t>
            </a:r>
            <a:endParaRPr lang="en-US" altLang="zh-CN" smtClean="0"/>
          </a:p>
          <a:p>
            <a:endParaRPr lang="en-US" altLang="zh-CN" smtClean="0"/>
          </a:p>
          <a:p>
            <a:r>
              <a:rPr lang="zh-CN" altLang="en-US" smtClean="0"/>
              <a:t>上面是从空间的角度来考察变量的局部性和全局性，如果从时间的角度来看，不妨简单地认为在程序运行的整个过程中，全局变量一直占据着内存，并且它的值可以供所有函数访问；而局部变量则是只有在其所在函数被调用时才给它分配内存，当函数返回时，其所占内存就会被释放，所以它只能供其所在的函数所访问</a:t>
            </a:r>
            <a:r>
              <a:rPr lang="en-US" altLang="zh-CN" smtClean="0"/>
              <a:t>——</a:t>
            </a:r>
            <a:r>
              <a:rPr lang="zh-CN" altLang="en-US" smtClean="0"/>
              <a:t>换句话说，当某个函数退出时，其局部变量原先所占的内存将被分配给其它函数的局部变量</a:t>
            </a:r>
            <a:endParaRPr lang="zh-CN" altLang="en-US"/>
          </a:p>
        </p:txBody>
      </p:sp>
      <p:sp>
        <p:nvSpPr>
          <p:cNvPr id="4" name="灯片编号占位符 3"/>
          <p:cNvSpPr>
            <a:spLocks noGrp="1"/>
          </p:cNvSpPr>
          <p:nvPr>
            <p:ph type="sldNum" sz="quarter" idx="10"/>
          </p:nvPr>
        </p:nvSpPr>
        <p:spPr/>
        <p:txBody>
          <a:bodyPr/>
          <a:lstStyle/>
          <a:p>
            <a:fld id="{9BD66870-3EF6-4AA1-B83C-5EF97D491C29}" type="slidenum">
              <a:rPr lang="zh-CN" altLang="en-US" smtClean="0"/>
              <a:t>29</a:t>
            </a:fld>
            <a:endParaRPr lang="zh-CN" altLang="en-US"/>
          </a:p>
        </p:txBody>
      </p:sp>
    </p:spTree>
    <p:extLst>
      <p:ext uri="{BB962C8B-B14F-4D97-AF65-F5344CB8AC3E}">
        <p14:creationId xmlns:p14="http://schemas.microsoft.com/office/powerpoint/2010/main" val="22076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634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03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首先把一个复杂的大问题分解为若干相对独立的小问题。如果小问题仍较复杂，则可以把这些小问题又继续分解成若干子问题，这样不断地分解，使得小问题或子问题简单到能够直接用程序的三种基本结构表达为止</a:t>
            </a:r>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058034C0-7DC6-42E0-AC2B-2C54D8044D36}" type="slidenum">
              <a:rPr lang="zh-CN" altLang="en-US" smtClean="0"/>
              <a:t>34</a:t>
            </a:fld>
            <a:endParaRPr lang="zh-CN" altLang="en-US"/>
          </a:p>
        </p:txBody>
      </p:sp>
    </p:spTree>
    <p:extLst>
      <p:ext uri="{BB962C8B-B14F-4D97-AF65-F5344CB8AC3E}">
        <p14:creationId xmlns:p14="http://schemas.microsoft.com/office/powerpoint/2010/main" val="3533773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95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05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645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一是为了降低编程的难度，通常将一个复杂的大问题分解成一系列更简单的小问题，然后将小问题继续划分成更小的问题，当问题细化为足够简单时，我们就可以分而治之。这时，我们可以使用函数来处理特定的问题，各个小问题解决了，大问题也就迎刃而解了。二是代码重用。我们定义的函数可以在一个程序的多个位置使用，也可以用于多个程序。此外，我们还可以把函数放到一个模块中供其他程序员使用，同时，我们也可以使用其他程序员定义的函数。这就避免了重复劳动，提供了工作效率</a:t>
            </a:r>
            <a:endParaRPr lang="zh-CN" altLang="en-US"/>
          </a:p>
        </p:txBody>
      </p:sp>
      <p:sp>
        <p:nvSpPr>
          <p:cNvPr id="4" name="灯片编号占位符 3"/>
          <p:cNvSpPr>
            <a:spLocks noGrp="1"/>
          </p:cNvSpPr>
          <p:nvPr>
            <p:ph type="sldNum" sz="quarter" idx="10"/>
          </p:nvPr>
        </p:nvSpPr>
        <p:spPr/>
        <p:txBody>
          <a:bodyPr/>
          <a:lstStyle/>
          <a:p>
            <a:fld id="{9BD66870-3EF6-4AA1-B83C-5EF97D491C29}" type="slidenum">
              <a:rPr lang="zh-CN" altLang="en-US" smtClean="0"/>
              <a:t>43</a:t>
            </a:fld>
            <a:endParaRPr lang="zh-CN" altLang="en-US"/>
          </a:p>
        </p:txBody>
      </p:sp>
    </p:spTree>
    <p:extLst>
      <p:ext uri="{BB962C8B-B14F-4D97-AF65-F5344CB8AC3E}">
        <p14:creationId xmlns:p14="http://schemas.microsoft.com/office/powerpoint/2010/main" val="4462878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a:t>
            </a:r>
            <a:r>
              <a:rPr lang="zh-CN" altLang="en-US" smtClean="0"/>
              <a:t>语言编译型的执行过程</a:t>
            </a:r>
            <a:endParaRPr lang="en-US" altLang="zh-CN" smtClean="0"/>
          </a:p>
          <a:p>
            <a:endParaRPr lang="en-US" altLang="zh-CN" smtClean="0"/>
          </a:p>
          <a:p>
            <a:r>
              <a:rPr lang="en-US" altLang="zh-CN" smtClean="0"/>
              <a:t>Python</a:t>
            </a:r>
            <a:r>
              <a:rPr lang="zh-CN" altLang="en-US" smtClean="0"/>
              <a:t>解释性的执行过程，现场演示</a:t>
            </a:r>
            <a:endParaRPr lang="zh-CN" altLang="en-US"/>
          </a:p>
        </p:txBody>
      </p:sp>
      <p:sp>
        <p:nvSpPr>
          <p:cNvPr id="4" name="灯片编号占位符 3"/>
          <p:cNvSpPr>
            <a:spLocks noGrp="1"/>
          </p:cNvSpPr>
          <p:nvPr>
            <p:ph type="sldNum" sz="quarter" idx="10"/>
          </p:nvPr>
        </p:nvSpPr>
        <p:spPr/>
        <p:txBody>
          <a:bodyPr/>
          <a:lstStyle/>
          <a:p>
            <a:fld id="{9BD66870-3EF6-4AA1-B83C-5EF97D491C29}" type="slidenum">
              <a:rPr lang="zh-CN" altLang="en-US" smtClean="0"/>
              <a:t>48</a:t>
            </a:fld>
            <a:endParaRPr lang="zh-CN" altLang="en-US"/>
          </a:p>
        </p:txBody>
      </p:sp>
      <p:sp>
        <p:nvSpPr>
          <p:cNvPr id="5" name="Date Placeholder 4"/>
          <p:cNvSpPr>
            <a:spLocks noGrp="1"/>
          </p:cNvSpPr>
          <p:nvPr>
            <p:ph type="dt" idx="11"/>
          </p:nvPr>
        </p:nvSpPr>
        <p:spPr/>
        <p:txBody>
          <a:bodyPr/>
          <a:lstStyle/>
          <a:p>
            <a:fld id="{0C005E8B-92AB-4618-92A7-351FC925B925}" type="datetime1">
              <a:rPr lang="zh-CN" altLang="en-US" smtClean="0"/>
              <a:t>2014-10-28</a:t>
            </a:fld>
            <a:endParaRPr lang="zh-CN" altLang="en-US"/>
          </a:p>
        </p:txBody>
      </p:sp>
    </p:spTree>
    <p:extLst>
      <p:ext uri="{BB962C8B-B14F-4D97-AF65-F5344CB8AC3E}">
        <p14:creationId xmlns:p14="http://schemas.microsoft.com/office/powerpoint/2010/main" val="2144073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smtClean="0"/>
              <a:t>选择有意义的名字：变量名一般是名词短语，函数名一般是动词短语</a:t>
            </a:r>
          </a:p>
          <a:p>
            <a:endParaRPr lang="en-US" altLang="zh-CN" smtClean="0"/>
          </a:p>
          <a:p>
            <a:r>
              <a:rPr lang="zh-CN" altLang="en-US" smtClean="0"/>
              <a:t>编程风格分散到各个章节，注释可以讲，</a:t>
            </a:r>
            <a:r>
              <a:rPr lang="en-US" altLang="zh-CN" smtClean="0"/>
              <a:t>coding</a:t>
            </a:r>
            <a:r>
              <a:rPr lang="zh-CN" altLang="en-US" smtClean="0"/>
              <a:t>贯彻，缩进</a:t>
            </a:r>
            <a:endParaRPr lang="en-US" altLang="zh-CN" smtClean="0"/>
          </a:p>
        </p:txBody>
      </p:sp>
      <p:sp>
        <p:nvSpPr>
          <p:cNvPr id="4" name="灯片编号占位符 3"/>
          <p:cNvSpPr>
            <a:spLocks noGrp="1"/>
          </p:cNvSpPr>
          <p:nvPr>
            <p:ph type="sldNum" sz="quarter" idx="10"/>
          </p:nvPr>
        </p:nvSpPr>
        <p:spPr/>
        <p:txBody>
          <a:bodyPr/>
          <a:lstStyle/>
          <a:p>
            <a:fld id="{9BD66870-3EF6-4AA1-B83C-5EF97D491C29}" type="slidenum">
              <a:rPr lang="zh-CN" altLang="en-US" smtClean="0"/>
              <a:t>50</a:t>
            </a:fld>
            <a:endParaRPr lang="zh-CN" altLang="en-US"/>
          </a:p>
        </p:txBody>
      </p:sp>
      <p:sp>
        <p:nvSpPr>
          <p:cNvPr id="5" name="Date Placeholder 4"/>
          <p:cNvSpPr>
            <a:spLocks noGrp="1"/>
          </p:cNvSpPr>
          <p:nvPr>
            <p:ph type="dt" idx="11"/>
          </p:nvPr>
        </p:nvSpPr>
        <p:spPr/>
        <p:txBody>
          <a:bodyPr/>
          <a:lstStyle/>
          <a:p>
            <a:fld id="{710C2D37-72B8-439E-958E-DAF672736231}" type="datetime1">
              <a:rPr lang="zh-CN" altLang="en-US" smtClean="0"/>
              <a:t>2014-10-28</a:t>
            </a:fld>
            <a:endParaRPr lang="zh-CN" altLang="en-US"/>
          </a:p>
        </p:txBody>
      </p:sp>
    </p:spTree>
    <p:extLst>
      <p:ext uri="{BB962C8B-B14F-4D97-AF65-F5344CB8AC3E}">
        <p14:creationId xmlns:p14="http://schemas.microsoft.com/office/powerpoint/2010/main" val="3744746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模拟执行</a:t>
            </a:r>
            <a:endParaRPr lang="en-US" altLang="zh-CN" smtClean="0"/>
          </a:p>
          <a:p>
            <a:endParaRPr lang="en-US" altLang="zh-CN" smtClean="0"/>
          </a:p>
          <a:p>
            <a:r>
              <a:rPr lang="zh-CN" altLang="en-US" smtClean="0"/>
              <a:t>班级</a:t>
            </a:r>
            <a:endParaRPr lang="en-US" altLang="zh-CN" smtClean="0"/>
          </a:p>
          <a:p>
            <a:endParaRPr lang="en-US" altLang="zh-CN" smtClean="0"/>
          </a:p>
          <a:p>
            <a:r>
              <a:rPr lang="zh-CN" altLang="en-US" smtClean="0"/>
              <a:t>函数引入，函数概念强调，数学重复求解</a:t>
            </a:r>
            <a:r>
              <a:rPr lang="zh-CN" altLang="en-US" baseline="0" smtClean="0"/>
              <a:t>，函数概念建立，用函数求解问题，封装，分治，信息隐藏，复用，共享，开方例子</a:t>
            </a:r>
            <a:endParaRPr lang="en-US" altLang="zh-CN" baseline="0" smtClean="0"/>
          </a:p>
          <a:p>
            <a:endParaRPr lang="en-US" altLang="zh-CN" baseline="0" smtClean="0"/>
          </a:p>
          <a:p>
            <a:r>
              <a:rPr lang="zh-CN" altLang="en-US" baseline="0" smtClean="0"/>
              <a:t>递归：一般条件，基线条件，例子（可多种方法），必须递归，不适合递归，知道什么问题递归适用，能解决什么问题，怎么写递归，调用过程，开销</a:t>
            </a:r>
            <a:endParaRPr lang="en-US" altLang="zh-CN" baseline="0" smtClean="0"/>
          </a:p>
          <a:p>
            <a:endParaRPr lang="en-US" altLang="zh-CN" baseline="0" smtClean="0"/>
          </a:p>
        </p:txBody>
      </p:sp>
      <p:sp>
        <p:nvSpPr>
          <p:cNvPr id="4" name="灯片编号占位符 3"/>
          <p:cNvSpPr>
            <a:spLocks noGrp="1"/>
          </p:cNvSpPr>
          <p:nvPr>
            <p:ph type="sldNum" sz="quarter" idx="10"/>
          </p:nvPr>
        </p:nvSpPr>
        <p:spPr/>
        <p:txBody>
          <a:bodyPr/>
          <a:lstStyle/>
          <a:p>
            <a:fld id="{9BD66870-3EF6-4AA1-B83C-5EF97D491C29}" type="slidenum">
              <a:rPr lang="zh-CN" altLang="en-US" smtClean="0"/>
              <a:t>11</a:t>
            </a:fld>
            <a:endParaRPr lang="zh-CN" altLang="en-US"/>
          </a:p>
        </p:txBody>
      </p:sp>
    </p:spTree>
    <p:extLst>
      <p:ext uri="{BB962C8B-B14F-4D97-AF65-F5344CB8AC3E}">
        <p14:creationId xmlns:p14="http://schemas.microsoft.com/office/powerpoint/2010/main" val="158797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在定义函数时函数名后面圆括号中的变量名称叫做“形式参数”，或简称为“形参”</a:t>
            </a:r>
            <a:endParaRPr lang="en-US" altLang="zh-CN" sz="1200" b="0" i="0" kern="1200" smtClean="0">
              <a:solidFill>
                <a:schemeClr val="tx1"/>
              </a:solidFill>
              <a:effectLst/>
              <a:latin typeface="+mn-lt"/>
              <a:ea typeface="+mn-ea"/>
              <a:cs typeface="+mn-cs"/>
            </a:endParaRPr>
          </a:p>
          <a:p>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在调用函数时，函数名后面圆括号中的变量名称叫做“实际参数”，或简称为“实参”</a:t>
            </a:r>
          </a:p>
          <a:p>
            <a:endParaRPr lang="zh-CN" altLang="en-US"/>
          </a:p>
        </p:txBody>
      </p:sp>
      <p:sp>
        <p:nvSpPr>
          <p:cNvPr id="4" name="灯片编号占位符 3"/>
          <p:cNvSpPr>
            <a:spLocks noGrp="1"/>
          </p:cNvSpPr>
          <p:nvPr>
            <p:ph type="sldNum" sz="quarter" idx="10"/>
          </p:nvPr>
        </p:nvSpPr>
        <p:spPr/>
        <p:txBody>
          <a:bodyPr/>
          <a:lstStyle/>
          <a:p>
            <a:fld id="{9BD66870-3EF6-4AA1-B83C-5EF97D491C29}" type="slidenum">
              <a:rPr lang="zh-CN" altLang="en-US" smtClean="0"/>
              <a:t>12</a:t>
            </a:fld>
            <a:endParaRPr lang="zh-CN" altLang="en-US"/>
          </a:p>
        </p:txBody>
      </p:sp>
    </p:spTree>
    <p:extLst>
      <p:ext uri="{BB962C8B-B14F-4D97-AF65-F5344CB8AC3E}">
        <p14:creationId xmlns:p14="http://schemas.microsoft.com/office/powerpoint/2010/main" val="195545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37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47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68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7941" name="AutoShape 2405"/>
          <p:cNvSpPr>
            <a:spLocks noChangeArrowheads="1"/>
          </p:cNvSpPr>
          <p:nvPr userDrawn="1"/>
        </p:nvSpPr>
        <p:spPr bwMode="gray">
          <a:xfrm>
            <a:off x="0" y="1752600"/>
            <a:ext cx="9144000" cy="2514600"/>
          </a:xfrm>
          <a:prstGeom prst="flowChartDocument">
            <a:avLst/>
          </a:prstGeom>
          <a:ln>
            <a:noFill/>
          </a:ln>
          <a:effectLst>
            <a:glow rad="63500">
              <a:schemeClr val="accent2">
                <a:alpha val="45000"/>
                <a:satMod val="12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67932" name="AutoShape 2396"/>
          <p:cNvSpPr>
            <a:spLocks noChangeArrowheads="1"/>
          </p:cNvSpPr>
          <p:nvPr userDrawn="1"/>
        </p:nvSpPr>
        <p:spPr bwMode="gray">
          <a:xfrm>
            <a:off x="306388" y="1752600"/>
            <a:ext cx="9144000" cy="2362200"/>
          </a:xfrm>
          <a:prstGeom prst="flowChartDocument">
            <a:avLst/>
          </a:prstGeom>
          <a:gradFill rotWithShape="0">
            <a:gsLst>
              <a:gs pos="0">
                <a:schemeClr val="accent1">
                  <a:gamma/>
                  <a:shade val="84706"/>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zh-CN" altLang="en-US"/>
          </a:p>
        </p:txBody>
      </p:sp>
      <p:sp>
        <p:nvSpPr>
          <p:cNvPr id="67940" name="AutoShape 2404"/>
          <p:cNvSpPr>
            <a:spLocks noChangeArrowheads="1"/>
          </p:cNvSpPr>
          <p:nvPr userDrawn="1"/>
        </p:nvSpPr>
        <p:spPr bwMode="gray">
          <a:xfrm>
            <a:off x="0" y="304800"/>
            <a:ext cx="9144000" cy="2209800"/>
          </a:xfrm>
          <a:prstGeom prst="flowChartDocumen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zh-CN" altLang="en-US"/>
          </a:p>
        </p:txBody>
      </p:sp>
      <p:sp>
        <p:nvSpPr>
          <p:cNvPr id="67931" name="AutoShape 2395"/>
          <p:cNvSpPr>
            <a:spLocks noChangeArrowheads="1"/>
          </p:cNvSpPr>
          <p:nvPr userDrawn="1"/>
        </p:nvSpPr>
        <p:spPr bwMode="gray">
          <a:xfrm>
            <a:off x="0" y="0"/>
            <a:ext cx="9144000" cy="2057400"/>
          </a:xfrm>
          <a:prstGeom prst="flowChartDocument">
            <a:avLst/>
          </a:prstGeom>
          <a:gradFill rotWithShape="0">
            <a:gsLst>
              <a:gs pos="0">
                <a:schemeClr val="accent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zh-CN" altLang="en-US"/>
          </a:p>
        </p:txBody>
      </p:sp>
      <p:sp>
        <p:nvSpPr>
          <p:cNvPr id="67930" name="Oval 2394"/>
          <p:cNvSpPr>
            <a:spLocks noChangeArrowheads="1"/>
          </p:cNvSpPr>
          <p:nvPr userDrawn="1"/>
        </p:nvSpPr>
        <p:spPr bwMode="gray">
          <a:xfrm>
            <a:off x="722313" y="1752600"/>
            <a:ext cx="552450" cy="508000"/>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934" name="Oval 2398"/>
          <p:cNvSpPr>
            <a:spLocks noChangeArrowheads="1"/>
          </p:cNvSpPr>
          <p:nvPr userDrawn="1"/>
        </p:nvSpPr>
        <p:spPr bwMode="gray">
          <a:xfrm>
            <a:off x="2971800" y="1773238"/>
            <a:ext cx="230188" cy="207963"/>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935" name="Oval 2399"/>
          <p:cNvSpPr>
            <a:spLocks noChangeArrowheads="1"/>
          </p:cNvSpPr>
          <p:nvPr userDrawn="1"/>
        </p:nvSpPr>
        <p:spPr bwMode="gray">
          <a:xfrm>
            <a:off x="2247900" y="2271713"/>
            <a:ext cx="538163" cy="495300"/>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48" name="Rectangle 536"/>
          <p:cNvSpPr>
            <a:spLocks noGrp="1" noChangeArrowheads="1"/>
          </p:cNvSpPr>
          <p:nvPr userDrawn="1">
            <p:ph type="ctrTitle" sz="quarter"/>
          </p:nvPr>
        </p:nvSpPr>
        <p:spPr bwMode="black">
          <a:xfrm>
            <a:off x="0" y="2533650"/>
            <a:ext cx="8723313" cy="1123950"/>
          </a:xfrm>
        </p:spPr>
        <p:txBody>
          <a:bodyPr/>
          <a:lstStyle>
            <a:lvl1pPr algn="r">
              <a:defRPr sz="4800">
                <a:solidFill>
                  <a:schemeClr val="bg1"/>
                </a:solidFill>
                <a:ea typeface="굴림" pitchFamily="50" charset="-127"/>
              </a:defRPr>
            </a:lvl1pPr>
          </a:lstStyle>
          <a:p>
            <a:pPr lvl="0"/>
            <a:r>
              <a:rPr lang="zh-CN" altLang="en-US" noProof="0" smtClean="0"/>
              <a:t>单击此处编辑母版标题样式</a:t>
            </a:r>
            <a:endParaRPr lang="en-US" altLang="ko-KR" noProof="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578793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152400"/>
            <a:ext cx="21336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62484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9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75675" y="127686"/>
            <a:ext cx="7772400" cy="6096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381000" y="1143000"/>
            <a:ext cx="8458200" cy="4953000"/>
          </a:xfrm>
        </p:spPr>
        <p:txBody>
          <a:bodyPr/>
          <a:lstStyle/>
          <a:p>
            <a:r>
              <a:rPr lang="zh-CN" altLang="en-US" smtClean="0"/>
              <a:t>单击图标添加图表</a:t>
            </a:r>
            <a:endParaRPr lang="zh-CN" altLang="en-US"/>
          </a:p>
        </p:txBody>
      </p:sp>
    </p:spTree>
    <p:extLst>
      <p:ext uri="{BB962C8B-B14F-4D97-AF65-F5344CB8AC3E}">
        <p14:creationId xmlns:p14="http://schemas.microsoft.com/office/powerpoint/2010/main" val="5201132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5675" y="127686"/>
            <a:ext cx="77724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1143000"/>
            <a:ext cx="8458200" cy="4953000"/>
          </a:xfrm>
        </p:spPr>
        <p:txBody>
          <a:bodyPr/>
          <a:lstStyle/>
          <a:p>
            <a:r>
              <a:rPr lang="zh-CN" altLang="en-US" smtClean="0"/>
              <a:t>单击图标添加表格</a:t>
            </a:r>
            <a:endParaRPr lang="zh-CN" altLang="en-US"/>
          </a:p>
        </p:txBody>
      </p:sp>
    </p:spTree>
    <p:extLst>
      <p:ext uri="{BB962C8B-B14F-4D97-AF65-F5344CB8AC3E}">
        <p14:creationId xmlns:p14="http://schemas.microsoft.com/office/powerpoint/2010/main" val="41565042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466521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79562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1430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430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185675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3568" y="114498"/>
            <a:ext cx="8229600" cy="63832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135969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3568" y="115329"/>
            <a:ext cx="7444736" cy="609600"/>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104723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0304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3306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灯片编号占位符 5"/>
          <p:cNvSpPr>
            <a:spLocks noGrp="1"/>
          </p:cNvSpPr>
          <p:nvPr>
            <p:ph type="sldNum" sz="quarter" idx="11"/>
          </p:nvPr>
        </p:nvSpPr>
        <p:spPr/>
        <p:txBody>
          <a:bodyPr/>
          <a:lstStyle>
            <a:lvl1pPr>
              <a:defRPr/>
            </a:lvl1pPr>
          </a:lstStyle>
          <a:p>
            <a:fld id="{0E2FF326-40AB-4419-94D7-07F42491831B}" type="slidenum">
              <a:rPr lang="ko-KR" altLang="en-US"/>
              <a:pPr/>
              <a:t>‹#›</a:t>
            </a:fld>
            <a:endParaRPr lang="en-US" altLang="ko-KR"/>
          </a:p>
        </p:txBody>
      </p:sp>
    </p:spTree>
    <p:extLst>
      <p:ext uri="{BB962C8B-B14F-4D97-AF65-F5344CB8AC3E}">
        <p14:creationId xmlns:p14="http://schemas.microsoft.com/office/powerpoint/2010/main" val="67229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2534" name="Rectangle 246"/>
          <p:cNvSpPr>
            <a:spLocks noChangeArrowheads="1"/>
          </p:cNvSpPr>
          <p:nvPr/>
        </p:nvSpPr>
        <p:spPr bwMode="gray">
          <a:xfrm>
            <a:off x="0" y="0"/>
            <a:ext cx="9144000" cy="838200"/>
          </a:xfrm>
          <a:prstGeom prst="rect">
            <a:avLst/>
          </a:prstGeom>
          <a:gradFill rotWithShape="0">
            <a:gsLst>
              <a:gs pos="0">
                <a:schemeClr val="hlink"/>
              </a:gs>
              <a:gs pos="100000">
                <a:schemeClr val="hlink">
                  <a:gamma/>
                  <a:tint val="2117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38" name="Rectangle 250"/>
          <p:cNvSpPr>
            <a:spLocks noChangeArrowheads="1"/>
          </p:cNvSpPr>
          <p:nvPr/>
        </p:nvSpPr>
        <p:spPr bwMode="white">
          <a:xfrm>
            <a:off x="0" y="990600"/>
            <a:ext cx="9144000" cy="3657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Rectangle 22"/>
          <p:cNvSpPr>
            <a:spLocks noGrp="1" noChangeArrowheads="1"/>
          </p:cNvSpPr>
          <p:nvPr>
            <p:ph type="body" idx="1"/>
          </p:nvPr>
        </p:nvSpPr>
        <p:spPr bwMode="auto">
          <a:xfrm>
            <a:off x="381000" y="1143000"/>
            <a:ext cx="8458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 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ltGray">
          <a:xfrm>
            <a:off x="4572000" y="647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1">
                <a:solidFill>
                  <a:schemeClr val="hlink"/>
                </a:solidFill>
                <a:latin typeface="+mn-lt"/>
                <a:ea typeface="굴림" pitchFamily="50" charset="-127"/>
              </a:defRPr>
            </a:lvl1pPr>
          </a:lstStyle>
          <a:p>
            <a:fld id="{794184EF-69AB-47AC-A6AB-C4E63B0D6B16}" type="slidenum">
              <a:rPr lang="ko-KR" altLang="en-US"/>
              <a:pPr/>
              <a:t>‹#›</a:t>
            </a:fld>
            <a:endParaRPr lang="en-US" altLang="ko-KR"/>
          </a:p>
        </p:txBody>
      </p:sp>
      <p:sp>
        <p:nvSpPr>
          <p:cNvPr id="12309" name="Rectangle 21"/>
          <p:cNvSpPr>
            <a:spLocks noGrp="1" noChangeArrowheads="1"/>
          </p:cNvSpPr>
          <p:nvPr>
            <p:ph type="title"/>
          </p:nvPr>
        </p:nvSpPr>
        <p:spPr bwMode="gray">
          <a:xfrm>
            <a:off x="683568" y="127686"/>
            <a:ext cx="744473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ko-KR" smtClean="0"/>
          </a:p>
        </p:txBody>
      </p:sp>
      <p:pic>
        <p:nvPicPr>
          <p:cNvPr id="12548" name="Picture 260" descr="http://astroleaks.lamost.org/wp-content/uploads/2012/03/Logo_Pyth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116632"/>
            <a:ext cx="632464" cy="63246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1" descr="工大标志"/>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01006" y="29531"/>
            <a:ext cx="3042994" cy="80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chemeClr val="tx1"/>
          </a:solidFill>
          <a:latin typeface="微软雅黑" pitchFamily="34" charset="-122"/>
          <a:ea typeface="微软雅黑" pitchFamily="34" charset="-122"/>
          <a:cs typeface="+mj-cs"/>
        </a:defRPr>
      </a:lvl1pPr>
      <a:lvl2pPr algn="l" rtl="0" eaLnBrk="1" fontAlgn="base" hangingPunct="1">
        <a:spcBef>
          <a:spcPct val="0"/>
        </a:spcBef>
        <a:spcAft>
          <a:spcPct val="0"/>
        </a:spcAft>
        <a:defRPr sz="3200" b="1">
          <a:solidFill>
            <a:schemeClr val="tx1"/>
          </a:solidFill>
          <a:latin typeface="Verdana" pitchFamily="34" charset="0"/>
        </a:defRPr>
      </a:lvl2pPr>
      <a:lvl3pPr algn="l" rtl="0" eaLnBrk="1" fontAlgn="base" hangingPunct="1">
        <a:spcBef>
          <a:spcPct val="0"/>
        </a:spcBef>
        <a:spcAft>
          <a:spcPct val="0"/>
        </a:spcAft>
        <a:defRPr sz="3200" b="1">
          <a:solidFill>
            <a:schemeClr val="tx1"/>
          </a:solidFill>
          <a:latin typeface="Verdana" pitchFamily="34" charset="0"/>
        </a:defRPr>
      </a:lvl3pPr>
      <a:lvl4pPr algn="l" rtl="0" eaLnBrk="1" fontAlgn="base" hangingPunct="1">
        <a:spcBef>
          <a:spcPct val="0"/>
        </a:spcBef>
        <a:spcAft>
          <a:spcPct val="0"/>
        </a:spcAft>
        <a:defRPr sz="3200" b="1">
          <a:solidFill>
            <a:schemeClr val="tx1"/>
          </a:solidFill>
          <a:latin typeface="Verdana" pitchFamily="34" charset="0"/>
        </a:defRPr>
      </a:lvl4pPr>
      <a:lvl5pPr algn="l" rtl="0" eaLnBrk="1" fontAlgn="base" hangingPunct="1">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lr>
          <a:schemeClr val="accent1"/>
        </a:buClr>
        <a:buSzPct val="60000"/>
        <a:buFont typeface="Wingdings" pitchFamily="2" charset="2"/>
        <a:buChar char="n"/>
        <a:defRPr sz="2400">
          <a:solidFill>
            <a:schemeClr val="tx1"/>
          </a:solidFill>
          <a:latin typeface="微软雅黑" pitchFamily="34" charset="-122"/>
          <a:ea typeface="微软雅黑" pitchFamily="34" charset="-122"/>
        </a:defRPr>
      </a:lvl2pPr>
      <a:lvl3pPr marL="1143000" indent="-228600" algn="l" rtl="0" eaLnBrk="1" fontAlgn="base" hangingPunct="1">
        <a:spcBef>
          <a:spcPct val="20000"/>
        </a:spcBef>
        <a:spcAft>
          <a:spcPct val="0"/>
        </a:spcAft>
        <a:buClr>
          <a:schemeClr val="accent2"/>
        </a:buClr>
        <a:buSzPct val="60000"/>
        <a:buFont typeface="Wingdings" pitchFamily="2" charset="2"/>
        <a:buChar char="n"/>
        <a:defRPr sz="2400">
          <a:solidFill>
            <a:schemeClr val="tx1"/>
          </a:solidFill>
          <a:latin typeface="微软雅黑" pitchFamily="34" charset="-122"/>
          <a:ea typeface="微软雅黑" pitchFamily="34" charset="-122"/>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微软雅黑" pitchFamily="34" charset="-122"/>
          <a:ea typeface="微软雅黑" pitchFamily="34" charset="-122"/>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w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1.w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1.wmf"/><Relationship Id="rId4"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1.wmf"/><Relationship Id="rId4"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0.png"/><Relationship Id="rId5" Type="http://schemas.openxmlformats.org/officeDocument/2006/relationships/image" Target="../media/image21.wmf"/><Relationship Id="rId4" Type="http://schemas.openxmlformats.org/officeDocument/2006/relationships/oleObject" Target="../embeddings/oleObject14.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0.png"/><Relationship Id="rId5" Type="http://schemas.openxmlformats.org/officeDocument/2006/relationships/image" Target="../media/image21.wmf"/><Relationship Id="rId4" Type="http://schemas.openxmlformats.org/officeDocument/2006/relationships/oleObject" Target="../embeddings/oleObject15.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0.png"/><Relationship Id="rId5" Type="http://schemas.openxmlformats.org/officeDocument/2006/relationships/image" Target="../media/image21.wmf"/><Relationship Id="rId4"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0.png"/><Relationship Id="rId5" Type="http://schemas.openxmlformats.org/officeDocument/2006/relationships/image" Target="../media/image21.wmf"/><Relationship Id="rId4" Type="http://schemas.openxmlformats.org/officeDocument/2006/relationships/oleObject" Target="../embeddings/oleObject1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1.wmf"/><Relationship Id="rId4" Type="http://schemas.openxmlformats.org/officeDocument/2006/relationships/oleObject" Target="../embeddings/oleObject18.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1.wmf"/><Relationship Id="rId4" Type="http://schemas.openxmlformats.org/officeDocument/2006/relationships/oleObject" Target="../embeddings/oleObject19.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ctrTitle"/>
          </p:nvPr>
        </p:nvSpPr>
        <p:spPr/>
        <p:txBody>
          <a:bodyPr/>
          <a:lstStyle/>
          <a:p>
            <a:r>
              <a:rPr lang="zh-CN" altLang="en-US" dirty="0" smtClean="0">
                <a:ea typeface="微软雅黑" pitchFamily="34" charset="-122"/>
              </a:rPr>
              <a:t>函数</a:t>
            </a:r>
            <a:endParaRPr lang="ko-KR" altLang="en-US" dirty="0"/>
          </a:p>
        </p:txBody>
      </p:sp>
      <p:sp>
        <p:nvSpPr>
          <p:cNvPr id="70659" name="Rectangle 1027"/>
          <p:cNvSpPr>
            <a:spLocks noGrp="1" noChangeArrowheads="1"/>
          </p:cNvSpPr>
          <p:nvPr>
            <p:ph type="subTitle" idx="1"/>
          </p:nvPr>
        </p:nvSpPr>
        <p:spPr bwMode="auto">
          <a:xfrm>
            <a:off x="1371600" y="4419600"/>
            <a:ext cx="6400800" cy="1752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buFont typeface="Wingdings" pitchFamily="2" charset="2"/>
              <a:buNone/>
            </a:pPr>
            <a:fld id="{BD631437-4752-4689-BF34-1264CCEFDE5A}" type="datetime3">
              <a:rPr lang="zh-CN" altLang="en-US" sz="3600" b="0" smtClean="0">
                <a:ea typeface="굴림" pitchFamily="50" charset="-127"/>
              </a:rPr>
              <a:t>2014年10月28日星期二</a:t>
            </a:fld>
            <a:endParaRPr lang="ko-KR" altLang="en-US" sz="3600" b="0" dirty="0">
              <a:ea typeface="굴림" pitchFamily="50" charset="-127"/>
            </a:endParaRPr>
          </a:p>
        </p:txBody>
      </p:sp>
      <p:sp>
        <p:nvSpPr>
          <p:cNvPr id="2" name="TextBox 1"/>
          <p:cNvSpPr txBox="1"/>
          <p:nvPr/>
        </p:nvSpPr>
        <p:spPr>
          <a:xfrm>
            <a:off x="5335060" y="6239053"/>
            <a:ext cx="3816424" cy="646331"/>
          </a:xfrm>
          <a:prstGeom prst="rect">
            <a:avLst/>
          </a:prstGeom>
          <a:solidFill>
            <a:schemeClr val="bg1"/>
          </a:solidFill>
        </p:spPr>
        <p:txBody>
          <a:bodyPr wrap="square" rtlCol="0">
            <a:spAutoFit/>
          </a:bodyPr>
          <a:lstStyle/>
          <a:p>
            <a:endParaRPr lang="en-US" altLang="zh-CN" smtClean="0"/>
          </a:p>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7"/>
          <p:cNvSpPr>
            <a:spLocks noChangeArrowheads="1"/>
          </p:cNvSpPr>
          <p:nvPr/>
        </p:nvSpPr>
        <p:spPr bwMode="auto">
          <a:xfrm>
            <a:off x="1023863" y="893763"/>
            <a:ext cx="5852393" cy="2151062"/>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b="1" dirty="0" err="1">
                <a:solidFill>
                  <a:schemeClr val="tx2"/>
                </a:solidFill>
                <a:latin typeface="Courier New" pitchFamily="49" charset="0"/>
                <a:ea typeface="宋体" charset="-122"/>
              </a:rPr>
              <a:t>def</a:t>
            </a:r>
            <a:r>
              <a:rPr lang="en-US" altLang="zh-CN" b="1" dirty="0">
                <a:solidFill>
                  <a:schemeClr val="tx2"/>
                </a:solidFill>
                <a:latin typeface="Courier New" pitchFamily="49" charset="0"/>
                <a:ea typeface="宋体" charset="-122"/>
              </a:rPr>
              <a:t> sum(i1, i2):</a:t>
            </a:r>
          </a:p>
          <a:p>
            <a:r>
              <a:rPr lang="en-US" altLang="zh-CN" b="1" dirty="0">
                <a:solidFill>
                  <a:schemeClr val="tx2"/>
                </a:solidFill>
                <a:latin typeface="Courier New" pitchFamily="49" charset="0"/>
                <a:ea typeface="宋体" charset="-122"/>
              </a:rPr>
              <a:t>    result = 0</a:t>
            </a:r>
          </a:p>
          <a:p>
            <a:r>
              <a:rPr lang="en-US" altLang="zh-CN" b="1" dirty="0">
                <a:solidFill>
                  <a:schemeClr val="tx2"/>
                </a:solidFill>
                <a:latin typeface="Courier New" pitchFamily="49" charset="0"/>
                <a:ea typeface="宋体" charset="-122"/>
              </a:rPr>
              <a:t>    for </a:t>
            </a:r>
            <a:r>
              <a:rPr lang="en-US" altLang="zh-CN" b="1" dirty="0" err="1">
                <a:solidFill>
                  <a:schemeClr val="tx2"/>
                </a:solidFill>
                <a:latin typeface="Courier New" pitchFamily="49" charset="0"/>
                <a:ea typeface="宋体" charset="-122"/>
              </a:rPr>
              <a:t>i</a:t>
            </a:r>
            <a:r>
              <a:rPr lang="en-US" altLang="zh-CN" b="1" dirty="0">
                <a:solidFill>
                  <a:schemeClr val="tx2"/>
                </a:solidFill>
                <a:latin typeface="Courier New" pitchFamily="49" charset="0"/>
                <a:ea typeface="宋体" charset="-122"/>
              </a:rPr>
              <a:t> in range(i1, i2 + 1):</a:t>
            </a:r>
          </a:p>
          <a:p>
            <a:r>
              <a:rPr lang="en-US" altLang="zh-CN" b="1" dirty="0">
                <a:solidFill>
                  <a:schemeClr val="tx2"/>
                </a:solidFill>
                <a:latin typeface="Courier New" pitchFamily="49" charset="0"/>
                <a:ea typeface="宋体" charset="-122"/>
              </a:rPr>
              <a:t>        result += </a:t>
            </a:r>
            <a:r>
              <a:rPr lang="en-US" altLang="zh-CN" b="1" dirty="0" err="1">
                <a:solidFill>
                  <a:schemeClr val="tx2"/>
                </a:solidFill>
                <a:latin typeface="Courier New" pitchFamily="49" charset="0"/>
                <a:ea typeface="宋体" charset="-122"/>
              </a:rPr>
              <a:t>i</a:t>
            </a:r>
            <a:endParaRPr lang="en-US" altLang="zh-CN" b="1" dirty="0">
              <a:solidFill>
                <a:schemeClr val="tx2"/>
              </a:solidFill>
              <a:latin typeface="Courier New" pitchFamily="49" charset="0"/>
              <a:ea typeface="宋体" charset="-122"/>
            </a:endParaRPr>
          </a:p>
          <a:p>
            <a:r>
              <a:rPr lang="en-US" altLang="zh-CN" b="1" dirty="0">
                <a:solidFill>
                  <a:schemeClr val="tx2"/>
                </a:solidFill>
                <a:latin typeface="Courier New" pitchFamily="49" charset="0"/>
                <a:ea typeface="宋体" charset="-122"/>
              </a:rPr>
              <a:t>    return result</a:t>
            </a:r>
          </a:p>
        </p:txBody>
      </p:sp>
      <p:sp>
        <p:nvSpPr>
          <p:cNvPr id="32770" name="Rectangle 2"/>
          <p:cNvSpPr>
            <a:spLocks noGrp="1" noChangeArrowheads="1"/>
          </p:cNvSpPr>
          <p:nvPr>
            <p:ph type="title"/>
          </p:nvPr>
        </p:nvSpPr>
        <p:spPr bwMode="black"/>
        <p:txBody>
          <a:bodyPr/>
          <a:lstStyle/>
          <a:p>
            <a:r>
              <a:rPr lang="zh-CN" altLang="en-US" dirty="0" smtClean="0"/>
              <a:t>解</a:t>
            </a:r>
            <a:r>
              <a:rPr lang="zh-CN" altLang="en-US" dirty="0"/>
              <a:t>决办法</a:t>
            </a:r>
            <a:r>
              <a:rPr lang="en-US" altLang="zh-CN" dirty="0"/>
              <a:t>-</a:t>
            </a:r>
            <a:r>
              <a:rPr lang="zh-CN" altLang="en-US" dirty="0"/>
              <a:t>函数</a:t>
            </a:r>
            <a:endParaRPr lang="ko-KR" altLang="en-US" dirty="0"/>
          </a:p>
        </p:txBody>
      </p:sp>
      <p:grpSp>
        <p:nvGrpSpPr>
          <p:cNvPr id="7" name="组合 6"/>
          <p:cNvGrpSpPr/>
          <p:nvPr/>
        </p:nvGrpSpPr>
        <p:grpSpPr>
          <a:xfrm>
            <a:off x="-1" y="1020656"/>
            <a:ext cx="3950059" cy="898632"/>
            <a:chOff x="179512" y="3394464"/>
            <a:chExt cx="3326882" cy="898632"/>
          </a:xfrm>
        </p:grpSpPr>
        <p:sp>
          <p:nvSpPr>
            <p:cNvPr id="5" name="圆角矩形 4"/>
            <p:cNvSpPr/>
            <p:nvPr/>
          </p:nvSpPr>
          <p:spPr>
            <a:xfrm>
              <a:off x="1041847" y="3394464"/>
              <a:ext cx="2464547" cy="408528"/>
            </a:xfrm>
            <a:prstGeom prst="roundRect">
              <a:avLst>
                <a:gd name="adj" fmla="val 50000"/>
              </a:avLst>
            </a:prstGeom>
            <a:ln w="25400">
              <a:solidFill>
                <a:srgbClr val="7030A0"/>
              </a:solidFill>
            </a:ln>
          </p:spPr>
          <p:txBody>
            <a:bodyPr wrap="square" rtlCol="0" anchor="ctr">
              <a:spAutoFit/>
            </a:bodyPr>
            <a:lstStyle/>
            <a:p>
              <a:pPr algn="ctr">
                <a:spcAft>
                  <a:spcPts val="0"/>
                </a:spcAft>
              </a:pPr>
              <a:endParaRPr lang="zh-CN" altLang="en-US" kern="0">
                <a:solidFill>
                  <a:srgbClr val="2F9956"/>
                </a:solidFill>
                <a:latin typeface="微软雅黑" pitchFamily="34" charset="-122"/>
                <a:ea typeface="微软雅黑" pitchFamily="34" charset="-122"/>
                <a:cs typeface="????"/>
              </a:endParaRPr>
            </a:p>
          </p:txBody>
        </p:sp>
        <p:sp>
          <p:nvSpPr>
            <p:cNvPr id="6" name="矩形标注 5"/>
            <p:cNvSpPr/>
            <p:nvPr/>
          </p:nvSpPr>
          <p:spPr>
            <a:xfrm>
              <a:off x="179512" y="3892986"/>
              <a:ext cx="1079993" cy="400110"/>
            </a:xfrm>
            <a:prstGeom prst="wedgeRectCallout">
              <a:avLst>
                <a:gd name="adj1" fmla="val 30446"/>
                <a:gd name="adj2" fmla="val -121562"/>
              </a:avLst>
            </a:prstGeom>
            <a:ln w="25400">
              <a:solidFill>
                <a:srgbClr val="7030A0"/>
              </a:solidFill>
            </a:ln>
          </p:spPr>
          <p:txBody>
            <a:bodyPr wrap="square" rtlCol="0" anchor="ctr">
              <a:spAutoFit/>
            </a:bodyPr>
            <a:lstStyle/>
            <a:p>
              <a:pPr algn="ctr">
                <a:spcAft>
                  <a:spcPts val="0"/>
                </a:spcAft>
              </a:pPr>
              <a:r>
                <a:rPr lang="zh-CN" altLang="en-US" sz="2000" kern="0" smtClean="0">
                  <a:latin typeface="微软雅黑" pitchFamily="34" charset="-122"/>
                  <a:ea typeface="微软雅黑" pitchFamily="34" charset="-122"/>
                  <a:cs typeface="????"/>
                </a:rPr>
                <a:t>函数头</a:t>
              </a:r>
              <a:endParaRPr lang="zh-CN" altLang="en-US" sz="2000" kern="0">
                <a:latin typeface="微软雅黑" pitchFamily="34" charset="-122"/>
                <a:ea typeface="微软雅黑" pitchFamily="34" charset="-122"/>
                <a:cs typeface="????"/>
              </a:endParaRPr>
            </a:p>
          </p:txBody>
        </p:sp>
      </p:grpSp>
      <p:grpSp>
        <p:nvGrpSpPr>
          <p:cNvPr id="22" name="组合 21"/>
          <p:cNvGrpSpPr/>
          <p:nvPr/>
        </p:nvGrpSpPr>
        <p:grpSpPr>
          <a:xfrm>
            <a:off x="2627784" y="799098"/>
            <a:ext cx="2340206" cy="601058"/>
            <a:chOff x="2807296" y="3172906"/>
            <a:chExt cx="2340206" cy="601058"/>
          </a:xfrm>
        </p:grpSpPr>
        <p:sp>
          <p:nvSpPr>
            <p:cNvPr id="14" name="线形标注 2 13"/>
            <p:cNvSpPr/>
            <p:nvPr/>
          </p:nvSpPr>
          <p:spPr>
            <a:xfrm>
              <a:off x="3764836" y="3172906"/>
              <a:ext cx="1382666" cy="400110"/>
            </a:xfrm>
            <a:prstGeom prst="borderCallout2">
              <a:avLst>
                <a:gd name="adj1" fmla="val 51398"/>
                <a:gd name="adj2" fmla="val -985"/>
                <a:gd name="adj3" fmla="val 51398"/>
                <a:gd name="adj4" fmla="val -13518"/>
                <a:gd name="adj5" fmla="val 148776"/>
                <a:gd name="adj6" fmla="val -48766"/>
              </a:avLst>
            </a:prstGeom>
            <a:ln w="25400">
              <a:solidFill>
                <a:schemeClr val="accent1"/>
              </a:solidFill>
            </a:ln>
            <a:scene3d>
              <a:camera prst="orthographicFront">
                <a:rot lat="0" lon="0" rev="0"/>
              </a:camera>
              <a:lightRig rig="threePt" dir="t"/>
            </a:scene3d>
          </p:spPr>
          <p:txBody>
            <a:bodyPr wrap="square" rtlCol="0" anchor="ctr">
              <a:spAutoFit/>
            </a:bodyPr>
            <a:lstStyle/>
            <a:p>
              <a:pPr algn="ctr">
                <a:spcAft>
                  <a:spcPts val="0"/>
                </a:spcAft>
              </a:pPr>
              <a:r>
                <a:rPr lang="zh-CN" altLang="en-US" sz="2000" kern="0" dirty="0">
                  <a:latin typeface="微软雅黑" pitchFamily="34" charset="-122"/>
                  <a:ea typeface="微软雅黑" pitchFamily="34" charset="-122"/>
                  <a:cs typeface="????"/>
                </a:rPr>
                <a:t>参数</a:t>
              </a:r>
            </a:p>
          </p:txBody>
        </p:sp>
        <p:cxnSp>
          <p:nvCxnSpPr>
            <p:cNvPr id="16" name="直接连接符 15"/>
            <p:cNvCxnSpPr/>
            <p:nvPr/>
          </p:nvCxnSpPr>
          <p:spPr bwMode="auto">
            <a:xfrm>
              <a:off x="2807296" y="3773964"/>
              <a:ext cx="1152128" cy="0"/>
            </a:xfrm>
            <a:prstGeom prst="line">
              <a:avLst/>
            </a:prstGeom>
            <a:ln w="25400">
              <a:solidFill>
                <a:schemeClr val="accent1"/>
              </a:solidFill>
            </a:ln>
            <a:scene3d>
              <a:camera prst="orthographicFront">
                <a:rot lat="0" lon="0" rev="0"/>
              </a:camera>
              <a:lightRig rig="threePt" dir="t"/>
            </a:scene3d>
            <a:extLst/>
          </p:spPr>
        </p:cxnSp>
      </p:grpSp>
      <p:grpSp>
        <p:nvGrpSpPr>
          <p:cNvPr id="10" name="Group 9"/>
          <p:cNvGrpSpPr/>
          <p:nvPr/>
        </p:nvGrpSpPr>
        <p:grpSpPr>
          <a:xfrm>
            <a:off x="2051718" y="2818387"/>
            <a:ext cx="2029537" cy="781598"/>
            <a:chOff x="2051718" y="2818387"/>
            <a:chExt cx="2029537" cy="781598"/>
          </a:xfrm>
        </p:grpSpPr>
        <p:sp>
          <p:nvSpPr>
            <p:cNvPr id="25" name="右大括号 24"/>
            <p:cNvSpPr/>
            <p:nvPr/>
          </p:nvSpPr>
          <p:spPr bwMode="auto">
            <a:xfrm rot="5400000">
              <a:off x="2889085" y="1981020"/>
              <a:ext cx="354804" cy="2029537"/>
            </a:xfrm>
            <a:prstGeom prst="rightBrac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charset="0"/>
              </a:endParaRPr>
            </a:p>
          </p:txBody>
        </p:sp>
        <p:sp>
          <p:nvSpPr>
            <p:cNvPr id="24" name="矩形 23"/>
            <p:cNvSpPr/>
            <p:nvPr/>
          </p:nvSpPr>
          <p:spPr>
            <a:xfrm>
              <a:off x="2161828" y="3199875"/>
              <a:ext cx="1809545" cy="400110"/>
            </a:xfrm>
            <a:prstGeom prst="rect">
              <a:avLst/>
            </a:prstGeom>
            <a:ln w="25400">
              <a:solidFill>
                <a:srgbClr val="FF0000"/>
              </a:solidFill>
            </a:ln>
          </p:spPr>
          <p:txBody>
            <a:bodyPr wrap="square" rtlCol="0" anchor="ctr">
              <a:spAutoFit/>
            </a:bodyPr>
            <a:lstStyle/>
            <a:p>
              <a:pPr algn="ctr">
                <a:spcAft>
                  <a:spcPts val="0"/>
                </a:spcAft>
              </a:pPr>
              <a:r>
                <a:rPr lang="zh-CN" altLang="en-US" sz="2000" kern="0" dirty="0" smtClean="0">
                  <a:latin typeface="微软雅黑" pitchFamily="34" charset="-122"/>
                  <a:ea typeface="微软雅黑" pitchFamily="34" charset="-122"/>
                  <a:cs typeface="????"/>
                </a:rPr>
                <a:t>返回值</a:t>
              </a:r>
              <a:endParaRPr lang="zh-CN" altLang="en-US" sz="2000" kern="0" dirty="0">
                <a:latin typeface="微软雅黑" pitchFamily="34" charset="-122"/>
                <a:ea typeface="微软雅黑" pitchFamily="34" charset="-122"/>
                <a:cs typeface="????"/>
              </a:endParaRPr>
            </a:p>
          </p:txBody>
        </p:sp>
      </p:grpSp>
      <p:sp>
        <p:nvSpPr>
          <p:cNvPr id="27" name="矩形 26"/>
          <p:cNvSpPr/>
          <p:nvPr/>
        </p:nvSpPr>
        <p:spPr>
          <a:xfrm>
            <a:off x="107504" y="4005064"/>
            <a:ext cx="8820471" cy="2308324"/>
          </a:xfrm>
          <a:prstGeom prst="rect">
            <a:avLst/>
          </a:prstGeom>
        </p:spPr>
        <p:txBody>
          <a:bodyPr wrap="square">
            <a:spAutoFit/>
          </a:bodyPr>
          <a:lstStyle/>
          <a:p>
            <a:r>
              <a:rPr lang="en-US" altLang="zh-CN" sz="2400" b="1" dirty="0" err="1">
                <a:solidFill>
                  <a:schemeClr val="tx2"/>
                </a:solidFill>
                <a:latin typeface="Courier New" pitchFamily="49" charset="0"/>
                <a:ea typeface="宋体" charset="-122"/>
              </a:rPr>
              <a:t>def</a:t>
            </a:r>
            <a:r>
              <a:rPr lang="en-US" altLang="zh-CN" sz="2400" b="1" dirty="0">
                <a:solidFill>
                  <a:schemeClr val="tx2"/>
                </a:solidFill>
                <a:latin typeface="Courier New" pitchFamily="49" charset="0"/>
                <a:ea typeface="宋体" charset="-122"/>
              </a:rPr>
              <a:t> main():</a:t>
            </a:r>
          </a:p>
          <a:p>
            <a:r>
              <a:rPr lang="en-US" altLang="zh-CN" sz="2400" b="1" dirty="0">
                <a:solidFill>
                  <a:schemeClr val="tx2"/>
                </a:solidFill>
                <a:latin typeface="Courier New" pitchFamily="49" charset="0"/>
                <a:ea typeface="宋体" charset="-122"/>
              </a:rPr>
              <a:t>    print("Sum from 1 to 10 is", sum(1, 10)) </a:t>
            </a:r>
          </a:p>
          <a:p>
            <a:r>
              <a:rPr lang="en-US" altLang="zh-CN" sz="2400" b="1" dirty="0">
                <a:solidFill>
                  <a:schemeClr val="tx2"/>
                </a:solidFill>
                <a:latin typeface="Courier New" pitchFamily="49" charset="0"/>
                <a:ea typeface="宋体" charset="-122"/>
              </a:rPr>
              <a:t>    print("Sum from 20 to 37 is", sum(20, 37))</a:t>
            </a:r>
          </a:p>
          <a:p>
            <a:r>
              <a:rPr lang="en-US" altLang="zh-CN" sz="2400" b="1" dirty="0">
                <a:solidFill>
                  <a:schemeClr val="tx2"/>
                </a:solidFill>
                <a:latin typeface="Courier New" pitchFamily="49" charset="0"/>
                <a:ea typeface="宋体" charset="-122"/>
              </a:rPr>
              <a:t>    print("Sum from 35 to 49 is", sum(35, 49))</a:t>
            </a:r>
          </a:p>
          <a:p>
            <a:endParaRPr lang="en-US" altLang="zh-CN" sz="2400" b="1" dirty="0">
              <a:solidFill>
                <a:schemeClr val="tx2"/>
              </a:solidFill>
              <a:latin typeface="Courier New" pitchFamily="49" charset="0"/>
              <a:ea typeface="宋体" charset="-122"/>
            </a:endParaRPr>
          </a:p>
          <a:p>
            <a:r>
              <a:rPr lang="en-US" altLang="zh-CN" sz="2400" b="1" dirty="0">
                <a:solidFill>
                  <a:schemeClr val="tx2"/>
                </a:solidFill>
                <a:latin typeface="Courier New" pitchFamily="49" charset="0"/>
                <a:ea typeface="宋体" charset="-122"/>
              </a:rPr>
              <a:t>main() # Call the main function</a:t>
            </a:r>
          </a:p>
        </p:txBody>
      </p:sp>
      <p:pic>
        <p:nvPicPr>
          <p:cNvPr id="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8263" y="5547596"/>
            <a:ext cx="1085737" cy="102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900727"/>
            <a:ext cx="1931964" cy="1236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2323" y="2137628"/>
            <a:ext cx="1131880" cy="1110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00847" y="5589240"/>
            <a:ext cx="782952" cy="1105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89097" y="2428010"/>
            <a:ext cx="1503417" cy="820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p:cNvGrpSpPr/>
          <p:nvPr/>
        </p:nvGrpSpPr>
        <p:grpSpPr>
          <a:xfrm>
            <a:off x="539552" y="1628797"/>
            <a:ext cx="1243758" cy="1534384"/>
            <a:chOff x="539552" y="1628797"/>
            <a:chExt cx="1243758" cy="1534384"/>
          </a:xfrm>
        </p:grpSpPr>
        <p:sp>
          <p:nvSpPr>
            <p:cNvPr id="23" name="右大括号 22"/>
            <p:cNvSpPr/>
            <p:nvPr/>
          </p:nvSpPr>
          <p:spPr bwMode="auto">
            <a:xfrm rot="10800000">
              <a:off x="1071133" y="1628797"/>
              <a:ext cx="712177" cy="1348085"/>
            </a:xfrm>
            <a:prstGeom prst="rightBrace">
              <a:avLst>
                <a:gd name="adj1" fmla="val 8333"/>
                <a:gd name="adj2" fmla="val 31158"/>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charset="0"/>
              </a:endParaRPr>
            </a:p>
          </p:txBody>
        </p:sp>
        <p:sp>
          <p:nvSpPr>
            <p:cNvPr id="28" name="矩形 23"/>
            <p:cNvSpPr/>
            <p:nvPr/>
          </p:nvSpPr>
          <p:spPr>
            <a:xfrm rot="5400000">
              <a:off x="177137" y="2417600"/>
              <a:ext cx="1107996" cy="383166"/>
            </a:xfrm>
            <a:prstGeom prst="rect">
              <a:avLst/>
            </a:prstGeom>
            <a:ln w="25400">
              <a:solidFill>
                <a:srgbClr val="FF0000"/>
              </a:solidFill>
            </a:ln>
          </p:spPr>
          <p:txBody>
            <a:bodyPr vert="vert270" wrap="square" rtlCol="0" anchor="ctr">
              <a:spAutoFit/>
            </a:bodyPr>
            <a:lstStyle/>
            <a:p>
              <a:pPr algn="ctr">
                <a:spcAft>
                  <a:spcPts val="0"/>
                </a:spcAft>
              </a:pPr>
              <a:r>
                <a:rPr lang="zh-CN" altLang="en-US" sz="2000" kern="0" dirty="0">
                  <a:latin typeface="微软雅黑" pitchFamily="34" charset="-122"/>
                  <a:ea typeface="微软雅黑" pitchFamily="34" charset="-122"/>
                  <a:cs typeface="????"/>
                </a:rPr>
                <a:t>函数体</a:t>
              </a:r>
            </a:p>
          </p:txBody>
        </p:sp>
      </p:grpSp>
      <p:sp>
        <p:nvSpPr>
          <p:cNvPr id="26" name="Rectangle 8"/>
          <p:cNvSpPr>
            <a:spLocks noChangeArrowheads="1"/>
          </p:cNvSpPr>
          <p:nvPr/>
        </p:nvSpPr>
        <p:spPr bwMode="auto">
          <a:xfrm>
            <a:off x="6223000" y="4398615"/>
            <a:ext cx="1844675" cy="346075"/>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29" name="Rectangle 11"/>
          <p:cNvSpPr>
            <a:spLocks noChangeArrowheads="1"/>
          </p:cNvSpPr>
          <p:nvPr/>
        </p:nvSpPr>
        <p:spPr bwMode="auto">
          <a:xfrm>
            <a:off x="6376988" y="4782790"/>
            <a:ext cx="1997075" cy="384175"/>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30" name="Rectangle 12"/>
          <p:cNvSpPr>
            <a:spLocks noChangeArrowheads="1"/>
          </p:cNvSpPr>
          <p:nvPr/>
        </p:nvSpPr>
        <p:spPr bwMode="auto">
          <a:xfrm>
            <a:off x="6376988" y="5205065"/>
            <a:ext cx="1997075" cy="384175"/>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Tree>
    <p:extLst>
      <p:ext uri="{BB962C8B-B14F-4D97-AF65-F5344CB8AC3E}">
        <p14:creationId xmlns:p14="http://schemas.microsoft.com/office/powerpoint/2010/main" val="88015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nodeType="clickEffect">
                                  <p:stCondLst>
                                    <p:cond delay="0"/>
                                  </p:stCondLst>
                                  <p:childTnLst>
                                    <p:animMotion origin="layout" path="M -0.07517 -0.03472 L -0.21493 -0.03472 C -0.27743 -0.03472 -0.35417 -0.15856 -0.35417 -0.25903 L -0.35417 -0.48333 " pathEditMode="relative" rAng="0" ptsTypes="FfFF">
                                      <p:cBhvr>
                                        <p:cTn id="56" dur="2000" fill="hold"/>
                                        <p:tgtEl>
                                          <p:spTgt spid="2052"/>
                                        </p:tgtEl>
                                        <p:attrNameLst>
                                          <p:attrName>ppt_x</p:attrName>
                                          <p:attrName>ppt_y</p:attrName>
                                        </p:attrNameLst>
                                      </p:cBhvr>
                                      <p:rCtr x="-13958" y="-22431"/>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0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50" presetClass="path" presetSubtype="0" accel="50000" decel="50000" fill="hold" nodeType="clickEffect">
                                  <p:stCondLst>
                                    <p:cond delay="0"/>
                                  </p:stCondLst>
                                  <p:childTnLst>
                                    <p:animMotion origin="layout" path="M 4.72222E-6 2.59259E-6 L 0.20659 2.59259E-6 C 0.2993 2.59259E-6 0.41336 0.13078 0.41336 0.23727 L 0.41336 0.47477 " pathEditMode="relative" rAng="0" ptsTypes="FfFF">
                                      <p:cBhvr>
                                        <p:cTn id="64" dur="2000" fill="hold"/>
                                        <p:tgtEl>
                                          <p:spTgt spid="2053"/>
                                        </p:tgtEl>
                                        <p:attrNameLst>
                                          <p:attrName>ppt_x</p:attrName>
                                          <p:attrName>ppt_y</p:attrName>
                                        </p:attrNameLst>
                                      </p:cBhvr>
                                      <p:rCtr x="20660" y="2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p:bldP spid="26" grpId="0" animBg="1"/>
      <p:bldP spid="29"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332006" y="2001747"/>
            <a:ext cx="7711158" cy="3477875"/>
          </a:xfrm>
          <a:prstGeom prst="rect">
            <a:avLst/>
          </a:prstGeom>
          <a:solidFill>
            <a:schemeClr val="accent2">
              <a:lumMod val="60000"/>
              <a:lumOff val="40000"/>
            </a:schemeClr>
          </a:solidFill>
          <a:ln w="25400">
            <a:solidFill>
              <a:schemeClr val="accent1"/>
            </a:solidFill>
          </a:ln>
        </p:spPr>
        <p:txBody>
          <a:bodyPr wrap="square" rtlCol="0" anchor="ctr">
            <a:spAutoFit/>
          </a:bodyPr>
          <a:lstStyle/>
          <a:p>
            <a:pPr algn="r">
              <a:spcAft>
                <a:spcPts val="0"/>
              </a:spcAft>
            </a:pPr>
            <a:endParaRPr lang="en-US" altLang="zh-CN" sz="2800" kern="0" dirty="0" smtClean="0">
              <a:solidFill>
                <a:srgbClr val="2F9956"/>
              </a:solidFill>
              <a:latin typeface="微软雅黑" pitchFamily="34" charset="-122"/>
              <a:ea typeface="微软雅黑" pitchFamily="34" charset="-122"/>
              <a:cs typeface="????"/>
            </a:endParaRPr>
          </a:p>
          <a:p>
            <a:pPr algn="r">
              <a:spcAft>
                <a:spcPts val="0"/>
              </a:spcAft>
            </a:pPr>
            <a:endParaRPr lang="en-US" altLang="zh-CN" sz="2800" kern="0" dirty="0">
              <a:solidFill>
                <a:srgbClr val="2F9956"/>
              </a:solidFill>
              <a:latin typeface="微软雅黑" pitchFamily="34" charset="-122"/>
              <a:ea typeface="微软雅黑" pitchFamily="34" charset="-122"/>
              <a:cs typeface="????"/>
            </a:endParaRPr>
          </a:p>
          <a:p>
            <a:pPr algn="r">
              <a:spcAft>
                <a:spcPts val="0"/>
              </a:spcAft>
            </a:pPr>
            <a:endParaRPr lang="en-US" altLang="zh-CN" sz="2800" kern="0" dirty="0" smtClean="0">
              <a:solidFill>
                <a:srgbClr val="2F9956"/>
              </a:solidFill>
              <a:latin typeface="微软雅黑" pitchFamily="34" charset="-122"/>
              <a:ea typeface="微软雅黑" pitchFamily="34" charset="-122"/>
              <a:cs typeface="????"/>
            </a:endParaRPr>
          </a:p>
          <a:p>
            <a:pPr algn="r">
              <a:spcAft>
                <a:spcPts val="0"/>
              </a:spcAft>
            </a:pPr>
            <a:endParaRPr lang="en-US" altLang="zh-CN" sz="2800" kern="0" dirty="0">
              <a:solidFill>
                <a:srgbClr val="2F9956"/>
              </a:solidFill>
              <a:latin typeface="微软雅黑" pitchFamily="34" charset="-122"/>
              <a:ea typeface="微软雅黑" pitchFamily="34" charset="-122"/>
              <a:cs typeface="????"/>
            </a:endParaRPr>
          </a:p>
          <a:p>
            <a:pPr algn="r">
              <a:spcAft>
                <a:spcPts val="0"/>
              </a:spcAft>
            </a:pPr>
            <a:r>
              <a:rPr lang="zh-CN" altLang="en-US" sz="2400" kern="0" dirty="0">
                <a:latin typeface="微软雅黑" pitchFamily="34" charset="-122"/>
                <a:ea typeface="微软雅黑" pitchFamily="34" charset="-122"/>
                <a:cs typeface="????"/>
              </a:rPr>
              <a:t>函数体</a:t>
            </a:r>
            <a:endParaRPr lang="en-US" altLang="zh-CN" sz="2400" kern="0" dirty="0">
              <a:latin typeface="微软雅黑" pitchFamily="34" charset="-122"/>
              <a:ea typeface="微软雅黑" pitchFamily="34" charset="-122"/>
              <a:cs typeface="????"/>
            </a:endParaRPr>
          </a:p>
          <a:p>
            <a:pPr algn="r">
              <a:spcAft>
                <a:spcPts val="0"/>
              </a:spcAft>
            </a:pPr>
            <a:endParaRPr lang="en-US" altLang="zh-CN" sz="2800" kern="0" dirty="0" smtClean="0">
              <a:solidFill>
                <a:srgbClr val="2F9956"/>
              </a:solidFill>
              <a:latin typeface="微软雅黑" pitchFamily="34" charset="-122"/>
              <a:ea typeface="微软雅黑" pitchFamily="34" charset="-122"/>
              <a:cs typeface="????"/>
            </a:endParaRPr>
          </a:p>
          <a:p>
            <a:pPr algn="r">
              <a:spcAft>
                <a:spcPts val="0"/>
              </a:spcAft>
            </a:pPr>
            <a:endParaRPr lang="en-US" altLang="zh-CN" sz="2800" kern="0" dirty="0">
              <a:solidFill>
                <a:srgbClr val="2F9956"/>
              </a:solidFill>
              <a:latin typeface="微软雅黑" pitchFamily="34" charset="-122"/>
              <a:ea typeface="微软雅黑" pitchFamily="34" charset="-122"/>
              <a:cs typeface="????"/>
            </a:endParaRPr>
          </a:p>
          <a:p>
            <a:pPr algn="r">
              <a:spcAft>
                <a:spcPts val="0"/>
              </a:spcAft>
            </a:pPr>
            <a:endParaRPr lang="en-US" altLang="zh-CN" sz="2800" kern="0" dirty="0" smtClean="0">
              <a:solidFill>
                <a:srgbClr val="2F9956"/>
              </a:solidFill>
              <a:latin typeface="微软雅黑" pitchFamily="34" charset="-122"/>
              <a:ea typeface="微软雅黑" pitchFamily="34" charset="-122"/>
              <a:cs typeface="????"/>
            </a:endParaRPr>
          </a:p>
        </p:txBody>
      </p:sp>
      <p:sp>
        <p:nvSpPr>
          <p:cNvPr id="6" name="矩形 5"/>
          <p:cNvSpPr/>
          <p:nvPr/>
        </p:nvSpPr>
        <p:spPr>
          <a:xfrm>
            <a:off x="942988" y="1544092"/>
            <a:ext cx="8093508" cy="461665"/>
          </a:xfrm>
          <a:prstGeom prst="rect">
            <a:avLst/>
          </a:prstGeom>
          <a:solidFill>
            <a:schemeClr val="accent1">
              <a:lumMod val="40000"/>
              <a:lumOff val="60000"/>
            </a:schemeClr>
          </a:solidFill>
          <a:ln w="25400">
            <a:solidFill>
              <a:schemeClr val="accent1"/>
            </a:solidFill>
          </a:ln>
        </p:spPr>
        <p:txBody>
          <a:bodyPr wrap="square" rtlCol="0" anchor="ctr">
            <a:spAutoFit/>
          </a:bodyPr>
          <a:lstStyle/>
          <a:p>
            <a:pPr algn="r">
              <a:spcAft>
                <a:spcPts val="0"/>
              </a:spcAft>
            </a:pPr>
            <a:r>
              <a:rPr lang="zh-CN" altLang="en-US" sz="2400" kern="0" smtClean="0">
                <a:latin typeface="微软雅黑" pitchFamily="34" charset="-122"/>
                <a:ea typeface="微软雅黑" pitchFamily="34" charset="-122"/>
                <a:cs typeface="????"/>
              </a:rPr>
              <a:t>函数头</a:t>
            </a:r>
            <a:endParaRPr lang="zh-CN" altLang="en-US" sz="2400" kern="0">
              <a:latin typeface="微软雅黑" pitchFamily="34" charset="-122"/>
              <a:ea typeface="微软雅黑" pitchFamily="34" charset="-122"/>
              <a:cs typeface="????"/>
            </a:endParaRPr>
          </a:p>
        </p:txBody>
      </p:sp>
      <p:sp>
        <p:nvSpPr>
          <p:cNvPr id="2" name="标题 1"/>
          <p:cNvSpPr>
            <a:spLocks noGrp="1"/>
          </p:cNvSpPr>
          <p:nvPr>
            <p:ph type="title"/>
          </p:nvPr>
        </p:nvSpPr>
        <p:spPr/>
        <p:txBody>
          <a:bodyPr/>
          <a:lstStyle/>
          <a:p>
            <a:r>
              <a:rPr lang="zh-CN" altLang="en-US" smtClean="0"/>
              <a:t>函数</a:t>
            </a:r>
            <a:r>
              <a:rPr lang="zh-CN" altLang="en-US"/>
              <a:t>定义</a:t>
            </a:r>
          </a:p>
        </p:txBody>
      </p:sp>
      <p:sp>
        <p:nvSpPr>
          <p:cNvPr id="5" name="矩形 4"/>
          <p:cNvSpPr/>
          <p:nvPr/>
        </p:nvSpPr>
        <p:spPr>
          <a:xfrm>
            <a:off x="942988" y="1556792"/>
            <a:ext cx="8093507" cy="3785652"/>
          </a:xfrm>
          <a:prstGeom prst="rect">
            <a:avLst/>
          </a:prstGeom>
        </p:spPr>
        <p:txBody>
          <a:bodyPr wrap="square">
            <a:spAutoFit/>
          </a:bodyPr>
          <a:lstStyle/>
          <a:p>
            <a:r>
              <a:rPr lang="en-US" altLang="zh-CN" sz="2400" b="1" dirty="0" err="1">
                <a:solidFill>
                  <a:schemeClr val="tx2"/>
                </a:solidFill>
                <a:latin typeface="Courier New" pitchFamily="49" charset="0"/>
                <a:ea typeface="宋体" charset="-122"/>
              </a:rPr>
              <a:t>def</a:t>
            </a:r>
            <a:r>
              <a:rPr lang="en-US" altLang="zh-CN" sz="2400" b="1" dirty="0">
                <a:solidFill>
                  <a:schemeClr val="tx2"/>
                </a:solidFill>
                <a:latin typeface="Courier New" pitchFamily="49" charset="0"/>
                <a:ea typeface="宋体" charset="-122"/>
              </a:rPr>
              <a:t> sum(i1, i2</a:t>
            </a:r>
            <a:r>
              <a:rPr lang="en-US" altLang="zh-CN" sz="2400" b="1" dirty="0" smtClean="0">
                <a:solidFill>
                  <a:schemeClr val="tx2"/>
                </a:solidFill>
                <a:latin typeface="Courier New" pitchFamily="49" charset="0"/>
                <a:ea typeface="宋体" charset="-122"/>
              </a:rPr>
              <a:t>):</a:t>
            </a:r>
          </a:p>
          <a:p>
            <a:r>
              <a:rPr lang="en-US" altLang="zh-CN" sz="2400" b="1" dirty="0" smtClean="0">
                <a:solidFill>
                  <a:schemeClr val="tx2"/>
                </a:solidFill>
                <a:latin typeface="Courier New" pitchFamily="49" charset="0"/>
                <a:ea typeface="宋体" charset="-122"/>
              </a:rPr>
              <a:t>	”””</a:t>
            </a:r>
          </a:p>
          <a:p>
            <a:r>
              <a:rPr lang="en-US" altLang="zh-CN" sz="2400" b="1" dirty="0">
                <a:solidFill>
                  <a:schemeClr val="tx2"/>
                </a:solidFill>
                <a:latin typeface="Courier New" pitchFamily="49" charset="0"/>
                <a:ea typeface="宋体" charset="-122"/>
              </a:rPr>
              <a:t>	 </a:t>
            </a:r>
            <a:r>
              <a:rPr lang="en-US" altLang="zh-CN" sz="2400" b="1" dirty="0" smtClean="0">
                <a:solidFill>
                  <a:schemeClr val="tx2"/>
                </a:solidFill>
                <a:latin typeface="Courier New" pitchFamily="49" charset="0"/>
                <a:ea typeface="宋体" charset="-122"/>
              </a:rPr>
              <a:t>To calculate the sum from i1 to i2</a:t>
            </a:r>
          </a:p>
          <a:p>
            <a:r>
              <a:rPr lang="en-US" altLang="zh-CN" sz="2400" b="1" dirty="0">
                <a:solidFill>
                  <a:schemeClr val="tx2"/>
                </a:solidFill>
                <a:latin typeface="Courier New" pitchFamily="49" charset="0"/>
                <a:ea typeface="宋体" charset="-122"/>
              </a:rPr>
              <a:t> </a:t>
            </a:r>
            <a:r>
              <a:rPr lang="en-US" altLang="zh-CN" sz="2400" b="1" dirty="0" smtClean="0">
                <a:solidFill>
                  <a:schemeClr val="tx2"/>
                </a:solidFill>
                <a:latin typeface="Courier New" pitchFamily="49" charset="0"/>
                <a:ea typeface="宋体" charset="-122"/>
              </a:rPr>
              <a:t>     i1 is low value, i2 is high value </a:t>
            </a:r>
            <a:endParaRPr lang="en-US" altLang="zh-CN" sz="2400" b="1" dirty="0">
              <a:solidFill>
                <a:schemeClr val="tx2"/>
              </a:solidFill>
              <a:latin typeface="Courier New" pitchFamily="49" charset="0"/>
              <a:ea typeface="宋体" charset="-122"/>
            </a:endParaRPr>
          </a:p>
          <a:p>
            <a:r>
              <a:rPr lang="en-US" altLang="zh-CN" sz="2400" b="1" dirty="0" smtClean="0">
                <a:solidFill>
                  <a:schemeClr val="tx2"/>
                </a:solidFill>
                <a:latin typeface="Courier New" pitchFamily="49" charset="0"/>
                <a:ea typeface="宋体" charset="-122"/>
              </a:rPr>
              <a:t>     ”””</a:t>
            </a:r>
            <a:endParaRPr lang="en-US" altLang="zh-CN" sz="2400" b="1" dirty="0">
              <a:solidFill>
                <a:schemeClr val="tx2"/>
              </a:solidFill>
              <a:latin typeface="Courier New" pitchFamily="49" charset="0"/>
              <a:ea typeface="宋体" charset="-122"/>
            </a:endParaRPr>
          </a:p>
          <a:p>
            <a:endParaRPr lang="en-US" altLang="zh-CN" sz="2400" b="1" dirty="0">
              <a:solidFill>
                <a:schemeClr val="tx2"/>
              </a:solidFill>
              <a:latin typeface="Courier New" pitchFamily="49" charset="0"/>
              <a:ea typeface="宋体" charset="-122"/>
            </a:endParaRPr>
          </a:p>
          <a:p>
            <a:r>
              <a:rPr lang="en-US" altLang="zh-CN" sz="2400" b="1" dirty="0">
                <a:solidFill>
                  <a:schemeClr val="tx2"/>
                </a:solidFill>
                <a:latin typeface="Courier New" pitchFamily="49" charset="0"/>
                <a:ea typeface="宋体" charset="-122"/>
              </a:rPr>
              <a:t>    result = 0</a:t>
            </a:r>
          </a:p>
          <a:p>
            <a:r>
              <a:rPr lang="en-US" altLang="zh-CN" sz="2400" b="1" dirty="0">
                <a:solidFill>
                  <a:schemeClr val="tx2"/>
                </a:solidFill>
                <a:latin typeface="Courier New" pitchFamily="49" charset="0"/>
                <a:ea typeface="宋体" charset="-122"/>
              </a:rPr>
              <a:t>    for </a:t>
            </a:r>
            <a:r>
              <a:rPr lang="en-US" altLang="zh-CN" sz="2400" b="1" dirty="0" err="1">
                <a:solidFill>
                  <a:schemeClr val="tx2"/>
                </a:solidFill>
                <a:latin typeface="Courier New" pitchFamily="49" charset="0"/>
                <a:ea typeface="宋体" charset="-122"/>
              </a:rPr>
              <a:t>i</a:t>
            </a:r>
            <a:r>
              <a:rPr lang="en-US" altLang="zh-CN" sz="2400" b="1" dirty="0">
                <a:solidFill>
                  <a:schemeClr val="tx2"/>
                </a:solidFill>
                <a:latin typeface="Courier New" pitchFamily="49" charset="0"/>
                <a:ea typeface="宋体" charset="-122"/>
              </a:rPr>
              <a:t> in range(i1, i2 + 1):</a:t>
            </a:r>
          </a:p>
          <a:p>
            <a:r>
              <a:rPr lang="en-US" altLang="zh-CN" sz="2400" b="1" dirty="0">
                <a:solidFill>
                  <a:schemeClr val="tx2"/>
                </a:solidFill>
                <a:latin typeface="Courier New" pitchFamily="49" charset="0"/>
                <a:ea typeface="宋体" charset="-122"/>
              </a:rPr>
              <a:t>        result += </a:t>
            </a:r>
            <a:r>
              <a:rPr lang="en-US" altLang="zh-CN" sz="2400" b="1" dirty="0" err="1">
                <a:solidFill>
                  <a:schemeClr val="tx2"/>
                </a:solidFill>
                <a:latin typeface="Courier New" pitchFamily="49" charset="0"/>
                <a:ea typeface="宋体" charset="-122"/>
              </a:rPr>
              <a:t>i</a:t>
            </a:r>
            <a:endParaRPr lang="en-US" altLang="zh-CN" sz="2400" b="1" dirty="0">
              <a:solidFill>
                <a:schemeClr val="tx2"/>
              </a:solidFill>
              <a:latin typeface="Courier New" pitchFamily="49" charset="0"/>
              <a:ea typeface="宋体" charset="-122"/>
            </a:endParaRPr>
          </a:p>
          <a:p>
            <a:r>
              <a:rPr lang="en-US" altLang="zh-CN" sz="2400" b="1" dirty="0">
                <a:solidFill>
                  <a:schemeClr val="tx2"/>
                </a:solidFill>
                <a:latin typeface="Courier New" pitchFamily="49" charset="0"/>
                <a:ea typeface="宋体" charset="-122"/>
              </a:rPr>
              <a:t>    return </a:t>
            </a:r>
            <a:r>
              <a:rPr lang="en-US" altLang="zh-CN" sz="2400" b="1" dirty="0" smtClean="0">
                <a:solidFill>
                  <a:schemeClr val="tx2"/>
                </a:solidFill>
                <a:latin typeface="Courier New" pitchFamily="49" charset="0"/>
                <a:ea typeface="宋体" charset="-122"/>
              </a:rPr>
              <a:t>result		#return sum value</a:t>
            </a:r>
            <a:endParaRPr lang="en-US" altLang="zh-CN" sz="2400" b="1" dirty="0">
              <a:solidFill>
                <a:schemeClr val="tx2"/>
              </a:solidFill>
              <a:latin typeface="Courier New" pitchFamily="49" charset="0"/>
              <a:ea typeface="宋体" charset="-122"/>
            </a:endParaRPr>
          </a:p>
        </p:txBody>
      </p:sp>
      <p:grpSp>
        <p:nvGrpSpPr>
          <p:cNvPr id="18" name="组合 17"/>
          <p:cNvGrpSpPr/>
          <p:nvPr/>
        </p:nvGrpSpPr>
        <p:grpSpPr>
          <a:xfrm>
            <a:off x="504407" y="1025238"/>
            <a:ext cx="1005524" cy="518854"/>
            <a:chOff x="254109" y="1037938"/>
            <a:chExt cx="1005524" cy="518854"/>
          </a:xfrm>
        </p:grpSpPr>
        <p:sp>
          <p:nvSpPr>
            <p:cNvPr id="7" name="TextBox 6"/>
            <p:cNvSpPr txBox="1"/>
            <p:nvPr/>
          </p:nvSpPr>
          <p:spPr>
            <a:xfrm>
              <a:off x="254109" y="1037938"/>
              <a:ext cx="877163" cy="369332"/>
            </a:xfrm>
            <a:prstGeom prst="rect">
              <a:avLst/>
            </a:prstGeom>
            <a:noFill/>
            <a:ln w="25400">
              <a:solidFill>
                <a:schemeClr val="accent1"/>
              </a:solidFill>
            </a:ln>
          </p:spPr>
          <p:txBody>
            <a:bodyPr wrap="none" rtlCol="0">
              <a:spAutoFit/>
            </a:bodyPr>
            <a:lstStyle/>
            <a:p>
              <a:r>
                <a:rPr lang="zh-CN" altLang="en-US" smtClean="0">
                  <a:latin typeface="微软雅黑" pitchFamily="34" charset="-122"/>
                  <a:ea typeface="微软雅黑" pitchFamily="34" charset="-122"/>
                </a:rPr>
                <a:t>关键字</a:t>
              </a:r>
              <a:endParaRPr lang="zh-CN" altLang="en-US">
                <a:latin typeface="微软雅黑" pitchFamily="34" charset="-122"/>
                <a:ea typeface="微软雅黑" pitchFamily="34" charset="-122"/>
              </a:endParaRPr>
            </a:p>
          </p:txBody>
        </p:sp>
        <p:cxnSp>
          <p:nvCxnSpPr>
            <p:cNvPr id="9" name="直接连接符 8"/>
            <p:cNvCxnSpPr/>
            <p:nvPr/>
          </p:nvCxnSpPr>
          <p:spPr bwMode="auto">
            <a:xfrm>
              <a:off x="1043608" y="1407270"/>
              <a:ext cx="0" cy="149522"/>
            </a:xfrm>
            <a:prstGeom prst="line">
              <a:avLst/>
            </a:prstGeom>
            <a:noFill/>
            <a:ln w="25400">
              <a:solidFill>
                <a:schemeClr val="accent1"/>
              </a:solidFill>
            </a:ln>
            <a:extLst/>
          </p:spPr>
        </p:cxnSp>
        <p:cxnSp>
          <p:nvCxnSpPr>
            <p:cNvPr id="11" name="直接连接符 10"/>
            <p:cNvCxnSpPr/>
            <p:nvPr/>
          </p:nvCxnSpPr>
          <p:spPr bwMode="auto">
            <a:xfrm flipH="1">
              <a:off x="827584" y="1556792"/>
              <a:ext cx="432049" cy="0"/>
            </a:xfrm>
            <a:prstGeom prst="line">
              <a:avLst/>
            </a:prstGeom>
            <a:noFill/>
            <a:ln w="25400">
              <a:solidFill>
                <a:schemeClr val="accent1"/>
              </a:solidFill>
            </a:ln>
            <a:extLst/>
          </p:spPr>
        </p:cxnSp>
      </p:grpSp>
      <p:grpSp>
        <p:nvGrpSpPr>
          <p:cNvPr id="19" name="组合 18"/>
          <p:cNvGrpSpPr/>
          <p:nvPr/>
        </p:nvGrpSpPr>
        <p:grpSpPr>
          <a:xfrm>
            <a:off x="1509930" y="1021776"/>
            <a:ext cx="877163" cy="518854"/>
            <a:chOff x="1259632" y="1047176"/>
            <a:chExt cx="877163" cy="518854"/>
          </a:xfrm>
        </p:grpSpPr>
        <p:sp>
          <p:nvSpPr>
            <p:cNvPr id="13" name="TextBox 12"/>
            <p:cNvSpPr txBox="1"/>
            <p:nvPr/>
          </p:nvSpPr>
          <p:spPr>
            <a:xfrm>
              <a:off x="1259632" y="1047176"/>
              <a:ext cx="877163" cy="369332"/>
            </a:xfrm>
            <a:prstGeom prst="rect">
              <a:avLst/>
            </a:prstGeom>
            <a:noFill/>
            <a:ln w="25400">
              <a:solidFill>
                <a:schemeClr val="accent1"/>
              </a:solidFill>
            </a:ln>
          </p:spPr>
          <p:txBody>
            <a:bodyPr wrap="none" rtlCol="0">
              <a:spAutoFit/>
            </a:bodyPr>
            <a:lstStyle/>
            <a:p>
              <a:r>
                <a:rPr lang="zh-CN" altLang="en-US" smtClean="0">
                  <a:latin typeface="微软雅黑" pitchFamily="34" charset="-122"/>
                  <a:ea typeface="微软雅黑" pitchFamily="34" charset="-122"/>
                </a:rPr>
                <a:t>函数名</a:t>
              </a:r>
              <a:endParaRPr lang="zh-CN" altLang="en-US">
                <a:latin typeface="微软雅黑" pitchFamily="34" charset="-122"/>
                <a:ea typeface="微软雅黑" pitchFamily="34" charset="-122"/>
              </a:endParaRPr>
            </a:p>
          </p:txBody>
        </p:sp>
        <p:cxnSp>
          <p:nvCxnSpPr>
            <p:cNvPr id="14" name="直接连接符 13"/>
            <p:cNvCxnSpPr/>
            <p:nvPr/>
          </p:nvCxnSpPr>
          <p:spPr bwMode="auto">
            <a:xfrm>
              <a:off x="1691680" y="1416508"/>
              <a:ext cx="0" cy="149522"/>
            </a:xfrm>
            <a:prstGeom prst="line">
              <a:avLst/>
            </a:prstGeom>
            <a:noFill/>
            <a:ln w="25400">
              <a:solidFill>
                <a:schemeClr val="accent1"/>
              </a:solidFill>
            </a:ln>
            <a:extLst/>
          </p:spPr>
        </p:cxnSp>
        <p:cxnSp>
          <p:nvCxnSpPr>
            <p:cNvPr id="15" name="直接连接符 14"/>
            <p:cNvCxnSpPr/>
            <p:nvPr/>
          </p:nvCxnSpPr>
          <p:spPr bwMode="auto">
            <a:xfrm flipH="1">
              <a:off x="1414241" y="1566030"/>
              <a:ext cx="722554" cy="0"/>
            </a:xfrm>
            <a:prstGeom prst="line">
              <a:avLst/>
            </a:prstGeom>
            <a:noFill/>
            <a:ln w="25400">
              <a:solidFill>
                <a:schemeClr val="accent1"/>
              </a:solidFill>
            </a:ln>
            <a:extLst/>
          </p:spPr>
        </p:cxnSp>
      </p:grpSp>
      <p:grpSp>
        <p:nvGrpSpPr>
          <p:cNvPr id="26" name="组合 25"/>
          <p:cNvGrpSpPr/>
          <p:nvPr/>
        </p:nvGrpSpPr>
        <p:grpSpPr>
          <a:xfrm>
            <a:off x="2518042" y="1018828"/>
            <a:ext cx="646331" cy="527685"/>
            <a:chOff x="2267744" y="1029107"/>
            <a:chExt cx="646331" cy="527685"/>
          </a:xfrm>
        </p:grpSpPr>
        <p:sp>
          <p:nvSpPr>
            <p:cNvPr id="21" name="TextBox 20"/>
            <p:cNvSpPr txBox="1"/>
            <p:nvPr/>
          </p:nvSpPr>
          <p:spPr>
            <a:xfrm>
              <a:off x="2267744" y="1029107"/>
              <a:ext cx="646331" cy="369332"/>
            </a:xfrm>
            <a:prstGeom prst="rect">
              <a:avLst/>
            </a:prstGeom>
            <a:noFill/>
            <a:ln w="25400">
              <a:solidFill>
                <a:schemeClr val="accent1"/>
              </a:solidFill>
            </a:ln>
          </p:spPr>
          <p:txBody>
            <a:bodyPr wrap="none" rtlCol="0">
              <a:spAutoFit/>
            </a:bodyPr>
            <a:lstStyle/>
            <a:p>
              <a:r>
                <a:rPr lang="zh-CN" altLang="en-US" smtClean="0">
                  <a:latin typeface="微软雅黑" pitchFamily="34" charset="-122"/>
                  <a:ea typeface="微软雅黑" pitchFamily="34" charset="-122"/>
                </a:rPr>
                <a:t>参数</a:t>
              </a:r>
              <a:endParaRPr lang="zh-CN" altLang="en-US">
                <a:latin typeface="微软雅黑" pitchFamily="34" charset="-122"/>
                <a:ea typeface="微软雅黑" pitchFamily="34" charset="-122"/>
              </a:endParaRPr>
            </a:p>
          </p:txBody>
        </p:sp>
        <p:cxnSp>
          <p:nvCxnSpPr>
            <p:cNvPr id="22" name="直接连接符 21"/>
            <p:cNvCxnSpPr/>
            <p:nvPr/>
          </p:nvCxnSpPr>
          <p:spPr bwMode="auto">
            <a:xfrm>
              <a:off x="2267744" y="1407270"/>
              <a:ext cx="0" cy="149522"/>
            </a:xfrm>
            <a:prstGeom prst="line">
              <a:avLst/>
            </a:prstGeom>
            <a:noFill/>
            <a:ln w="25400">
              <a:solidFill>
                <a:schemeClr val="accent1"/>
              </a:solidFill>
            </a:ln>
            <a:extLst/>
          </p:spPr>
        </p:cxnSp>
        <p:cxnSp>
          <p:nvCxnSpPr>
            <p:cNvPr id="23" name="直接连接符 22"/>
            <p:cNvCxnSpPr/>
            <p:nvPr/>
          </p:nvCxnSpPr>
          <p:spPr bwMode="auto">
            <a:xfrm flipH="1">
              <a:off x="2267744" y="1547961"/>
              <a:ext cx="144016" cy="0"/>
            </a:xfrm>
            <a:prstGeom prst="line">
              <a:avLst/>
            </a:prstGeom>
            <a:noFill/>
            <a:ln w="25400">
              <a:solidFill>
                <a:schemeClr val="accent1"/>
              </a:solidFill>
            </a:ln>
            <a:extLst/>
          </p:spPr>
        </p:cxnSp>
      </p:grpSp>
      <p:grpSp>
        <p:nvGrpSpPr>
          <p:cNvPr id="40" name="组合 39"/>
          <p:cNvGrpSpPr/>
          <p:nvPr/>
        </p:nvGrpSpPr>
        <p:grpSpPr>
          <a:xfrm>
            <a:off x="176697" y="2045146"/>
            <a:ext cx="1155309" cy="369332"/>
            <a:chOff x="474458" y="5325397"/>
            <a:chExt cx="1155309" cy="369332"/>
          </a:xfrm>
        </p:grpSpPr>
        <p:sp>
          <p:nvSpPr>
            <p:cNvPr id="30" name="TextBox 29"/>
            <p:cNvSpPr txBox="1"/>
            <p:nvPr/>
          </p:nvSpPr>
          <p:spPr>
            <a:xfrm>
              <a:off x="474458" y="5325397"/>
              <a:ext cx="775670" cy="369332"/>
            </a:xfrm>
            <a:prstGeom prst="rect">
              <a:avLst/>
            </a:prstGeom>
            <a:noFill/>
            <a:ln w="25400">
              <a:solidFill>
                <a:schemeClr val="accent1"/>
              </a:solidFill>
            </a:ln>
          </p:spPr>
          <p:txBody>
            <a:bodyPr wrap="square" rtlCol="0">
              <a:spAutoFit/>
            </a:bodyPr>
            <a:lstStyle/>
            <a:p>
              <a:r>
                <a:rPr lang="zh-CN" altLang="en-US" smtClean="0">
                  <a:latin typeface="微软雅黑" pitchFamily="34" charset="-122"/>
                  <a:ea typeface="微软雅黑" pitchFamily="34" charset="-122"/>
                </a:rPr>
                <a:t>缩进</a:t>
              </a:r>
              <a:endParaRPr lang="zh-CN" altLang="en-US">
                <a:latin typeface="微软雅黑" pitchFamily="34" charset="-122"/>
                <a:ea typeface="微软雅黑" pitchFamily="34" charset="-122"/>
              </a:endParaRPr>
            </a:p>
          </p:txBody>
        </p:sp>
        <p:cxnSp>
          <p:nvCxnSpPr>
            <p:cNvPr id="32" name="直接连接符 31"/>
            <p:cNvCxnSpPr/>
            <p:nvPr/>
          </p:nvCxnSpPr>
          <p:spPr bwMode="auto">
            <a:xfrm flipH="1">
              <a:off x="1250129" y="5510063"/>
              <a:ext cx="379638" cy="0"/>
            </a:xfrm>
            <a:prstGeom prst="line">
              <a:avLst/>
            </a:prstGeom>
            <a:noFill/>
            <a:ln w="25400">
              <a:solidFill>
                <a:schemeClr val="accent1"/>
              </a:solidFill>
            </a:ln>
            <a:extLst/>
          </p:spPr>
        </p:cxnSp>
      </p:grpSp>
      <p:grpSp>
        <p:nvGrpSpPr>
          <p:cNvPr id="39" name="组合 38"/>
          <p:cNvGrpSpPr/>
          <p:nvPr/>
        </p:nvGrpSpPr>
        <p:grpSpPr>
          <a:xfrm>
            <a:off x="506026" y="2492896"/>
            <a:ext cx="825980" cy="1296144"/>
            <a:chOff x="467926" y="2492896"/>
            <a:chExt cx="825980" cy="1296144"/>
          </a:xfrm>
        </p:grpSpPr>
        <p:sp>
          <p:nvSpPr>
            <p:cNvPr id="28" name="TextBox 27"/>
            <p:cNvSpPr txBox="1"/>
            <p:nvPr/>
          </p:nvSpPr>
          <p:spPr>
            <a:xfrm>
              <a:off x="467926" y="2492896"/>
              <a:ext cx="415498" cy="1200329"/>
            </a:xfrm>
            <a:prstGeom prst="rect">
              <a:avLst/>
            </a:prstGeom>
            <a:noFill/>
            <a:ln w="25400">
              <a:solidFill>
                <a:schemeClr val="accent1"/>
              </a:solidFill>
            </a:ln>
          </p:spPr>
          <p:txBody>
            <a:bodyPr wrap="none" rtlCol="0">
              <a:spAutoFit/>
            </a:bodyPr>
            <a:lstStyle>
              <a:defPPr>
                <a:defRPr lang="en-US"/>
              </a:defPPr>
              <a:lvl1pPr>
                <a:defRPr>
                  <a:latin typeface="微软雅黑" pitchFamily="34" charset="-122"/>
                  <a:ea typeface="微软雅黑" pitchFamily="34" charset="-122"/>
                </a:defRPr>
              </a:lvl1pPr>
            </a:lstStyle>
            <a:p>
              <a:r>
                <a:rPr lang="zh-CN" altLang="en-US" smtClean="0"/>
                <a:t>说</a:t>
              </a:r>
              <a:endParaRPr lang="en-US" altLang="zh-CN" smtClean="0"/>
            </a:p>
            <a:p>
              <a:r>
                <a:rPr lang="zh-CN" altLang="en-US" smtClean="0"/>
                <a:t>明</a:t>
              </a:r>
              <a:endParaRPr lang="en-US" altLang="zh-CN" smtClean="0"/>
            </a:p>
            <a:p>
              <a:r>
                <a:rPr lang="zh-CN" altLang="en-US" smtClean="0"/>
                <a:t>文</a:t>
              </a:r>
              <a:endParaRPr lang="en-US" altLang="zh-CN" smtClean="0"/>
            </a:p>
            <a:p>
              <a:r>
                <a:rPr lang="zh-CN" altLang="en-US" smtClean="0"/>
                <a:t>档</a:t>
              </a:r>
              <a:endParaRPr lang="zh-CN" altLang="en-US"/>
            </a:p>
          </p:txBody>
        </p:sp>
        <p:cxnSp>
          <p:nvCxnSpPr>
            <p:cNvPr id="35" name="直接连接符 34"/>
            <p:cNvCxnSpPr>
              <a:stCxn id="28" idx="3"/>
            </p:cNvCxnSpPr>
            <p:nvPr/>
          </p:nvCxnSpPr>
          <p:spPr bwMode="auto">
            <a:xfrm flipV="1">
              <a:off x="883424" y="3093060"/>
              <a:ext cx="410482" cy="1"/>
            </a:xfrm>
            <a:prstGeom prst="line">
              <a:avLst/>
            </a:prstGeom>
            <a:noFill/>
            <a:ln w="25400">
              <a:solidFill>
                <a:schemeClr val="accent1"/>
              </a:solidFill>
            </a:ln>
            <a:extLst/>
          </p:spPr>
        </p:cxnSp>
        <p:cxnSp>
          <p:nvCxnSpPr>
            <p:cNvPr id="37" name="直接连接符 36"/>
            <p:cNvCxnSpPr/>
            <p:nvPr/>
          </p:nvCxnSpPr>
          <p:spPr bwMode="auto">
            <a:xfrm>
              <a:off x="1293906" y="2492896"/>
              <a:ext cx="0" cy="1296144"/>
            </a:xfrm>
            <a:prstGeom prst="line">
              <a:avLst/>
            </a:prstGeom>
            <a:noFill/>
            <a:ln w="25400">
              <a:solidFill>
                <a:schemeClr val="accent1"/>
              </a:solidFill>
            </a:ln>
            <a:extLst/>
          </p:spPr>
        </p:cxnSp>
      </p:grpSp>
      <p:grpSp>
        <p:nvGrpSpPr>
          <p:cNvPr id="41" name="组合 40"/>
          <p:cNvGrpSpPr/>
          <p:nvPr/>
        </p:nvGrpSpPr>
        <p:grpSpPr>
          <a:xfrm>
            <a:off x="467544" y="4161854"/>
            <a:ext cx="863996" cy="938808"/>
            <a:chOff x="429910" y="2926432"/>
            <a:chExt cx="863996" cy="938808"/>
          </a:xfrm>
        </p:grpSpPr>
        <p:sp>
          <p:nvSpPr>
            <p:cNvPr id="42" name="TextBox 41"/>
            <p:cNvSpPr txBox="1"/>
            <p:nvPr/>
          </p:nvSpPr>
          <p:spPr>
            <a:xfrm>
              <a:off x="429910" y="2926432"/>
              <a:ext cx="415498" cy="923330"/>
            </a:xfrm>
            <a:prstGeom prst="rect">
              <a:avLst/>
            </a:prstGeom>
            <a:noFill/>
            <a:ln w="25400">
              <a:solidFill>
                <a:schemeClr val="accent1"/>
              </a:solidFill>
            </a:ln>
          </p:spPr>
          <p:txBody>
            <a:bodyPr wrap="none" rtlCol="0">
              <a:spAutoFit/>
            </a:bodyPr>
            <a:lstStyle>
              <a:defPPr>
                <a:defRPr lang="en-US"/>
              </a:defPPr>
              <a:lvl1pPr>
                <a:defRPr>
                  <a:latin typeface="微软雅黑" pitchFamily="34" charset="-122"/>
                  <a:ea typeface="微软雅黑" pitchFamily="34" charset="-122"/>
                </a:defRPr>
              </a:lvl1pPr>
            </a:lstStyle>
            <a:p>
              <a:r>
                <a:rPr lang="zh-CN" altLang="en-US" smtClean="0"/>
                <a:t>语</a:t>
              </a:r>
              <a:endParaRPr lang="en-US" altLang="zh-CN" smtClean="0"/>
            </a:p>
            <a:p>
              <a:endParaRPr lang="en-US" altLang="zh-CN" smtClean="0"/>
            </a:p>
            <a:p>
              <a:r>
                <a:rPr lang="zh-CN" altLang="en-US" smtClean="0"/>
                <a:t>句</a:t>
              </a:r>
              <a:endParaRPr lang="en-US" altLang="zh-CN" smtClean="0"/>
            </a:p>
          </p:txBody>
        </p:sp>
        <p:cxnSp>
          <p:nvCxnSpPr>
            <p:cNvPr id="43" name="直接连接符 42"/>
            <p:cNvCxnSpPr>
              <a:stCxn id="42" idx="3"/>
            </p:cNvCxnSpPr>
            <p:nvPr/>
          </p:nvCxnSpPr>
          <p:spPr bwMode="auto">
            <a:xfrm>
              <a:off x="845408" y="3388097"/>
              <a:ext cx="448498" cy="0"/>
            </a:xfrm>
            <a:prstGeom prst="line">
              <a:avLst/>
            </a:prstGeom>
            <a:noFill/>
            <a:ln w="25400">
              <a:solidFill>
                <a:schemeClr val="accent1"/>
              </a:solidFill>
            </a:ln>
            <a:extLst/>
          </p:spPr>
        </p:cxnSp>
        <p:cxnSp>
          <p:nvCxnSpPr>
            <p:cNvPr id="44" name="直接连接符 43"/>
            <p:cNvCxnSpPr/>
            <p:nvPr/>
          </p:nvCxnSpPr>
          <p:spPr bwMode="auto">
            <a:xfrm>
              <a:off x="1293906" y="2989858"/>
              <a:ext cx="0" cy="875382"/>
            </a:xfrm>
            <a:prstGeom prst="line">
              <a:avLst/>
            </a:prstGeom>
            <a:noFill/>
            <a:ln w="25400">
              <a:solidFill>
                <a:schemeClr val="accent1"/>
              </a:solidFill>
            </a:ln>
            <a:extLst/>
          </p:spPr>
        </p:cxnSp>
      </p:grpSp>
      <p:grpSp>
        <p:nvGrpSpPr>
          <p:cNvPr id="61" name="组合 60"/>
          <p:cNvGrpSpPr/>
          <p:nvPr/>
        </p:nvGrpSpPr>
        <p:grpSpPr>
          <a:xfrm>
            <a:off x="951687" y="2045146"/>
            <a:ext cx="380319" cy="3268762"/>
            <a:chOff x="951687" y="2045146"/>
            <a:chExt cx="380319" cy="3268762"/>
          </a:xfrm>
        </p:grpSpPr>
        <p:cxnSp>
          <p:nvCxnSpPr>
            <p:cNvPr id="54" name="直接连接符 53"/>
            <p:cNvCxnSpPr/>
            <p:nvPr/>
          </p:nvCxnSpPr>
          <p:spPr bwMode="auto">
            <a:xfrm>
              <a:off x="1331540" y="2045146"/>
              <a:ext cx="466" cy="3256062"/>
            </a:xfrm>
            <a:prstGeom prst="line">
              <a:avLst/>
            </a:prstGeom>
            <a:solidFill>
              <a:schemeClr val="accent1"/>
            </a:solidFill>
            <a:ln w="952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p:nvPr/>
          </p:nvCxnSpPr>
          <p:spPr bwMode="auto">
            <a:xfrm>
              <a:off x="951687" y="2057846"/>
              <a:ext cx="466" cy="3256062"/>
            </a:xfrm>
            <a:prstGeom prst="line">
              <a:avLst/>
            </a:prstGeom>
            <a:solidFill>
              <a:schemeClr val="accent1"/>
            </a:solidFill>
            <a:ln w="952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28721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up)">
                                      <p:cBhvr>
                                        <p:cTn id="32"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right)">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right)">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2"/>
          <p:cNvSpPr txBox="1">
            <a:spLocks/>
          </p:cNvSpPr>
          <p:nvPr/>
        </p:nvSpPr>
        <p:spPr bwMode="auto">
          <a:xfrm>
            <a:off x="381000" y="1143000"/>
            <a:ext cx="8458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lr>
                <a:schemeClr val="accent1"/>
              </a:buClr>
              <a:buSzPct val="60000"/>
              <a:buFont typeface="Wingdings" pitchFamily="2" charset="2"/>
              <a:buChar char="n"/>
              <a:defRPr sz="2400">
                <a:solidFill>
                  <a:schemeClr val="tx1"/>
                </a:solidFill>
                <a:latin typeface="微软雅黑" pitchFamily="34" charset="-122"/>
                <a:ea typeface="微软雅黑" pitchFamily="34" charset="-122"/>
              </a:defRPr>
            </a:lvl2pPr>
            <a:lvl3pPr marL="1143000" indent="-228600" algn="l" rtl="0" eaLnBrk="1" fontAlgn="base" hangingPunct="1">
              <a:spcBef>
                <a:spcPct val="20000"/>
              </a:spcBef>
              <a:spcAft>
                <a:spcPct val="0"/>
              </a:spcAft>
              <a:buClr>
                <a:schemeClr val="accent2"/>
              </a:buClr>
              <a:buSzPct val="60000"/>
              <a:buFont typeface="Wingdings" pitchFamily="2" charset="2"/>
              <a:buChar char="n"/>
              <a:defRPr sz="2400">
                <a:solidFill>
                  <a:schemeClr val="tx1"/>
                </a:solidFill>
                <a:latin typeface="微软雅黑" pitchFamily="34" charset="-122"/>
                <a:ea typeface="微软雅黑" pitchFamily="34" charset="-122"/>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微软雅黑" pitchFamily="34" charset="-122"/>
                <a:ea typeface="微软雅黑" pitchFamily="34" charset="-122"/>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120000"/>
              </a:lnSpc>
            </a:pPr>
            <a:r>
              <a:rPr lang="zh-CN" altLang="en-US" smtClean="0"/>
              <a:t>函数定义</a:t>
            </a:r>
            <a:endParaRPr lang="en-US" altLang="zh-CN" smtClean="0"/>
          </a:p>
          <a:p>
            <a:pPr>
              <a:lnSpc>
                <a:spcPct val="120000"/>
              </a:lnSpc>
            </a:pPr>
            <a:endParaRPr lang="en-US" altLang="zh-CN"/>
          </a:p>
          <a:p>
            <a:pPr>
              <a:lnSpc>
                <a:spcPct val="120000"/>
              </a:lnSpc>
            </a:pPr>
            <a:endParaRPr lang="en-US" altLang="zh-CN" smtClean="0"/>
          </a:p>
          <a:p>
            <a:pPr>
              <a:lnSpc>
                <a:spcPct val="120000"/>
              </a:lnSpc>
            </a:pPr>
            <a:endParaRPr lang="en-US" altLang="zh-CN"/>
          </a:p>
          <a:p>
            <a:pPr>
              <a:lnSpc>
                <a:spcPct val="120000"/>
              </a:lnSpc>
            </a:pPr>
            <a:r>
              <a:rPr lang="zh-CN" altLang="en-US" smtClean="0"/>
              <a:t>函数调用</a:t>
            </a:r>
            <a:endParaRPr lang="en-US" altLang="zh-CN" smtClean="0"/>
          </a:p>
          <a:p>
            <a:pPr>
              <a:lnSpc>
                <a:spcPct val="120000"/>
              </a:lnSpc>
            </a:pPr>
            <a:endParaRPr lang="en-US" altLang="zh-CN" smtClean="0"/>
          </a:p>
          <a:p>
            <a:pPr>
              <a:lnSpc>
                <a:spcPct val="120000"/>
              </a:lnSpc>
            </a:pPr>
            <a:endParaRPr lang="zh-CN" altLang="en-US" smtClean="0"/>
          </a:p>
        </p:txBody>
      </p:sp>
      <p:sp>
        <p:nvSpPr>
          <p:cNvPr id="2" name="标题 1"/>
          <p:cNvSpPr>
            <a:spLocks noGrp="1"/>
          </p:cNvSpPr>
          <p:nvPr>
            <p:ph type="title"/>
          </p:nvPr>
        </p:nvSpPr>
        <p:spPr/>
        <p:txBody>
          <a:bodyPr/>
          <a:lstStyle/>
          <a:p>
            <a:r>
              <a:rPr lang="zh-CN" altLang="en-US" smtClean="0"/>
              <a:t>函数参数</a:t>
            </a:r>
            <a:endParaRPr lang="zh-CN" altLang="en-US"/>
          </a:p>
        </p:txBody>
      </p:sp>
      <p:sp>
        <p:nvSpPr>
          <p:cNvPr id="4" name="矩形 3"/>
          <p:cNvSpPr/>
          <p:nvPr/>
        </p:nvSpPr>
        <p:spPr>
          <a:xfrm>
            <a:off x="1403648" y="1797784"/>
            <a:ext cx="6624736" cy="1692771"/>
          </a:xfrm>
          <a:prstGeom prst="rect">
            <a:avLst/>
          </a:prstGeom>
          <a:ln w="25400">
            <a:noFill/>
          </a:ln>
        </p:spPr>
        <p:txBody>
          <a:bodyPr wrap="square">
            <a:spAutoFit/>
          </a:bodyPr>
          <a:lstStyle/>
          <a:p>
            <a:pPr>
              <a:spcAft>
                <a:spcPts val="0"/>
              </a:spcAft>
            </a:pPr>
            <a:r>
              <a:rPr lang="en-US" altLang="zh-CN" sz="2400" kern="0">
                <a:solidFill>
                  <a:srgbClr val="2F9956"/>
                </a:solidFill>
                <a:latin typeface="微软雅黑" pitchFamily="34" charset="-122"/>
                <a:ea typeface="微软雅黑" pitchFamily="34" charset="-122"/>
                <a:cs typeface="????"/>
              </a:rPr>
              <a:t># this is an example of function </a:t>
            </a:r>
            <a:r>
              <a:rPr lang="en-US" altLang="zh-CN" sz="2400" kern="0" smtClean="0">
                <a:solidFill>
                  <a:srgbClr val="2F9956"/>
                </a:solidFill>
                <a:latin typeface="微软雅黑" pitchFamily="34" charset="-122"/>
                <a:ea typeface="微软雅黑" pitchFamily="34" charset="-122"/>
                <a:cs typeface="????"/>
              </a:rPr>
              <a:t>definition</a:t>
            </a:r>
            <a:endParaRPr lang="en-US" altLang="zh-CN" sz="2400" kern="100" smtClean="0">
              <a:latin typeface="微软雅黑" pitchFamily="34" charset="-122"/>
              <a:ea typeface="微软雅黑" pitchFamily="34" charset="-122"/>
              <a:cs typeface="Times New Roman"/>
            </a:endParaRPr>
          </a:p>
          <a:p>
            <a:pPr>
              <a:spcAft>
                <a:spcPts val="0"/>
              </a:spcAft>
            </a:pPr>
            <a:endParaRPr lang="zh-CN" altLang="zh-CN" sz="2800" kern="100">
              <a:latin typeface="微软雅黑" pitchFamily="34" charset="-122"/>
              <a:ea typeface="微软雅黑" pitchFamily="34" charset="-122"/>
              <a:cs typeface="Times New Roman"/>
            </a:endParaRPr>
          </a:p>
          <a:p>
            <a:pPr>
              <a:spcAft>
                <a:spcPts val="0"/>
              </a:spcAft>
            </a:pPr>
            <a:r>
              <a:rPr lang="en-US" altLang="zh-CN" sz="2400" b="1" kern="0">
                <a:solidFill>
                  <a:srgbClr val="7F0055"/>
                </a:solidFill>
                <a:latin typeface="微软雅黑" pitchFamily="34" charset="-122"/>
                <a:ea typeface="微软雅黑" pitchFamily="34" charset="-122"/>
                <a:cs typeface="????"/>
              </a:rPr>
              <a:t>def</a:t>
            </a:r>
            <a:r>
              <a:rPr lang="en-US" altLang="zh-CN" sz="2400" kern="0">
                <a:latin typeface="微软雅黑" pitchFamily="34" charset="-122"/>
                <a:ea typeface="微软雅黑" pitchFamily="34" charset="-122"/>
                <a:cs typeface="????"/>
              </a:rPr>
              <a:t> </a:t>
            </a:r>
            <a:r>
              <a:rPr lang="en-US" altLang="zh-CN" sz="2400" kern="0">
                <a:solidFill>
                  <a:srgbClr val="000000"/>
                </a:solidFill>
                <a:latin typeface="微软雅黑" pitchFamily="34" charset="-122"/>
                <a:ea typeface="微软雅黑" pitchFamily="34" charset="-122"/>
                <a:cs typeface="????"/>
              </a:rPr>
              <a:t>greet(n):</a:t>
            </a:r>
            <a:endParaRPr lang="zh-CN" altLang="zh-CN" sz="2800" kern="100">
              <a:latin typeface="微软雅黑" pitchFamily="34" charset="-122"/>
              <a:ea typeface="微软雅黑" pitchFamily="34" charset="-122"/>
              <a:cs typeface="Times New Roman"/>
            </a:endParaRPr>
          </a:p>
          <a:p>
            <a:pPr>
              <a:spcAft>
                <a:spcPts val="0"/>
              </a:spcAft>
            </a:pPr>
            <a:r>
              <a:rPr lang="en-US" altLang="zh-CN" sz="2400" kern="0">
                <a:latin typeface="微软雅黑" pitchFamily="34" charset="-122"/>
                <a:ea typeface="微软雅黑" pitchFamily="34" charset="-122"/>
                <a:cs typeface="????"/>
              </a:rPr>
              <a:t>    </a:t>
            </a:r>
            <a:r>
              <a:rPr lang="en-US" altLang="zh-CN" sz="2400" b="1" kern="0">
                <a:solidFill>
                  <a:srgbClr val="7F0055"/>
                </a:solidFill>
                <a:latin typeface="微软雅黑" pitchFamily="34" charset="-122"/>
                <a:ea typeface="微软雅黑" pitchFamily="34" charset="-122"/>
                <a:cs typeface="????"/>
              </a:rPr>
              <a:t>print</a:t>
            </a:r>
            <a:r>
              <a:rPr lang="en-US" altLang="zh-CN" sz="2400" kern="0">
                <a:latin typeface="微软雅黑" pitchFamily="34" charset="-122"/>
                <a:ea typeface="微软雅黑" pitchFamily="34" charset="-122"/>
                <a:cs typeface="????"/>
              </a:rPr>
              <a:t> </a:t>
            </a:r>
            <a:r>
              <a:rPr lang="en-US" altLang="zh-CN" sz="2400" kern="0">
                <a:solidFill>
                  <a:srgbClr val="0000FF"/>
                </a:solidFill>
                <a:latin typeface="微软雅黑" pitchFamily="34" charset="-122"/>
                <a:ea typeface="微软雅黑" pitchFamily="34" charset="-122"/>
                <a:cs typeface="????"/>
              </a:rPr>
              <a:t>'Good morning, '</a:t>
            </a:r>
            <a:r>
              <a:rPr lang="en-US" altLang="zh-CN" sz="2400" kern="0">
                <a:latin typeface="微软雅黑" pitchFamily="34" charset="-122"/>
                <a:ea typeface="微软雅黑" pitchFamily="34" charset="-122"/>
                <a:cs typeface="????"/>
              </a:rPr>
              <a:t> </a:t>
            </a:r>
            <a:r>
              <a:rPr lang="en-US" altLang="zh-CN" sz="2400" kern="0">
                <a:solidFill>
                  <a:srgbClr val="000000"/>
                </a:solidFill>
                <a:latin typeface="微软雅黑" pitchFamily="34" charset="-122"/>
                <a:ea typeface="微软雅黑" pitchFamily="34" charset="-122"/>
                <a:cs typeface="????"/>
              </a:rPr>
              <a:t>+</a:t>
            </a:r>
            <a:r>
              <a:rPr lang="en-US" altLang="zh-CN" sz="2400" kern="0">
                <a:latin typeface="微软雅黑" pitchFamily="34" charset="-122"/>
                <a:ea typeface="微软雅黑" pitchFamily="34" charset="-122"/>
                <a:cs typeface="????"/>
              </a:rPr>
              <a:t> </a:t>
            </a:r>
            <a:r>
              <a:rPr lang="en-US" altLang="zh-CN" sz="2400" kern="0">
                <a:solidFill>
                  <a:srgbClr val="000000"/>
                </a:solidFill>
                <a:latin typeface="微软雅黑" pitchFamily="34" charset="-122"/>
                <a:ea typeface="微软雅黑" pitchFamily="34" charset="-122"/>
                <a:cs typeface="????"/>
              </a:rPr>
              <a:t>n</a:t>
            </a:r>
            <a:r>
              <a:rPr lang="en-US" altLang="zh-CN" sz="2400" kern="0">
                <a:latin typeface="微软雅黑" pitchFamily="34" charset="-122"/>
                <a:ea typeface="微软雅黑" pitchFamily="34" charset="-122"/>
                <a:cs typeface="????"/>
              </a:rPr>
              <a:t> </a:t>
            </a:r>
            <a:r>
              <a:rPr lang="en-US" altLang="zh-CN" sz="2400" kern="0">
                <a:solidFill>
                  <a:srgbClr val="000000"/>
                </a:solidFill>
                <a:latin typeface="微软雅黑" pitchFamily="34" charset="-122"/>
                <a:ea typeface="微软雅黑" pitchFamily="34" charset="-122"/>
                <a:cs typeface="????"/>
              </a:rPr>
              <a:t>+</a:t>
            </a:r>
            <a:r>
              <a:rPr lang="en-US" altLang="zh-CN" sz="2400" kern="0">
                <a:latin typeface="微软雅黑" pitchFamily="34" charset="-122"/>
                <a:ea typeface="微软雅黑" pitchFamily="34" charset="-122"/>
                <a:cs typeface="????"/>
              </a:rPr>
              <a:t> </a:t>
            </a:r>
            <a:r>
              <a:rPr lang="en-US" altLang="zh-CN" sz="2400" kern="0" smtClean="0">
                <a:solidFill>
                  <a:srgbClr val="0000FF"/>
                </a:solidFill>
                <a:latin typeface="微软雅黑" pitchFamily="34" charset="-122"/>
                <a:ea typeface="微软雅黑" pitchFamily="34" charset="-122"/>
                <a:cs typeface="????"/>
              </a:rPr>
              <a:t>'!'</a:t>
            </a:r>
            <a:endParaRPr lang="zh-CN" altLang="zh-CN" sz="2800" kern="100">
              <a:latin typeface="微软雅黑" pitchFamily="34" charset="-122"/>
              <a:ea typeface="微软雅黑" pitchFamily="34" charset="-122"/>
              <a:cs typeface="Times New Roman"/>
            </a:endParaRPr>
          </a:p>
        </p:txBody>
      </p:sp>
      <p:sp>
        <p:nvSpPr>
          <p:cNvPr id="15" name="矩形 14"/>
          <p:cNvSpPr/>
          <p:nvPr/>
        </p:nvSpPr>
        <p:spPr>
          <a:xfrm>
            <a:off x="1454448" y="4005064"/>
            <a:ext cx="6952006" cy="1261884"/>
          </a:xfrm>
          <a:prstGeom prst="rect">
            <a:avLst/>
          </a:prstGeom>
        </p:spPr>
        <p:txBody>
          <a:bodyPr wrap="square">
            <a:spAutoFit/>
          </a:bodyPr>
          <a:lstStyle/>
          <a:p>
            <a:pPr>
              <a:spcAft>
                <a:spcPts val="0"/>
              </a:spcAft>
            </a:pPr>
            <a:r>
              <a:rPr lang="en-US" altLang="zh-CN" sz="2400" kern="0" smtClean="0">
                <a:solidFill>
                  <a:srgbClr val="2F9956"/>
                </a:solidFill>
                <a:latin typeface="微软雅黑" pitchFamily="34" charset="-122"/>
                <a:ea typeface="微软雅黑" pitchFamily="34" charset="-122"/>
                <a:cs typeface="????"/>
              </a:rPr>
              <a:t># this is an example of function call</a:t>
            </a:r>
          </a:p>
          <a:p>
            <a:pPr>
              <a:spcAft>
                <a:spcPts val="0"/>
              </a:spcAft>
            </a:pPr>
            <a:endParaRPr lang="zh-CN" altLang="zh-CN" sz="2800" kern="100">
              <a:latin typeface="微软雅黑" pitchFamily="34" charset="-122"/>
              <a:ea typeface="微软雅黑" pitchFamily="34" charset="-122"/>
              <a:cs typeface="Times New Roman"/>
            </a:endParaRPr>
          </a:p>
          <a:p>
            <a:r>
              <a:rPr lang="en-US" altLang="zh-CN" sz="2400" kern="0">
                <a:solidFill>
                  <a:srgbClr val="000000"/>
                </a:solidFill>
                <a:latin typeface="微软雅黑" pitchFamily="34" charset="-122"/>
                <a:ea typeface="微软雅黑" pitchFamily="34" charset="-122"/>
                <a:cs typeface="????"/>
              </a:rPr>
              <a:t>greet(</a:t>
            </a:r>
            <a:r>
              <a:rPr lang="en-US" altLang="zh-CN" sz="2400" kern="0">
                <a:solidFill>
                  <a:srgbClr val="0000FF"/>
                </a:solidFill>
                <a:latin typeface="微软雅黑" pitchFamily="34" charset="-122"/>
                <a:ea typeface="微软雅黑" pitchFamily="34" charset="-122"/>
                <a:cs typeface="????"/>
              </a:rPr>
              <a:t>'Paul'</a:t>
            </a:r>
            <a:r>
              <a:rPr lang="en-US" altLang="zh-CN" sz="2400" kern="0">
                <a:solidFill>
                  <a:srgbClr val="000000"/>
                </a:solidFill>
                <a:latin typeface="微软雅黑" pitchFamily="34" charset="-122"/>
                <a:ea typeface="微软雅黑" pitchFamily="34" charset="-122"/>
                <a:cs typeface="????"/>
              </a:rPr>
              <a:t>)</a:t>
            </a:r>
            <a:endParaRPr lang="zh-CN" altLang="en-US" sz="2400">
              <a:latin typeface="微软雅黑" pitchFamily="34" charset="-122"/>
              <a:ea typeface="微软雅黑" pitchFamily="34" charset="-122"/>
            </a:endParaRPr>
          </a:p>
        </p:txBody>
      </p:sp>
      <p:grpSp>
        <p:nvGrpSpPr>
          <p:cNvPr id="18" name="组合 17"/>
          <p:cNvGrpSpPr/>
          <p:nvPr/>
        </p:nvGrpSpPr>
        <p:grpSpPr>
          <a:xfrm>
            <a:off x="2900740" y="2395894"/>
            <a:ext cx="3615476" cy="601058"/>
            <a:chOff x="2915816" y="3172906"/>
            <a:chExt cx="3615476" cy="601058"/>
          </a:xfrm>
        </p:grpSpPr>
        <p:sp>
          <p:nvSpPr>
            <p:cNvPr id="19" name="线形标注 2 18"/>
            <p:cNvSpPr/>
            <p:nvPr/>
          </p:nvSpPr>
          <p:spPr>
            <a:xfrm>
              <a:off x="4283968" y="3172906"/>
              <a:ext cx="2247324" cy="400110"/>
            </a:xfrm>
            <a:prstGeom prst="borderCallout2">
              <a:avLst>
                <a:gd name="adj1" fmla="val 49494"/>
                <a:gd name="adj2" fmla="val 710"/>
                <a:gd name="adj3" fmla="val 51398"/>
                <a:gd name="adj4" fmla="val -13518"/>
                <a:gd name="adj5" fmla="val 148776"/>
                <a:gd name="adj6" fmla="val -48766"/>
              </a:avLst>
            </a:prstGeom>
            <a:ln w="25400">
              <a:solidFill>
                <a:schemeClr val="accent1"/>
              </a:solidFill>
            </a:ln>
            <a:scene3d>
              <a:camera prst="orthographicFront">
                <a:rot lat="0" lon="0" rev="0"/>
              </a:camera>
              <a:lightRig rig="threePt" dir="t"/>
            </a:scene3d>
          </p:spPr>
          <p:txBody>
            <a:bodyPr wrap="square" rtlCol="0" anchor="ctr">
              <a:spAutoFit/>
            </a:bodyPr>
            <a:lstStyle/>
            <a:p>
              <a:pPr algn="ctr">
                <a:spcAft>
                  <a:spcPts val="0"/>
                </a:spcAft>
              </a:pPr>
              <a:r>
                <a:rPr lang="zh-CN" altLang="en-US" sz="2000" kern="0" smtClean="0">
                  <a:latin typeface="微软雅黑" pitchFamily="34" charset="-122"/>
                  <a:ea typeface="微软雅黑" pitchFamily="34" charset="-122"/>
                  <a:cs typeface="????"/>
                </a:rPr>
                <a:t>形式参数（形参）</a:t>
              </a:r>
              <a:endParaRPr lang="zh-CN" altLang="en-US" sz="2000" kern="0">
                <a:latin typeface="微软雅黑" pitchFamily="34" charset="-122"/>
                <a:ea typeface="微软雅黑" pitchFamily="34" charset="-122"/>
                <a:cs typeface="????"/>
              </a:endParaRPr>
            </a:p>
          </p:txBody>
        </p:sp>
        <p:cxnSp>
          <p:nvCxnSpPr>
            <p:cNvPr id="20" name="直接连接符 19"/>
            <p:cNvCxnSpPr/>
            <p:nvPr/>
          </p:nvCxnSpPr>
          <p:spPr bwMode="auto">
            <a:xfrm>
              <a:off x="2915816" y="3773964"/>
              <a:ext cx="288032" cy="0"/>
            </a:xfrm>
            <a:prstGeom prst="line">
              <a:avLst/>
            </a:prstGeom>
            <a:ln w="25400">
              <a:solidFill>
                <a:schemeClr val="accent1"/>
              </a:solidFill>
            </a:ln>
            <a:scene3d>
              <a:camera prst="orthographicFront">
                <a:rot lat="0" lon="0" rev="0"/>
              </a:camera>
              <a:lightRig rig="threePt" dir="t"/>
            </a:scene3d>
            <a:extLst/>
          </p:spPr>
        </p:cxnSp>
      </p:grpSp>
      <p:grpSp>
        <p:nvGrpSpPr>
          <p:cNvPr id="21" name="组合 20"/>
          <p:cNvGrpSpPr/>
          <p:nvPr/>
        </p:nvGrpSpPr>
        <p:grpSpPr>
          <a:xfrm>
            <a:off x="2411760" y="4628142"/>
            <a:ext cx="4176464" cy="601058"/>
            <a:chOff x="2678583" y="3172906"/>
            <a:chExt cx="4176464" cy="601058"/>
          </a:xfrm>
        </p:grpSpPr>
        <p:sp>
          <p:nvSpPr>
            <p:cNvPr id="22" name="线形标注 2 21"/>
            <p:cNvSpPr/>
            <p:nvPr/>
          </p:nvSpPr>
          <p:spPr>
            <a:xfrm>
              <a:off x="4556923" y="3172906"/>
              <a:ext cx="2298124" cy="400110"/>
            </a:xfrm>
            <a:prstGeom prst="borderCallout2">
              <a:avLst>
                <a:gd name="adj1" fmla="val 51398"/>
                <a:gd name="adj2" fmla="val -433"/>
                <a:gd name="adj3" fmla="val 51398"/>
                <a:gd name="adj4" fmla="val -13518"/>
                <a:gd name="adj5" fmla="val 148776"/>
                <a:gd name="adj6" fmla="val -48766"/>
              </a:avLst>
            </a:prstGeom>
            <a:ln w="25400">
              <a:solidFill>
                <a:schemeClr val="accent1"/>
              </a:solidFill>
            </a:ln>
            <a:scene3d>
              <a:camera prst="orthographicFront">
                <a:rot lat="0" lon="0" rev="0"/>
              </a:camera>
              <a:lightRig rig="threePt" dir="t"/>
            </a:scene3d>
          </p:spPr>
          <p:txBody>
            <a:bodyPr wrap="square" rtlCol="0" anchor="ctr">
              <a:spAutoFit/>
            </a:bodyPr>
            <a:lstStyle/>
            <a:p>
              <a:pPr algn="ctr">
                <a:spcAft>
                  <a:spcPts val="0"/>
                </a:spcAft>
              </a:pPr>
              <a:r>
                <a:rPr lang="zh-CN" altLang="en-US" sz="2000" kern="0" smtClean="0">
                  <a:latin typeface="微软雅黑" pitchFamily="34" charset="-122"/>
                  <a:ea typeface="微软雅黑" pitchFamily="34" charset="-122"/>
                  <a:cs typeface="????"/>
                </a:rPr>
                <a:t>实际参数（实参）</a:t>
              </a:r>
              <a:endParaRPr lang="zh-CN" altLang="en-US" sz="2000" kern="0">
                <a:latin typeface="微软雅黑" pitchFamily="34" charset="-122"/>
                <a:ea typeface="微软雅黑" pitchFamily="34" charset="-122"/>
                <a:cs typeface="????"/>
              </a:endParaRPr>
            </a:p>
          </p:txBody>
        </p:sp>
        <p:cxnSp>
          <p:nvCxnSpPr>
            <p:cNvPr id="23" name="直接连接符 22"/>
            <p:cNvCxnSpPr/>
            <p:nvPr/>
          </p:nvCxnSpPr>
          <p:spPr bwMode="auto">
            <a:xfrm>
              <a:off x="2678583" y="3773964"/>
              <a:ext cx="792088" cy="0"/>
            </a:xfrm>
            <a:prstGeom prst="line">
              <a:avLst/>
            </a:prstGeom>
            <a:ln w="25400">
              <a:solidFill>
                <a:schemeClr val="accent1"/>
              </a:solidFill>
            </a:ln>
            <a:scene3d>
              <a:camera prst="orthographicFront">
                <a:rot lat="0" lon="0" rev="0"/>
              </a:camera>
              <a:lightRig rig="threePt" dir="t"/>
            </a:scene3d>
            <a:extLst/>
          </p:spPr>
        </p:cxnSp>
      </p:grpSp>
      <p:cxnSp>
        <p:nvCxnSpPr>
          <p:cNvPr id="6" name="直接箭头连接符 5"/>
          <p:cNvCxnSpPr>
            <a:stCxn id="22" idx="3"/>
          </p:cNvCxnSpPr>
          <p:nvPr/>
        </p:nvCxnSpPr>
        <p:spPr bwMode="auto">
          <a:xfrm flipV="1">
            <a:off x="5439162" y="2796004"/>
            <a:ext cx="0" cy="1832138"/>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矩形 6"/>
          <p:cNvSpPr/>
          <p:nvPr/>
        </p:nvSpPr>
        <p:spPr>
          <a:xfrm>
            <a:off x="4146059" y="5589240"/>
            <a:ext cx="2492990" cy="400110"/>
          </a:xfrm>
          <a:prstGeom prst="rect">
            <a:avLst/>
          </a:prstGeom>
        </p:spPr>
        <p:txBody>
          <a:bodyPr wrap="none">
            <a:spAutoFit/>
          </a:bodyPr>
          <a:lstStyle/>
          <a:p>
            <a:r>
              <a:rPr lang="zh-CN" altLang="en-US" sz="2000">
                <a:solidFill>
                  <a:srgbClr val="FF0000"/>
                </a:solidFill>
                <a:latin typeface="微软雅黑" pitchFamily="34" charset="-122"/>
                <a:ea typeface="微软雅黑" pitchFamily="34" charset="-122"/>
              </a:rPr>
              <a:t>常量、变量或表达式</a:t>
            </a:r>
          </a:p>
        </p:txBody>
      </p:sp>
    </p:spTree>
    <p:extLst>
      <p:ext uri="{BB962C8B-B14F-4D97-AF65-F5344CB8AC3E}">
        <p14:creationId xmlns:p14="http://schemas.microsoft.com/office/powerpoint/2010/main" val="300715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a:t>
            </a:r>
            <a:r>
              <a:rPr lang="zh-CN" altLang="en-US" dirty="0" smtClean="0"/>
              <a:t>数调用</a:t>
            </a:r>
            <a:endParaRPr lang="zh-CN" altLang="en-US" dirty="0"/>
          </a:p>
        </p:txBody>
      </p:sp>
      <p:sp>
        <p:nvSpPr>
          <p:cNvPr id="5" name="矩形 4"/>
          <p:cNvSpPr/>
          <p:nvPr/>
        </p:nvSpPr>
        <p:spPr>
          <a:xfrm>
            <a:off x="35496" y="2037824"/>
            <a:ext cx="2088232" cy="2893100"/>
          </a:xfrm>
          <a:prstGeom prst="rect">
            <a:avLst/>
          </a:prstGeom>
          <a:ln w="25400">
            <a:solidFill>
              <a:schemeClr val="accent1"/>
            </a:solidFill>
          </a:ln>
        </p:spPr>
        <p:txBody>
          <a:bodyPr wrap="square">
            <a:spAutoFit/>
          </a:bodyPr>
          <a:lstStyle/>
          <a:p>
            <a:pPr>
              <a:spcAft>
                <a:spcPts val="0"/>
              </a:spcAft>
            </a:pPr>
            <a:endParaRPr lang="en-US" altLang="zh-CN" sz="1600" kern="0" smtClean="0">
              <a:latin typeface="微软雅黑" pitchFamily="34" charset="-122"/>
              <a:ea typeface="微软雅黑" pitchFamily="34" charset="-122"/>
              <a:cs typeface="????"/>
            </a:endParaRPr>
          </a:p>
          <a:p>
            <a:pPr>
              <a:spcAft>
                <a:spcPts val="0"/>
              </a:spcAft>
            </a:pPr>
            <a:r>
              <a:rPr lang="en-US" altLang="zh-CN" sz="1600" kern="0">
                <a:latin typeface="微软雅黑" pitchFamily="34" charset="-122"/>
                <a:ea typeface="微软雅黑" pitchFamily="34" charset="-122"/>
                <a:cs typeface="????"/>
              </a:rPr>
              <a:t> </a:t>
            </a:r>
            <a:r>
              <a:rPr lang="en-US" altLang="zh-CN" sz="1600" kern="0" smtClean="0">
                <a:latin typeface="微软雅黑" pitchFamily="34" charset="-122"/>
                <a:ea typeface="微软雅黑" pitchFamily="34" charset="-122"/>
                <a:cs typeface="????"/>
              </a:rPr>
              <a:t>    </a:t>
            </a:r>
            <a:endParaRPr lang="zh-CN" altLang="zh-CN" sz="1600" kern="100">
              <a:latin typeface="微软雅黑" pitchFamily="34" charset="-122"/>
              <a:ea typeface="微软雅黑" pitchFamily="34" charset="-122"/>
              <a:cs typeface="Times New Roman"/>
            </a:endParaRPr>
          </a:p>
          <a:p>
            <a:pPr>
              <a:spcAft>
                <a:spcPts val="0"/>
              </a:spcAft>
            </a:pPr>
            <a:r>
              <a:rPr lang="en-US" altLang="zh-CN" sz="1600" kern="0">
                <a:solidFill>
                  <a:srgbClr val="000000"/>
                </a:solidFill>
                <a:latin typeface="微软雅黑" pitchFamily="34" charset="-122"/>
                <a:ea typeface="微软雅黑" pitchFamily="34" charset="-122"/>
                <a:cs typeface="????"/>
              </a:rPr>
              <a:t>greet(</a:t>
            </a:r>
            <a:r>
              <a:rPr lang="en-US" altLang="zh-CN" sz="1600" kern="0">
                <a:solidFill>
                  <a:srgbClr val="0000FF"/>
                </a:solidFill>
                <a:latin typeface="微软雅黑" pitchFamily="34" charset="-122"/>
                <a:ea typeface="微软雅黑" pitchFamily="34" charset="-122"/>
                <a:cs typeface="????"/>
              </a:rPr>
              <a:t>'Father</a:t>
            </a:r>
            <a:r>
              <a:rPr lang="en-US" altLang="zh-CN" sz="1600" kern="0" smtClean="0">
                <a:solidFill>
                  <a:srgbClr val="0000FF"/>
                </a:solidFill>
                <a:latin typeface="微软雅黑" pitchFamily="34" charset="-122"/>
                <a:ea typeface="微软雅黑" pitchFamily="34" charset="-122"/>
                <a:cs typeface="????"/>
              </a:rPr>
              <a:t>'</a:t>
            </a:r>
            <a:r>
              <a:rPr lang="en-US" altLang="zh-CN" sz="1600" kern="0" smtClean="0">
                <a:solidFill>
                  <a:srgbClr val="000000"/>
                </a:solidFill>
                <a:latin typeface="微软雅黑" pitchFamily="34" charset="-122"/>
                <a:ea typeface="微软雅黑" pitchFamily="34" charset="-122"/>
                <a:cs typeface="????"/>
              </a:rPr>
              <a:t>)</a:t>
            </a:r>
          </a:p>
          <a:p>
            <a:pPr>
              <a:spcAft>
                <a:spcPts val="0"/>
              </a:spcAft>
            </a:pPr>
            <a:endParaRPr lang="zh-CN" altLang="zh-CN" sz="1600" kern="100">
              <a:latin typeface="微软雅黑" pitchFamily="34" charset="-122"/>
              <a:ea typeface="微软雅黑" pitchFamily="34" charset="-122"/>
              <a:cs typeface="Times New Roman"/>
            </a:endParaRPr>
          </a:p>
          <a:p>
            <a:pPr>
              <a:spcAft>
                <a:spcPts val="0"/>
              </a:spcAft>
            </a:pPr>
            <a:r>
              <a:rPr lang="en-US" altLang="zh-CN" sz="1600" b="1" kern="0">
                <a:solidFill>
                  <a:srgbClr val="7F0055"/>
                </a:solidFill>
                <a:latin typeface="微软雅黑" pitchFamily="34" charset="-122"/>
                <a:ea typeface="微软雅黑" pitchFamily="34" charset="-122"/>
                <a:cs typeface="????"/>
              </a:rPr>
              <a:t>print</a:t>
            </a:r>
            <a:r>
              <a:rPr lang="en-US" altLang="zh-CN" sz="1600" kern="0">
                <a:latin typeface="微软雅黑" pitchFamily="34" charset="-122"/>
                <a:ea typeface="微软雅黑" pitchFamily="34" charset="-122"/>
                <a:cs typeface="????"/>
              </a:rPr>
              <a:t> </a:t>
            </a:r>
            <a:r>
              <a:rPr lang="en-US" altLang="zh-CN" sz="1600" kern="0">
                <a:solidFill>
                  <a:srgbClr val="0000FF"/>
                </a:solidFill>
                <a:latin typeface="微软雅黑" pitchFamily="34" charset="-122"/>
                <a:ea typeface="微软雅黑" pitchFamily="34" charset="-122"/>
                <a:cs typeface="????"/>
              </a:rPr>
              <a:t>'Have a </a:t>
            </a:r>
            <a:r>
              <a:rPr lang="en-US" altLang="zh-CN" sz="1600" kern="0" smtClean="0">
                <a:solidFill>
                  <a:srgbClr val="0000FF"/>
                </a:solidFill>
                <a:latin typeface="微软雅黑" pitchFamily="34" charset="-122"/>
                <a:ea typeface="微软雅黑" pitchFamily="34" charset="-122"/>
                <a:cs typeface="????"/>
              </a:rPr>
              <a:t>rest</a:t>
            </a:r>
            <a:r>
              <a:rPr lang="en-US" altLang="zh-CN" sz="1600" kern="0">
                <a:solidFill>
                  <a:srgbClr val="0000FF"/>
                </a:solidFill>
                <a:latin typeface="微软雅黑" pitchFamily="34" charset="-122"/>
                <a:ea typeface="微软雅黑" pitchFamily="34" charset="-122"/>
                <a:cs typeface="????"/>
              </a:rPr>
              <a:t>'</a:t>
            </a:r>
            <a:endParaRPr lang="en-US" altLang="zh-CN" sz="1600" kern="0" smtClean="0">
              <a:solidFill>
                <a:srgbClr val="0000FF"/>
              </a:solidFill>
              <a:latin typeface="微软雅黑" pitchFamily="34" charset="-122"/>
              <a:ea typeface="微软雅黑" pitchFamily="34" charset="-122"/>
              <a:cs typeface="????"/>
            </a:endParaRPr>
          </a:p>
          <a:p>
            <a:pPr>
              <a:spcAft>
                <a:spcPts val="0"/>
              </a:spcAft>
            </a:pPr>
            <a:endParaRPr lang="zh-CN" altLang="zh-CN" sz="1600" kern="100">
              <a:latin typeface="微软雅黑" pitchFamily="34" charset="-122"/>
              <a:ea typeface="微软雅黑" pitchFamily="34" charset="-122"/>
              <a:cs typeface="Times New Roman"/>
            </a:endParaRPr>
          </a:p>
          <a:p>
            <a:pPr>
              <a:spcAft>
                <a:spcPts val="0"/>
              </a:spcAft>
            </a:pPr>
            <a:r>
              <a:rPr lang="en-US" altLang="zh-CN" sz="1600" kern="0">
                <a:solidFill>
                  <a:srgbClr val="000000"/>
                </a:solidFill>
                <a:latin typeface="微软雅黑" pitchFamily="34" charset="-122"/>
                <a:ea typeface="微软雅黑" pitchFamily="34" charset="-122"/>
                <a:cs typeface="????"/>
              </a:rPr>
              <a:t>greet(</a:t>
            </a:r>
            <a:r>
              <a:rPr lang="en-US" altLang="zh-CN" sz="1600" kern="0">
                <a:solidFill>
                  <a:srgbClr val="0000FF"/>
                </a:solidFill>
                <a:latin typeface="微软雅黑" pitchFamily="34" charset="-122"/>
                <a:ea typeface="微软雅黑" pitchFamily="34" charset="-122"/>
                <a:cs typeface="????"/>
              </a:rPr>
              <a:t>'Mother</a:t>
            </a:r>
            <a:r>
              <a:rPr lang="en-US" altLang="zh-CN" sz="1600" kern="0" smtClean="0">
                <a:solidFill>
                  <a:srgbClr val="0000FF"/>
                </a:solidFill>
                <a:latin typeface="微软雅黑" pitchFamily="34" charset="-122"/>
                <a:ea typeface="微软雅黑" pitchFamily="34" charset="-122"/>
                <a:cs typeface="????"/>
              </a:rPr>
              <a:t>'</a:t>
            </a:r>
            <a:r>
              <a:rPr lang="en-US" altLang="zh-CN" sz="1600" kern="0" smtClean="0">
                <a:solidFill>
                  <a:srgbClr val="000000"/>
                </a:solidFill>
                <a:latin typeface="微软雅黑" pitchFamily="34" charset="-122"/>
                <a:ea typeface="微软雅黑" pitchFamily="34" charset="-122"/>
                <a:cs typeface="????"/>
              </a:rPr>
              <a:t>)</a:t>
            </a:r>
          </a:p>
          <a:p>
            <a:pPr>
              <a:spcAft>
                <a:spcPts val="0"/>
              </a:spcAft>
            </a:pPr>
            <a:endParaRPr lang="zh-CN" altLang="zh-CN" sz="1600" kern="100">
              <a:latin typeface="微软雅黑" pitchFamily="34" charset="-122"/>
              <a:ea typeface="微软雅黑" pitchFamily="34" charset="-122"/>
              <a:cs typeface="Times New Roman"/>
            </a:endParaRPr>
          </a:p>
          <a:p>
            <a:pPr>
              <a:spcAft>
                <a:spcPts val="0"/>
              </a:spcAft>
            </a:pPr>
            <a:r>
              <a:rPr lang="en-US" altLang="zh-CN" sz="1600" b="1" kern="0">
                <a:solidFill>
                  <a:srgbClr val="7F0055"/>
                </a:solidFill>
                <a:latin typeface="微软雅黑" pitchFamily="34" charset="-122"/>
                <a:ea typeface="微软雅黑" pitchFamily="34" charset="-122"/>
                <a:cs typeface="????"/>
              </a:rPr>
              <a:t>print</a:t>
            </a:r>
            <a:r>
              <a:rPr lang="en-US" altLang="zh-CN" sz="1600" kern="0">
                <a:latin typeface="微软雅黑" pitchFamily="34" charset="-122"/>
                <a:ea typeface="微软雅黑" pitchFamily="34" charset="-122"/>
                <a:cs typeface="????"/>
              </a:rPr>
              <a:t> </a:t>
            </a:r>
            <a:r>
              <a:rPr lang="en-US" altLang="zh-CN" sz="1600" kern="0">
                <a:solidFill>
                  <a:srgbClr val="0000FF"/>
                </a:solidFill>
                <a:latin typeface="微软雅黑" pitchFamily="34" charset="-122"/>
                <a:ea typeface="微软雅黑" pitchFamily="34" charset="-122"/>
                <a:cs typeface="????"/>
              </a:rPr>
              <a:t>'Have a </a:t>
            </a:r>
            <a:r>
              <a:rPr lang="en-US" altLang="zh-CN" sz="1600" kern="0" smtClean="0">
                <a:solidFill>
                  <a:srgbClr val="0000FF"/>
                </a:solidFill>
                <a:latin typeface="微软雅黑" pitchFamily="34" charset="-122"/>
                <a:ea typeface="微软雅黑" pitchFamily="34" charset="-122"/>
                <a:cs typeface="????"/>
              </a:rPr>
              <a:t>rest</a:t>
            </a:r>
            <a:r>
              <a:rPr lang="en-US" altLang="zh-CN" sz="1600" kern="0">
                <a:solidFill>
                  <a:srgbClr val="0000FF"/>
                </a:solidFill>
                <a:latin typeface="微软雅黑" pitchFamily="34" charset="-122"/>
                <a:ea typeface="微软雅黑" pitchFamily="34" charset="-122"/>
                <a:cs typeface="????"/>
              </a:rPr>
              <a:t>'</a:t>
            </a:r>
            <a:endParaRPr lang="en-US" altLang="zh-CN" sz="1600" kern="0" smtClean="0">
              <a:solidFill>
                <a:srgbClr val="0000FF"/>
              </a:solidFill>
              <a:latin typeface="微软雅黑" pitchFamily="34" charset="-122"/>
              <a:ea typeface="微软雅黑" pitchFamily="34" charset="-122"/>
              <a:cs typeface="????"/>
            </a:endParaRPr>
          </a:p>
          <a:p>
            <a:pPr>
              <a:spcAft>
                <a:spcPts val="0"/>
              </a:spcAft>
            </a:pPr>
            <a:endParaRPr lang="zh-CN" altLang="zh-CN" sz="1600" kern="100">
              <a:latin typeface="微软雅黑" pitchFamily="34" charset="-122"/>
              <a:ea typeface="微软雅黑" pitchFamily="34" charset="-122"/>
              <a:cs typeface="Times New Roman"/>
            </a:endParaRPr>
          </a:p>
          <a:p>
            <a:pPr>
              <a:spcAft>
                <a:spcPts val="0"/>
              </a:spcAft>
            </a:pPr>
            <a:r>
              <a:rPr lang="en-US" altLang="zh-CN" sz="1600" kern="0">
                <a:solidFill>
                  <a:srgbClr val="000000"/>
                </a:solidFill>
                <a:latin typeface="微软雅黑" pitchFamily="34" charset="-122"/>
                <a:ea typeface="微软雅黑" pitchFamily="34" charset="-122"/>
                <a:cs typeface="????"/>
              </a:rPr>
              <a:t>greet(</a:t>
            </a:r>
            <a:r>
              <a:rPr lang="en-US" altLang="zh-CN" sz="1600" kern="0">
                <a:solidFill>
                  <a:srgbClr val="0000FF"/>
                </a:solidFill>
                <a:latin typeface="微软雅黑" pitchFamily="34" charset="-122"/>
                <a:ea typeface="微软雅黑" pitchFamily="34" charset="-122"/>
                <a:cs typeface="????"/>
              </a:rPr>
              <a:t>'Childrens'</a:t>
            </a:r>
            <a:r>
              <a:rPr lang="en-US" altLang="zh-CN" sz="1600" kern="0">
                <a:solidFill>
                  <a:srgbClr val="000000"/>
                </a:solidFill>
                <a:latin typeface="微软雅黑" pitchFamily="34" charset="-122"/>
                <a:ea typeface="微软雅黑" pitchFamily="34" charset="-122"/>
                <a:cs typeface="????"/>
              </a:rPr>
              <a:t>)</a:t>
            </a:r>
            <a:endParaRPr lang="zh-CN" altLang="zh-CN" sz="1600" kern="100">
              <a:effectLst/>
              <a:latin typeface="微软雅黑" pitchFamily="34" charset="-122"/>
              <a:ea typeface="微软雅黑" pitchFamily="34" charset="-122"/>
              <a:cs typeface="Times New Roman"/>
            </a:endParaRPr>
          </a:p>
        </p:txBody>
      </p:sp>
      <p:sp>
        <p:nvSpPr>
          <p:cNvPr id="6" name="矩形 5"/>
          <p:cNvSpPr/>
          <p:nvPr/>
        </p:nvSpPr>
        <p:spPr>
          <a:xfrm>
            <a:off x="2483768" y="1798365"/>
            <a:ext cx="3240360" cy="1846659"/>
          </a:xfrm>
          <a:prstGeom prst="rect">
            <a:avLst/>
          </a:prstGeom>
          <a:ln w="25400">
            <a:solidFill>
              <a:schemeClr val="accent1"/>
            </a:solidFill>
          </a:ln>
        </p:spPr>
        <p:txBody>
          <a:bodyPr wrap="square">
            <a:spAutoFit/>
          </a:bodyPr>
          <a:lstStyle/>
          <a:p>
            <a:pPr>
              <a:spcAft>
                <a:spcPts val="0"/>
              </a:spcAft>
            </a:pPr>
            <a:endParaRPr lang="en-US" altLang="zh-CN" sz="1600" kern="100">
              <a:latin typeface="微软雅黑" pitchFamily="34" charset="-122"/>
              <a:ea typeface="微软雅黑" pitchFamily="34" charset="-122"/>
              <a:cs typeface="Times New Roman"/>
            </a:endParaRPr>
          </a:p>
          <a:p>
            <a:pPr>
              <a:spcAft>
                <a:spcPts val="0"/>
              </a:spcAft>
            </a:pPr>
            <a:endParaRPr lang="zh-CN" altLang="zh-CN" sz="1600" kern="100">
              <a:latin typeface="微软雅黑" pitchFamily="34" charset="-122"/>
              <a:ea typeface="微软雅黑" pitchFamily="34" charset="-122"/>
              <a:cs typeface="Times New Roman"/>
            </a:endParaRPr>
          </a:p>
          <a:p>
            <a:pPr>
              <a:spcAft>
                <a:spcPts val="0"/>
              </a:spcAft>
            </a:pPr>
            <a:r>
              <a:rPr lang="en-US" altLang="zh-CN" sz="1600" b="1" kern="0">
                <a:solidFill>
                  <a:srgbClr val="7F0055"/>
                </a:solidFill>
                <a:latin typeface="微软雅黑" pitchFamily="34" charset="-122"/>
                <a:ea typeface="微软雅黑" pitchFamily="34" charset="-122"/>
                <a:cs typeface="????"/>
              </a:rPr>
              <a:t>def</a:t>
            </a:r>
            <a:r>
              <a:rPr lang="en-US" altLang="zh-CN" sz="1600" kern="0">
                <a:latin typeface="微软雅黑" pitchFamily="34" charset="-122"/>
                <a:ea typeface="微软雅黑" pitchFamily="34" charset="-122"/>
                <a:cs typeface="????"/>
              </a:rPr>
              <a:t> </a:t>
            </a:r>
            <a:r>
              <a:rPr lang="en-US" altLang="zh-CN" sz="1600" kern="0">
                <a:solidFill>
                  <a:srgbClr val="000000"/>
                </a:solidFill>
                <a:latin typeface="微软雅黑" pitchFamily="34" charset="-122"/>
                <a:ea typeface="微软雅黑" pitchFamily="34" charset="-122"/>
                <a:cs typeface="????"/>
              </a:rPr>
              <a:t>greet(n):</a:t>
            </a:r>
            <a:endParaRPr lang="zh-CN" altLang="zh-CN" sz="1600" kern="100">
              <a:latin typeface="微软雅黑" pitchFamily="34" charset="-122"/>
              <a:ea typeface="微软雅黑" pitchFamily="34" charset="-122"/>
              <a:cs typeface="Times New Roman"/>
            </a:endParaRPr>
          </a:p>
          <a:p>
            <a:pPr>
              <a:spcAft>
                <a:spcPts val="0"/>
              </a:spcAft>
            </a:pPr>
            <a:r>
              <a:rPr lang="en-US" altLang="zh-CN" sz="1600" kern="0">
                <a:latin typeface="微软雅黑" pitchFamily="34" charset="-122"/>
                <a:ea typeface="微软雅黑" pitchFamily="34" charset="-122"/>
                <a:cs typeface="????"/>
              </a:rPr>
              <a:t>    </a:t>
            </a:r>
            <a:r>
              <a:rPr lang="en-US" altLang="zh-CN" sz="1600" b="1" kern="0">
                <a:solidFill>
                  <a:srgbClr val="7F0055"/>
                </a:solidFill>
                <a:latin typeface="微软雅黑" pitchFamily="34" charset="-122"/>
                <a:ea typeface="微软雅黑" pitchFamily="34" charset="-122"/>
                <a:cs typeface="????"/>
              </a:rPr>
              <a:t>print</a:t>
            </a:r>
            <a:r>
              <a:rPr lang="en-US" altLang="zh-CN" sz="1600" kern="0">
                <a:latin typeface="微软雅黑" pitchFamily="34" charset="-122"/>
                <a:ea typeface="微软雅黑" pitchFamily="34" charset="-122"/>
                <a:cs typeface="????"/>
              </a:rPr>
              <a:t> </a:t>
            </a:r>
            <a:r>
              <a:rPr lang="en-US" altLang="zh-CN" sz="1600" kern="0">
                <a:solidFill>
                  <a:srgbClr val="0000FF"/>
                </a:solidFill>
                <a:latin typeface="微软雅黑" pitchFamily="34" charset="-122"/>
                <a:ea typeface="微软雅黑" pitchFamily="34" charset="-122"/>
                <a:cs typeface="????"/>
              </a:rPr>
              <a:t>'Good morning, '</a:t>
            </a:r>
            <a:r>
              <a:rPr lang="en-US" altLang="zh-CN" sz="1600" kern="0">
                <a:latin typeface="微软雅黑" pitchFamily="34" charset="-122"/>
                <a:ea typeface="微软雅黑" pitchFamily="34" charset="-122"/>
                <a:cs typeface="????"/>
              </a:rPr>
              <a:t> </a:t>
            </a:r>
            <a:endParaRPr lang="en-US" altLang="zh-CN" sz="1600" kern="0" smtClean="0">
              <a:latin typeface="微软雅黑" pitchFamily="34" charset="-122"/>
              <a:ea typeface="微软雅黑" pitchFamily="34" charset="-122"/>
              <a:cs typeface="????"/>
            </a:endParaRPr>
          </a:p>
          <a:p>
            <a:pPr>
              <a:spcAft>
                <a:spcPts val="0"/>
              </a:spcAft>
            </a:pPr>
            <a:r>
              <a:rPr lang="en-US" altLang="zh-CN" sz="1600" kern="0">
                <a:solidFill>
                  <a:srgbClr val="000000"/>
                </a:solidFill>
                <a:latin typeface="微软雅黑" pitchFamily="34" charset="-122"/>
                <a:ea typeface="微软雅黑" pitchFamily="34" charset="-122"/>
                <a:cs typeface="????"/>
              </a:rPr>
              <a:t> </a:t>
            </a:r>
            <a:r>
              <a:rPr lang="en-US" altLang="zh-CN" sz="1600" kern="0" smtClean="0">
                <a:solidFill>
                  <a:srgbClr val="000000"/>
                </a:solidFill>
                <a:latin typeface="微软雅黑" pitchFamily="34" charset="-122"/>
                <a:ea typeface="微软雅黑" pitchFamily="34" charset="-122"/>
                <a:cs typeface="????"/>
              </a:rPr>
              <a:t>                   +</a:t>
            </a:r>
            <a:r>
              <a:rPr lang="en-US" altLang="zh-CN" sz="1600" kern="0" smtClean="0">
                <a:latin typeface="微软雅黑" pitchFamily="34" charset="-122"/>
                <a:ea typeface="微软雅黑" pitchFamily="34" charset="-122"/>
                <a:cs typeface="????"/>
              </a:rPr>
              <a:t> </a:t>
            </a:r>
            <a:r>
              <a:rPr lang="en-US" altLang="zh-CN" sz="1600" kern="0">
                <a:solidFill>
                  <a:srgbClr val="000000"/>
                </a:solidFill>
                <a:latin typeface="微软雅黑" pitchFamily="34" charset="-122"/>
                <a:ea typeface="微软雅黑" pitchFamily="34" charset="-122"/>
                <a:cs typeface="????"/>
              </a:rPr>
              <a:t>n</a:t>
            </a:r>
            <a:r>
              <a:rPr lang="en-US" altLang="zh-CN" sz="1600" kern="0">
                <a:latin typeface="微软雅黑" pitchFamily="34" charset="-122"/>
                <a:ea typeface="微软雅黑" pitchFamily="34" charset="-122"/>
                <a:cs typeface="????"/>
              </a:rPr>
              <a:t> </a:t>
            </a:r>
            <a:r>
              <a:rPr lang="en-US" altLang="zh-CN" sz="1600" kern="0">
                <a:solidFill>
                  <a:srgbClr val="000000"/>
                </a:solidFill>
                <a:latin typeface="微软雅黑" pitchFamily="34" charset="-122"/>
                <a:ea typeface="微软雅黑" pitchFamily="34" charset="-122"/>
                <a:cs typeface="????"/>
              </a:rPr>
              <a:t>+</a:t>
            </a:r>
            <a:r>
              <a:rPr lang="en-US" altLang="zh-CN" sz="1600" kern="0">
                <a:latin typeface="微软雅黑" pitchFamily="34" charset="-122"/>
                <a:ea typeface="微软雅黑" pitchFamily="34" charset="-122"/>
                <a:cs typeface="????"/>
              </a:rPr>
              <a:t> </a:t>
            </a:r>
            <a:r>
              <a:rPr lang="en-US" altLang="zh-CN" sz="1600" kern="0">
                <a:solidFill>
                  <a:srgbClr val="0000FF"/>
                </a:solidFill>
                <a:latin typeface="微软雅黑" pitchFamily="34" charset="-122"/>
                <a:ea typeface="微软雅黑" pitchFamily="34" charset="-122"/>
                <a:cs typeface="????"/>
              </a:rPr>
              <a:t>'!'</a:t>
            </a:r>
            <a:endParaRPr lang="zh-CN" altLang="zh-CN" sz="1600" kern="100">
              <a:latin typeface="微软雅黑" pitchFamily="34" charset="-122"/>
              <a:ea typeface="微软雅黑" pitchFamily="34" charset="-122"/>
              <a:cs typeface="Times New Roman"/>
            </a:endParaRPr>
          </a:p>
          <a:p>
            <a:pPr>
              <a:spcAft>
                <a:spcPts val="0"/>
              </a:spcAft>
            </a:pPr>
            <a:r>
              <a:rPr lang="en-US" altLang="zh-CN" sz="1600" kern="0">
                <a:latin typeface="微软雅黑" pitchFamily="34" charset="-122"/>
                <a:ea typeface="微软雅黑" pitchFamily="34" charset="-122"/>
                <a:cs typeface="????"/>
              </a:rPr>
              <a:t>    </a:t>
            </a:r>
            <a:r>
              <a:rPr lang="en-US" altLang="zh-CN" sz="1600" kern="0">
                <a:solidFill>
                  <a:srgbClr val="000000"/>
                </a:solidFill>
                <a:latin typeface="微软雅黑" pitchFamily="34" charset="-122"/>
                <a:ea typeface="微软雅黑" pitchFamily="34" charset="-122"/>
                <a:cs typeface="????"/>
              </a:rPr>
              <a:t>greetback()</a:t>
            </a:r>
            <a:endParaRPr lang="zh-CN" altLang="zh-CN" sz="1600" kern="100">
              <a:latin typeface="微软雅黑" pitchFamily="34" charset="-122"/>
              <a:ea typeface="微软雅黑" pitchFamily="34" charset="-122"/>
              <a:cs typeface="Times New Roman"/>
            </a:endParaRPr>
          </a:p>
          <a:p>
            <a:pPr>
              <a:spcAft>
                <a:spcPts val="0"/>
              </a:spcAft>
            </a:pPr>
            <a:r>
              <a:rPr lang="en-US" altLang="zh-CN" sz="1600" kern="0">
                <a:latin typeface="微软雅黑" pitchFamily="34" charset="-122"/>
                <a:ea typeface="微软雅黑" pitchFamily="34" charset="-122"/>
                <a:cs typeface="????"/>
              </a:rPr>
              <a:t> </a:t>
            </a:r>
            <a:endParaRPr lang="zh-CN" altLang="zh-CN" sz="1600" kern="100">
              <a:latin typeface="微软雅黑" pitchFamily="34" charset="-122"/>
              <a:ea typeface="微软雅黑" pitchFamily="34" charset="-122"/>
              <a:cs typeface="Times New Roman"/>
            </a:endParaRPr>
          </a:p>
        </p:txBody>
      </p:sp>
      <p:sp>
        <p:nvSpPr>
          <p:cNvPr id="7" name="矩形 6"/>
          <p:cNvSpPr/>
          <p:nvPr/>
        </p:nvSpPr>
        <p:spPr>
          <a:xfrm>
            <a:off x="6012160" y="2708920"/>
            <a:ext cx="3024336" cy="584775"/>
          </a:xfrm>
          <a:prstGeom prst="rect">
            <a:avLst/>
          </a:prstGeom>
          <a:noFill/>
          <a:ln w="25400">
            <a:solidFill>
              <a:schemeClr val="accent1"/>
            </a:solidFill>
          </a:ln>
        </p:spPr>
        <p:txBody>
          <a:bodyPr wrap="square">
            <a:spAutoFit/>
          </a:bodyPr>
          <a:lstStyle/>
          <a:p>
            <a:pPr>
              <a:spcAft>
                <a:spcPts val="0"/>
              </a:spcAft>
            </a:pPr>
            <a:r>
              <a:rPr lang="en-US" altLang="zh-CN" sz="1600" b="1" kern="0">
                <a:solidFill>
                  <a:srgbClr val="7F0055"/>
                </a:solidFill>
                <a:latin typeface="微软雅黑" pitchFamily="34" charset="-122"/>
                <a:ea typeface="微软雅黑" pitchFamily="34" charset="-122"/>
                <a:cs typeface="????"/>
              </a:rPr>
              <a:t>def</a:t>
            </a:r>
            <a:r>
              <a:rPr lang="en-US" altLang="zh-CN" sz="1600" kern="0">
                <a:latin typeface="微软雅黑" pitchFamily="34" charset="-122"/>
                <a:ea typeface="微软雅黑" pitchFamily="34" charset="-122"/>
                <a:cs typeface="????"/>
              </a:rPr>
              <a:t> </a:t>
            </a:r>
            <a:r>
              <a:rPr lang="en-US" altLang="zh-CN" sz="1600" kern="0">
                <a:solidFill>
                  <a:srgbClr val="000000"/>
                </a:solidFill>
                <a:latin typeface="微软雅黑" pitchFamily="34" charset="-122"/>
                <a:ea typeface="微软雅黑" pitchFamily="34" charset="-122"/>
                <a:cs typeface="????"/>
              </a:rPr>
              <a:t>greetback():</a:t>
            </a:r>
            <a:endParaRPr lang="zh-CN" altLang="zh-CN" sz="1600" kern="100">
              <a:latin typeface="微软雅黑" pitchFamily="34" charset="-122"/>
              <a:ea typeface="微软雅黑" pitchFamily="34" charset="-122"/>
              <a:cs typeface="Times New Roman"/>
            </a:endParaRPr>
          </a:p>
          <a:p>
            <a:pPr>
              <a:spcAft>
                <a:spcPts val="0"/>
              </a:spcAft>
            </a:pPr>
            <a:r>
              <a:rPr lang="en-US" altLang="zh-CN" sz="1600" kern="0">
                <a:latin typeface="微软雅黑" pitchFamily="34" charset="-122"/>
                <a:ea typeface="微软雅黑" pitchFamily="34" charset="-122"/>
                <a:cs typeface="????"/>
              </a:rPr>
              <a:t>    </a:t>
            </a:r>
            <a:r>
              <a:rPr lang="en-US" altLang="zh-CN" sz="1600" b="1" kern="0">
                <a:solidFill>
                  <a:srgbClr val="7F0055"/>
                </a:solidFill>
                <a:latin typeface="微软雅黑" pitchFamily="34" charset="-122"/>
                <a:ea typeface="微软雅黑" pitchFamily="34" charset="-122"/>
                <a:cs typeface="????"/>
              </a:rPr>
              <a:t>print</a:t>
            </a:r>
            <a:r>
              <a:rPr lang="en-US" altLang="zh-CN" sz="1600" kern="0">
                <a:latin typeface="微软雅黑" pitchFamily="34" charset="-122"/>
                <a:ea typeface="微软雅黑" pitchFamily="34" charset="-122"/>
                <a:cs typeface="????"/>
              </a:rPr>
              <a:t> </a:t>
            </a:r>
            <a:r>
              <a:rPr lang="en-US" altLang="zh-CN" sz="1600" kern="0">
                <a:solidFill>
                  <a:srgbClr val="0000FF"/>
                </a:solidFill>
                <a:latin typeface="微软雅黑" pitchFamily="34" charset="-122"/>
                <a:ea typeface="微软雅黑" pitchFamily="34" charset="-122"/>
                <a:cs typeface="????"/>
              </a:rPr>
              <a:t>'Good morning, too'</a:t>
            </a:r>
            <a:endParaRPr lang="zh-CN" altLang="zh-CN" sz="1600" kern="100">
              <a:latin typeface="微软雅黑" pitchFamily="34" charset="-122"/>
              <a:ea typeface="微软雅黑" pitchFamily="34" charset="-122"/>
              <a:cs typeface="Times New Roman"/>
            </a:endParaRPr>
          </a:p>
        </p:txBody>
      </p:sp>
      <p:cxnSp>
        <p:nvCxnSpPr>
          <p:cNvPr id="19" name="直接箭头连接符 18"/>
          <p:cNvCxnSpPr/>
          <p:nvPr/>
        </p:nvCxnSpPr>
        <p:spPr bwMode="auto">
          <a:xfrm>
            <a:off x="1547664" y="2708920"/>
            <a:ext cx="1224136" cy="0"/>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a:off x="2771800" y="2721694"/>
            <a:ext cx="0" cy="572001"/>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a:off x="3923928" y="3068960"/>
            <a:ext cx="2376264" cy="0"/>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a:off x="6287492" y="3128268"/>
            <a:ext cx="0" cy="190679"/>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flipH="1" flipV="1">
            <a:off x="3923928" y="3223607"/>
            <a:ext cx="2363564" cy="108041"/>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flipH="1" flipV="1">
            <a:off x="1547664" y="2721695"/>
            <a:ext cx="1182148" cy="555932"/>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8"/>
          <p:cNvCxnSpPr/>
          <p:nvPr/>
        </p:nvCxnSpPr>
        <p:spPr bwMode="auto">
          <a:xfrm flipV="1">
            <a:off x="1700064" y="2861320"/>
            <a:ext cx="1224136" cy="801188"/>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20"/>
          <p:cNvCxnSpPr/>
          <p:nvPr/>
        </p:nvCxnSpPr>
        <p:spPr bwMode="auto">
          <a:xfrm>
            <a:off x="2924200" y="2874094"/>
            <a:ext cx="0" cy="572001"/>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29"/>
          <p:cNvCxnSpPr/>
          <p:nvPr/>
        </p:nvCxnSpPr>
        <p:spPr bwMode="auto">
          <a:xfrm flipH="1">
            <a:off x="1700064" y="3388708"/>
            <a:ext cx="1224136" cy="400332"/>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8"/>
          <p:cNvCxnSpPr/>
          <p:nvPr/>
        </p:nvCxnSpPr>
        <p:spPr bwMode="auto">
          <a:xfrm flipV="1">
            <a:off x="1871700" y="2887905"/>
            <a:ext cx="1224136" cy="1549207"/>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0"/>
          <p:cNvCxnSpPr/>
          <p:nvPr/>
        </p:nvCxnSpPr>
        <p:spPr bwMode="auto">
          <a:xfrm>
            <a:off x="3095836" y="2900679"/>
            <a:ext cx="0" cy="572001"/>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9"/>
          <p:cNvCxnSpPr/>
          <p:nvPr/>
        </p:nvCxnSpPr>
        <p:spPr bwMode="auto">
          <a:xfrm flipH="1">
            <a:off x="1871700" y="3415293"/>
            <a:ext cx="1224136" cy="1165835"/>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2"/>
          <p:cNvCxnSpPr/>
          <p:nvPr/>
        </p:nvCxnSpPr>
        <p:spPr bwMode="auto">
          <a:xfrm>
            <a:off x="4076328" y="3221360"/>
            <a:ext cx="2376264" cy="0"/>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24"/>
          <p:cNvCxnSpPr/>
          <p:nvPr/>
        </p:nvCxnSpPr>
        <p:spPr bwMode="auto">
          <a:xfrm>
            <a:off x="6439892" y="3280668"/>
            <a:ext cx="0" cy="190679"/>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26"/>
          <p:cNvCxnSpPr/>
          <p:nvPr/>
        </p:nvCxnSpPr>
        <p:spPr bwMode="auto">
          <a:xfrm flipH="1" flipV="1">
            <a:off x="4076328" y="3376007"/>
            <a:ext cx="2363564" cy="108041"/>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22"/>
          <p:cNvCxnSpPr/>
          <p:nvPr/>
        </p:nvCxnSpPr>
        <p:spPr bwMode="auto">
          <a:xfrm>
            <a:off x="4228728" y="3373760"/>
            <a:ext cx="2376264" cy="0"/>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24"/>
          <p:cNvCxnSpPr/>
          <p:nvPr/>
        </p:nvCxnSpPr>
        <p:spPr bwMode="auto">
          <a:xfrm>
            <a:off x="6592292" y="3433068"/>
            <a:ext cx="0" cy="190679"/>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26"/>
          <p:cNvCxnSpPr/>
          <p:nvPr/>
        </p:nvCxnSpPr>
        <p:spPr bwMode="auto">
          <a:xfrm flipH="1" flipV="1">
            <a:off x="4228728" y="3528407"/>
            <a:ext cx="2363564" cy="108041"/>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77530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right)">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up)">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up)">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right)">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right)">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left)">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up)">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left)">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up)">
                                      <p:cBhvr>
                                        <p:cTn id="97" dur="5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nodeType="click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wipe(right)">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2" fill="hold" nodeType="click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wipe(right)">
                                      <p:cBhvr>
                                        <p:cTn id="10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函数调用</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989" y="836712"/>
            <a:ext cx="6881907"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12"/>
          <p:cNvSpPr>
            <a:spLocks noChangeArrowheads="1"/>
          </p:cNvSpPr>
          <p:nvPr/>
        </p:nvSpPr>
        <p:spPr bwMode="auto">
          <a:xfrm>
            <a:off x="57943" y="49855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6" name="Rectangle 14"/>
          <p:cNvSpPr>
            <a:spLocks noChangeArrowheads="1"/>
          </p:cNvSpPr>
          <p:nvPr/>
        </p:nvSpPr>
        <p:spPr bwMode="auto">
          <a:xfrm>
            <a:off x="57943" y="49855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graphicFrame>
        <p:nvGraphicFramePr>
          <p:cNvPr id="7" name="Object 13"/>
          <p:cNvGraphicFramePr>
            <a:graphicFrameLocks noChangeAspect="1"/>
          </p:cNvGraphicFramePr>
          <p:nvPr>
            <p:extLst>
              <p:ext uri="{D42A27DB-BD31-4B8C-83A1-F6EECF244321}">
                <p14:modId xmlns:p14="http://schemas.microsoft.com/office/powerpoint/2010/main" val="3432755148"/>
              </p:ext>
            </p:extLst>
          </p:nvPr>
        </p:nvGraphicFramePr>
        <p:xfrm>
          <a:off x="251618" y="3969253"/>
          <a:ext cx="8640763" cy="3224212"/>
        </p:xfrm>
        <a:graphic>
          <a:graphicData uri="http://schemas.openxmlformats.org/presentationml/2006/ole">
            <mc:AlternateContent xmlns:mc="http://schemas.openxmlformats.org/markup-compatibility/2006">
              <mc:Choice xmlns:v="urn:schemas-microsoft-com:vml" Requires="v">
                <p:oleObj spid="_x0000_s28677" name="Picture" r:id="rId4" imgW="3835400" imgH="1435100" progId="Word.Picture.8">
                  <p:embed/>
                </p:oleObj>
              </mc:Choice>
              <mc:Fallback>
                <p:oleObj name="Picture" r:id="rId4" imgW="3835400" imgH="1435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618" y="3969253"/>
                        <a:ext cx="8640763" cy="322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73315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C876F64-F332-4B40-9EFF-B7A1A7BBC316}" type="slidenum">
              <a:rPr lang="en-US" altLang="zh-CN" sz="1400"/>
              <a:pPr/>
              <a:t>15</a:t>
            </a:fld>
            <a:endParaRPr lang="en-US" altLang="zh-CN" sz="1400"/>
          </a:p>
        </p:txBody>
      </p:sp>
      <p:sp>
        <p:nvSpPr>
          <p:cNvPr id="16387" name="Rectangle 2"/>
          <p:cNvSpPr>
            <a:spLocks noGrp="1" noChangeArrowheads="1"/>
          </p:cNvSpPr>
          <p:nvPr>
            <p:ph type="title"/>
          </p:nvPr>
        </p:nvSpPr>
        <p:spPr/>
        <p:txBody>
          <a:bodyPr/>
          <a:lstStyle/>
          <a:p>
            <a:r>
              <a:rPr lang="zh-CN" altLang="en-US" sz="4000" dirty="0"/>
              <a:t>函数调用</a:t>
            </a:r>
            <a:endParaRPr lang="en-US" altLang="zh-CN" sz="4000" dirty="0" smtClean="0">
              <a:solidFill>
                <a:schemeClr val="tx1"/>
              </a:solidFill>
              <a:ea typeface="宋体" charset="-122"/>
            </a:endParaRPr>
          </a:p>
        </p:txBody>
      </p:sp>
      <p:sp>
        <p:nvSpPr>
          <p:cNvPr id="16388" name="Rectangle 3"/>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1638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1800">
                <a:solidFill>
                  <a:schemeClr val="bg2"/>
                </a:solidFill>
                <a:latin typeface="Forte" pitchFamily="66" charset="0"/>
                <a:ea typeface="宋体" charset="-122"/>
              </a:rPr>
              <a:t>animation</a:t>
            </a:r>
          </a:p>
        </p:txBody>
      </p:sp>
      <p:graphicFrame>
        <p:nvGraphicFramePr>
          <p:cNvPr id="16390" name="Object 12"/>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4117" name="Picture" r:id="rId4" imgW="3835400" imgH="1435100" progId="Word.Picture.8">
                  <p:embed/>
                </p:oleObj>
              </mc:Choice>
              <mc:Fallback>
                <p:oleObj name="Picture" r:id="rId4" imgW="3835400" imgH="1435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6391" name="AutoShape 7"/>
          <p:cNvSpPr>
            <a:spLocks noChangeArrowheads="1"/>
          </p:cNvSpPr>
          <p:nvPr/>
        </p:nvSpPr>
        <p:spPr bwMode="auto">
          <a:xfrm>
            <a:off x="1000125" y="1393825"/>
            <a:ext cx="3533775" cy="384175"/>
          </a:xfrm>
          <a:prstGeom prst="wedgeRoundRectCallout">
            <a:avLst>
              <a:gd name="adj1" fmla="val -55032"/>
              <a:gd name="adj2" fmla="val 49793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1800">
                <a:ea typeface="宋体" charset="-122"/>
              </a:rPr>
              <a:t>Invoke the main function</a:t>
            </a:r>
          </a:p>
        </p:txBody>
      </p:sp>
      <p:sp>
        <p:nvSpPr>
          <p:cNvPr id="16392" name="Rectangle 6"/>
          <p:cNvSpPr>
            <a:spLocks noChangeArrowheads="1"/>
          </p:cNvSpPr>
          <p:nvPr/>
        </p:nvSpPr>
        <p:spPr bwMode="auto">
          <a:xfrm>
            <a:off x="79375" y="3505200"/>
            <a:ext cx="846138" cy="2555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Tree>
    <p:extLst>
      <p:ext uri="{BB962C8B-B14F-4D97-AF65-F5344CB8AC3E}">
        <p14:creationId xmlns:p14="http://schemas.microsoft.com/office/powerpoint/2010/main" val="1715043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3E30E45-CD29-4934-921D-1D90B1194EED}" type="slidenum">
              <a:rPr lang="en-US" altLang="zh-CN" sz="1400"/>
              <a:pPr/>
              <a:t>16</a:t>
            </a:fld>
            <a:endParaRPr lang="en-US" altLang="zh-CN" sz="1400"/>
          </a:p>
        </p:txBody>
      </p:sp>
      <p:sp>
        <p:nvSpPr>
          <p:cNvPr id="17411" name="Rectangle 2"/>
          <p:cNvSpPr>
            <a:spLocks noGrp="1" noChangeArrowheads="1"/>
          </p:cNvSpPr>
          <p:nvPr>
            <p:ph type="title"/>
          </p:nvPr>
        </p:nvSpPr>
        <p:spPr/>
        <p:txBody>
          <a:bodyPr/>
          <a:lstStyle/>
          <a:p>
            <a:r>
              <a:rPr lang="zh-CN" altLang="en-US" sz="4000" dirty="0"/>
              <a:t>函数调用</a:t>
            </a:r>
            <a:endParaRPr lang="en-US" altLang="zh-CN" sz="4000" dirty="0" smtClean="0">
              <a:solidFill>
                <a:schemeClr val="tx1"/>
              </a:solidFill>
              <a:ea typeface="宋体" charset="-122"/>
            </a:endParaRPr>
          </a:p>
        </p:txBody>
      </p:sp>
      <p:sp>
        <p:nvSpPr>
          <p:cNvPr id="17412" name="Rectangle 3"/>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17413" name="Rectangle 4"/>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1800">
                <a:solidFill>
                  <a:schemeClr val="bg2"/>
                </a:solidFill>
                <a:latin typeface="Forte" pitchFamily="66" charset="0"/>
                <a:ea typeface="宋体" charset="-122"/>
              </a:rPr>
              <a:t>animation</a:t>
            </a:r>
          </a:p>
        </p:txBody>
      </p:sp>
      <p:graphicFrame>
        <p:nvGraphicFramePr>
          <p:cNvPr id="17414" name="Object 5"/>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5141" name="Picture" r:id="rId4" imgW="3835400" imgH="1435100" progId="Word.Picture.8">
                  <p:embed/>
                </p:oleObj>
              </mc:Choice>
              <mc:Fallback>
                <p:oleObj name="Picture" r:id="rId4" imgW="3835400" imgH="1435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7415" name="AutoShape 6"/>
          <p:cNvSpPr>
            <a:spLocks noChangeArrowheads="1"/>
          </p:cNvSpPr>
          <p:nvPr/>
        </p:nvSpPr>
        <p:spPr bwMode="auto">
          <a:xfrm>
            <a:off x="2997200" y="1470025"/>
            <a:ext cx="3533775" cy="384175"/>
          </a:xfrm>
          <a:prstGeom prst="wedgeRoundRectCallout">
            <a:avLst>
              <a:gd name="adj1" fmla="val -51167"/>
              <a:gd name="adj2" fmla="val 45165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1800">
                <a:ea typeface="宋体" charset="-122"/>
              </a:rPr>
              <a:t>i is now 5</a:t>
            </a:r>
          </a:p>
        </p:txBody>
      </p:sp>
      <p:sp>
        <p:nvSpPr>
          <p:cNvPr id="17416" name="Rectangle 7"/>
          <p:cNvSpPr>
            <a:spLocks noChangeArrowheads="1"/>
          </p:cNvSpPr>
          <p:nvPr/>
        </p:nvSpPr>
        <p:spPr bwMode="auto">
          <a:xfrm>
            <a:off x="2690813" y="3352800"/>
            <a:ext cx="998537" cy="2159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Tree>
    <p:extLst>
      <p:ext uri="{BB962C8B-B14F-4D97-AF65-F5344CB8AC3E}">
        <p14:creationId xmlns:p14="http://schemas.microsoft.com/office/powerpoint/2010/main" val="2522226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C3D812-E651-4DF9-8D3E-3B21A321AD33}" type="slidenum">
              <a:rPr lang="en-US" altLang="zh-CN" sz="1400"/>
              <a:pPr/>
              <a:t>17</a:t>
            </a:fld>
            <a:endParaRPr lang="en-US" altLang="zh-CN" sz="1400"/>
          </a:p>
        </p:txBody>
      </p:sp>
      <p:sp>
        <p:nvSpPr>
          <p:cNvPr id="18435" name="Rectangle 2"/>
          <p:cNvSpPr>
            <a:spLocks noGrp="1" noChangeArrowheads="1"/>
          </p:cNvSpPr>
          <p:nvPr>
            <p:ph type="title"/>
          </p:nvPr>
        </p:nvSpPr>
        <p:spPr/>
        <p:txBody>
          <a:bodyPr/>
          <a:lstStyle/>
          <a:p>
            <a:r>
              <a:rPr lang="zh-CN" altLang="en-US" sz="4000" dirty="0"/>
              <a:t>函数调用</a:t>
            </a:r>
            <a:endParaRPr lang="en-US" altLang="zh-CN" sz="4000" dirty="0" smtClean="0">
              <a:solidFill>
                <a:schemeClr val="tx1"/>
              </a:solidFill>
              <a:ea typeface="宋体" charset="-122"/>
            </a:endParaRPr>
          </a:p>
        </p:txBody>
      </p:sp>
      <p:sp>
        <p:nvSpPr>
          <p:cNvPr id="18436" name="Rectangle 3"/>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18437" name="Rectangle 4"/>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1800">
                <a:solidFill>
                  <a:schemeClr val="bg2"/>
                </a:solidFill>
                <a:latin typeface="Forte" pitchFamily="66" charset="0"/>
                <a:ea typeface="宋体" charset="-122"/>
              </a:rPr>
              <a:t>animation</a:t>
            </a:r>
          </a:p>
        </p:txBody>
      </p:sp>
      <p:graphicFrame>
        <p:nvGraphicFramePr>
          <p:cNvPr id="18438" name="Object 5"/>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6165" name="Picture" r:id="rId4" imgW="3835400" imgH="1435100" progId="Word.Picture.8">
                  <p:embed/>
                </p:oleObj>
              </mc:Choice>
              <mc:Fallback>
                <p:oleObj name="Picture" r:id="rId4" imgW="3835400" imgH="1435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8439" name="AutoShape 6"/>
          <p:cNvSpPr>
            <a:spLocks noChangeArrowheads="1"/>
          </p:cNvSpPr>
          <p:nvPr/>
        </p:nvSpPr>
        <p:spPr bwMode="auto">
          <a:xfrm>
            <a:off x="2997200" y="1470025"/>
            <a:ext cx="3533775" cy="384175"/>
          </a:xfrm>
          <a:prstGeom prst="wedgeRoundRectCallout">
            <a:avLst>
              <a:gd name="adj1" fmla="val -52606"/>
              <a:gd name="adj2" fmla="val 49132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1800">
                <a:ea typeface="宋体" charset="-122"/>
              </a:rPr>
              <a:t>j is now 2</a:t>
            </a:r>
          </a:p>
        </p:txBody>
      </p:sp>
      <p:sp>
        <p:nvSpPr>
          <p:cNvPr id="18440" name="Rectangle 7"/>
          <p:cNvSpPr>
            <a:spLocks noChangeArrowheads="1"/>
          </p:cNvSpPr>
          <p:nvPr/>
        </p:nvSpPr>
        <p:spPr bwMode="auto">
          <a:xfrm>
            <a:off x="2690813" y="3544888"/>
            <a:ext cx="998537" cy="2159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Tree>
    <p:extLst>
      <p:ext uri="{BB962C8B-B14F-4D97-AF65-F5344CB8AC3E}">
        <p14:creationId xmlns:p14="http://schemas.microsoft.com/office/powerpoint/2010/main" val="3235671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A15301-6972-4EE0-BCDE-34203887905C}" type="slidenum">
              <a:rPr lang="en-US" altLang="zh-CN" sz="1400"/>
              <a:pPr/>
              <a:t>18</a:t>
            </a:fld>
            <a:endParaRPr lang="en-US" altLang="zh-CN" sz="1400"/>
          </a:p>
        </p:txBody>
      </p:sp>
      <p:sp>
        <p:nvSpPr>
          <p:cNvPr id="19459" name="Rectangle 2"/>
          <p:cNvSpPr>
            <a:spLocks noGrp="1" noChangeArrowheads="1"/>
          </p:cNvSpPr>
          <p:nvPr>
            <p:ph type="title"/>
          </p:nvPr>
        </p:nvSpPr>
        <p:spPr/>
        <p:txBody>
          <a:bodyPr/>
          <a:lstStyle/>
          <a:p>
            <a:r>
              <a:rPr lang="zh-CN" altLang="en-US" sz="4000" dirty="0"/>
              <a:t>函数调用</a:t>
            </a:r>
            <a:endParaRPr lang="en-US" altLang="zh-CN" sz="4000" dirty="0" smtClean="0">
              <a:solidFill>
                <a:schemeClr val="tx1"/>
              </a:solidFill>
              <a:ea typeface="宋体" charset="-122"/>
            </a:endParaRPr>
          </a:p>
        </p:txBody>
      </p:sp>
      <p:sp>
        <p:nvSpPr>
          <p:cNvPr id="19460" name="Rectangle 3"/>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19461" name="Rectangle 4"/>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1800">
                <a:solidFill>
                  <a:schemeClr val="bg2"/>
                </a:solidFill>
                <a:latin typeface="Forte" pitchFamily="66" charset="0"/>
                <a:ea typeface="宋体" charset="-122"/>
              </a:rPr>
              <a:t>animation</a:t>
            </a:r>
          </a:p>
        </p:txBody>
      </p:sp>
      <p:graphicFrame>
        <p:nvGraphicFramePr>
          <p:cNvPr id="19462" name="Object 5"/>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7189" name="Picture" r:id="rId4" imgW="3835400" imgH="1435100" progId="Word.Picture.8">
                  <p:embed/>
                </p:oleObj>
              </mc:Choice>
              <mc:Fallback>
                <p:oleObj name="Picture" r:id="rId4" imgW="3835400" imgH="1435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9463" name="AutoShape 6"/>
          <p:cNvSpPr>
            <a:spLocks noChangeArrowheads="1"/>
          </p:cNvSpPr>
          <p:nvPr/>
        </p:nvSpPr>
        <p:spPr bwMode="auto">
          <a:xfrm>
            <a:off x="2997200" y="1470025"/>
            <a:ext cx="3533775" cy="384175"/>
          </a:xfrm>
          <a:prstGeom prst="wedgeRoundRectCallout">
            <a:avLst>
              <a:gd name="adj1" fmla="val -36792"/>
              <a:gd name="adj2" fmla="val 54421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a:ea typeface="宋体" charset="-122"/>
              </a:rPr>
              <a:t>invoke max(i, j)</a:t>
            </a:r>
          </a:p>
        </p:txBody>
      </p:sp>
      <p:sp>
        <p:nvSpPr>
          <p:cNvPr id="19464" name="Rectangle 7"/>
          <p:cNvSpPr>
            <a:spLocks noChangeArrowheads="1"/>
          </p:cNvSpPr>
          <p:nvPr/>
        </p:nvSpPr>
        <p:spPr bwMode="auto">
          <a:xfrm>
            <a:off x="2690813" y="3775075"/>
            <a:ext cx="1420812" cy="177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Tree>
    <p:extLst>
      <p:ext uri="{BB962C8B-B14F-4D97-AF65-F5344CB8AC3E}">
        <p14:creationId xmlns:p14="http://schemas.microsoft.com/office/powerpoint/2010/main" val="525883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B2A5BE-FDEB-4C38-A93F-0865BC447053}" type="slidenum">
              <a:rPr lang="en-US" altLang="zh-CN" sz="1400"/>
              <a:pPr/>
              <a:t>19</a:t>
            </a:fld>
            <a:endParaRPr lang="en-US" altLang="zh-CN" sz="1400"/>
          </a:p>
        </p:txBody>
      </p:sp>
      <p:sp>
        <p:nvSpPr>
          <p:cNvPr id="20483" name="Rectangle 2"/>
          <p:cNvSpPr>
            <a:spLocks noGrp="1" noChangeArrowheads="1"/>
          </p:cNvSpPr>
          <p:nvPr>
            <p:ph type="title"/>
          </p:nvPr>
        </p:nvSpPr>
        <p:spPr/>
        <p:txBody>
          <a:bodyPr/>
          <a:lstStyle/>
          <a:p>
            <a:r>
              <a:rPr lang="zh-CN" altLang="en-US" sz="4000" dirty="0"/>
              <a:t>函数调用</a:t>
            </a:r>
            <a:endParaRPr lang="en-US" altLang="zh-CN" sz="4000" dirty="0" smtClean="0">
              <a:solidFill>
                <a:schemeClr val="tx1"/>
              </a:solidFill>
              <a:ea typeface="宋体" charset="-122"/>
            </a:endParaRPr>
          </a:p>
        </p:txBody>
      </p:sp>
      <p:sp>
        <p:nvSpPr>
          <p:cNvPr id="20484" name="Rectangle 3"/>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20485" name="Rectangle 4"/>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1800">
                <a:solidFill>
                  <a:schemeClr val="bg2"/>
                </a:solidFill>
                <a:latin typeface="Forte" pitchFamily="66" charset="0"/>
                <a:ea typeface="宋体" charset="-122"/>
              </a:rPr>
              <a:t>animation</a:t>
            </a:r>
          </a:p>
        </p:txBody>
      </p:sp>
      <p:graphicFrame>
        <p:nvGraphicFramePr>
          <p:cNvPr id="20486" name="Object 5"/>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8213" name="Picture" r:id="rId4" imgW="3835400" imgH="1435100" progId="Word.Picture.8">
                  <p:embed/>
                </p:oleObj>
              </mc:Choice>
              <mc:Fallback>
                <p:oleObj name="Picture" r:id="rId4" imgW="3835400" imgH="1435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0487" name="AutoShape 6"/>
          <p:cNvSpPr>
            <a:spLocks noChangeArrowheads="1"/>
          </p:cNvSpPr>
          <p:nvPr/>
        </p:nvSpPr>
        <p:spPr bwMode="auto">
          <a:xfrm>
            <a:off x="4725988" y="1123950"/>
            <a:ext cx="3916362" cy="1230313"/>
          </a:xfrm>
          <a:prstGeom prst="wedgeRoundRectCallout">
            <a:avLst>
              <a:gd name="adj1" fmla="val -829"/>
              <a:gd name="adj2" fmla="val 110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a:ea typeface="宋体" charset="-122"/>
              </a:rPr>
              <a:t>invoke max(i, j)</a:t>
            </a:r>
          </a:p>
          <a:p>
            <a:r>
              <a:rPr lang="en-US" altLang="zh-CN">
                <a:ea typeface="宋体" charset="-122"/>
              </a:rPr>
              <a:t>Pass the value of i to num1</a:t>
            </a:r>
          </a:p>
          <a:p>
            <a:r>
              <a:rPr lang="en-US" altLang="zh-CN">
                <a:ea typeface="宋体" charset="-122"/>
              </a:rPr>
              <a:t>Pass the value of j to num2</a:t>
            </a:r>
          </a:p>
        </p:txBody>
      </p:sp>
      <p:sp>
        <p:nvSpPr>
          <p:cNvPr id="20488" name="Rectangle 7"/>
          <p:cNvSpPr>
            <a:spLocks noChangeArrowheads="1"/>
          </p:cNvSpPr>
          <p:nvPr/>
        </p:nvSpPr>
        <p:spPr bwMode="auto">
          <a:xfrm>
            <a:off x="2690813" y="3775075"/>
            <a:ext cx="1420812" cy="177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Tree>
    <p:extLst>
      <p:ext uri="{BB962C8B-B14F-4D97-AF65-F5344CB8AC3E}">
        <p14:creationId xmlns:p14="http://schemas.microsoft.com/office/powerpoint/2010/main" val="645855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a:t>
            </a:r>
            <a:r>
              <a:rPr lang="zh-CN" altLang="en-US" dirty="0"/>
              <a:t>循环语句</a:t>
            </a:r>
          </a:p>
        </p:txBody>
      </p:sp>
      <p:sp>
        <p:nvSpPr>
          <p:cNvPr id="3" name="Content Placeholder 2"/>
          <p:cNvSpPr>
            <a:spLocks noGrp="1"/>
          </p:cNvSpPr>
          <p:nvPr>
            <p:ph idx="1"/>
          </p:nvPr>
        </p:nvSpPr>
        <p:spPr>
          <a:xfrm>
            <a:off x="381000" y="2132856"/>
            <a:ext cx="8458200" cy="3963144"/>
          </a:xfrm>
        </p:spPr>
        <p:txBody>
          <a:bodyPr/>
          <a:lstStyle/>
          <a:p>
            <a:r>
              <a:rPr lang="en-US" altLang="zh-CN" dirty="0" err="1" smtClean="0"/>
              <a:t>i</a:t>
            </a:r>
            <a:r>
              <a:rPr lang="en-US" altLang="zh-CN" dirty="0" smtClean="0"/>
              <a:t> = input()</a:t>
            </a:r>
          </a:p>
          <a:p>
            <a:r>
              <a:rPr lang="en-US" altLang="zh-CN" dirty="0"/>
              <a:t>s</a:t>
            </a:r>
            <a:r>
              <a:rPr lang="en-US" altLang="zh-CN" dirty="0" smtClean="0"/>
              <a:t>um = 1</a:t>
            </a:r>
          </a:p>
          <a:p>
            <a:r>
              <a:rPr lang="en-US" altLang="zh-CN" dirty="0" smtClean="0"/>
              <a:t>sign = -1</a:t>
            </a:r>
            <a:endParaRPr lang="en-US" altLang="zh-CN" dirty="0"/>
          </a:p>
          <a:p>
            <a:r>
              <a:rPr lang="en-US" altLang="zh-CN" dirty="0"/>
              <a:t>for k in </a:t>
            </a:r>
            <a:r>
              <a:rPr lang="en-US" altLang="zh-CN" dirty="0" smtClean="0"/>
              <a:t>range(1,i+1):</a:t>
            </a:r>
          </a:p>
          <a:p>
            <a:pPr lvl="1"/>
            <a:r>
              <a:rPr lang="en-US" altLang="zh-CN" dirty="0" smtClean="0"/>
              <a:t>sign *= (-1)</a:t>
            </a:r>
          </a:p>
          <a:p>
            <a:pPr lvl="1"/>
            <a:r>
              <a:rPr lang="en-US" altLang="zh-CN" dirty="0"/>
              <a:t>t</a:t>
            </a:r>
            <a:r>
              <a:rPr lang="en-US" altLang="zh-CN" dirty="0" smtClean="0"/>
              <a:t>erm = sign/(2*k-1.0)</a:t>
            </a:r>
            <a:endParaRPr lang="en-US" altLang="zh-CN" dirty="0"/>
          </a:p>
          <a:p>
            <a:pPr lvl="1"/>
            <a:r>
              <a:rPr lang="en-US" altLang="zh-CN" dirty="0"/>
              <a:t>sum</a:t>
            </a:r>
            <a:r>
              <a:rPr lang="en-US" altLang="zh-CN" dirty="0" smtClean="0"/>
              <a:t>+=</a:t>
            </a:r>
            <a:r>
              <a:rPr lang="en-US" altLang="zh-CN" dirty="0"/>
              <a:t>4</a:t>
            </a:r>
            <a:r>
              <a:rPr lang="en-US" altLang="zh-CN" dirty="0" smtClean="0"/>
              <a:t>*term</a:t>
            </a:r>
            <a:endParaRPr lang="en-US" altLang="zh-CN" dirty="0"/>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36" y="836712"/>
            <a:ext cx="8461968"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683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82F18B0-9CA1-4FFB-95D4-0C19F07D889B}" type="slidenum">
              <a:rPr lang="en-US" altLang="zh-CN" sz="1400"/>
              <a:pPr/>
              <a:t>20</a:t>
            </a:fld>
            <a:endParaRPr lang="en-US" altLang="zh-CN" sz="1400"/>
          </a:p>
        </p:txBody>
      </p:sp>
      <p:sp>
        <p:nvSpPr>
          <p:cNvPr id="21507" name="Rectangle 2"/>
          <p:cNvSpPr>
            <a:spLocks noGrp="1" noChangeArrowheads="1"/>
          </p:cNvSpPr>
          <p:nvPr>
            <p:ph type="title"/>
          </p:nvPr>
        </p:nvSpPr>
        <p:spPr/>
        <p:txBody>
          <a:bodyPr/>
          <a:lstStyle/>
          <a:p>
            <a:r>
              <a:rPr lang="zh-CN" altLang="en-US" sz="4000" dirty="0"/>
              <a:t>函数调用</a:t>
            </a:r>
            <a:endParaRPr lang="en-US" altLang="zh-CN" sz="4000" dirty="0" smtClean="0">
              <a:solidFill>
                <a:schemeClr val="tx1"/>
              </a:solidFill>
              <a:ea typeface="宋体" charset="-122"/>
            </a:endParaRPr>
          </a:p>
        </p:txBody>
      </p:sp>
      <p:sp>
        <p:nvSpPr>
          <p:cNvPr id="21508" name="Rectangle 3"/>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21509" name="Rectangle 4"/>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1800">
                <a:solidFill>
                  <a:schemeClr val="bg2"/>
                </a:solidFill>
                <a:latin typeface="Forte" pitchFamily="66" charset="0"/>
                <a:ea typeface="宋体" charset="-122"/>
              </a:rPr>
              <a:t>animation</a:t>
            </a:r>
          </a:p>
        </p:txBody>
      </p:sp>
      <p:graphicFrame>
        <p:nvGraphicFramePr>
          <p:cNvPr id="21510" name="Object 5"/>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9237" name="Picture" r:id="rId4" imgW="3835400" imgH="1435100" progId="Word.Picture.8">
                  <p:embed/>
                </p:oleObj>
              </mc:Choice>
              <mc:Fallback>
                <p:oleObj name="Picture" r:id="rId4" imgW="3835400" imgH="1435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511" name="AutoShape 6"/>
          <p:cNvSpPr>
            <a:spLocks noChangeArrowheads="1"/>
          </p:cNvSpPr>
          <p:nvPr/>
        </p:nvSpPr>
        <p:spPr bwMode="auto">
          <a:xfrm>
            <a:off x="5072063" y="1123950"/>
            <a:ext cx="3570287" cy="1230313"/>
          </a:xfrm>
          <a:prstGeom prst="wedgeRoundRectCallout">
            <a:avLst>
              <a:gd name="adj1" fmla="val 1356"/>
              <a:gd name="adj2" fmla="val 1306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a:ea typeface="宋体" charset="-122"/>
              </a:rPr>
              <a:t>(num1 &gt; num2) is true since num1 is 5 and num2 is 2</a:t>
            </a:r>
          </a:p>
        </p:txBody>
      </p:sp>
      <p:sp>
        <p:nvSpPr>
          <p:cNvPr id="21512" name="Rectangle 7"/>
          <p:cNvSpPr>
            <a:spLocks noChangeArrowheads="1"/>
          </p:cNvSpPr>
          <p:nvPr/>
        </p:nvSpPr>
        <p:spPr bwMode="auto">
          <a:xfrm>
            <a:off x="6723063" y="3390900"/>
            <a:ext cx="1727200" cy="177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Tree>
    <p:extLst>
      <p:ext uri="{BB962C8B-B14F-4D97-AF65-F5344CB8AC3E}">
        <p14:creationId xmlns:p14="http://schemas.microsoft.com/office/powerpoint/2010/main" val="2062075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D319D08-95F0-4AB0-9AD4-B33E485F2AC2}" type="slidenum">
              <a:rPr lang="en-US" altLang="zh-CN" sz="1400"/>
              <a:pPr/>
              <a:t>21</a:t>
            </a:fld>
            <a:endParaRPr lang="en-US" altLang="zh-CN" sz="1400"/>
          </a:p>
        </p:txBody>
      </p:sp>
      <p:sp>
        <p:nvSpPr>
          <p:cNvPr id="22531" name="Rectangle 2"/>
          <p:cNvSpPr>
            <a:spLocks noGrp="1" noChangeArrowheads="1"/>
          </p:cNvSpPr>
          <p:nvPr>
            <p:ph type="title"/>
          </p:nvPr>
        </p:nvSpPr>
        <p:spPr/>
        <p:txBody>
          <a:bodyPr/>
          <a:lstStyle/>
          <a:p>
            <a:r>
              <a:rPr lang="zh-CN" altLang="en-US" sz="4000" dirty="0"/>
              <a:t>函数调用</a:t>
            </a:r>
            <a:endParaRPr lang="en-US" altLang="zh-CN" sz="4000" dirty="0" smtClean="0">
              <a:solidFill>
                <a:schemeClr val="tx1"/>
              </a:solidFill>
              <a:ea typeface="宋体" charset="-122"/>
            </a:endParaRPr>
          </a:p>
        </p:txBody>
      </p:sp>
      <p:sp>
        <p:nvSpPr>
          <p:cNvPr id="22532" name="Rectangle 3"/>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22533" name="Rectangle 4"/>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1800">
                <a:solidFill>
                  <a:schemeClr val="bg2"/>
                </a:solidFill>
                <a:latin typeface="Forte" pitchFamily="66" charset="0"/>
                <a:ea typeface="宋体" charset="-122"/>
              </a:rPr>
              <a:t>animation</a:t>
            </a:r>
          </a:p>
        </p:txBody>
      </p:sp>
      <p:graphicFrame>
        <p:nvGraphicFramePr>
          <p:cNvPr id="22534" name="Object 5"/>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10261" name="Picture" r:id="rId4" imgW="3835400" imgH="1435100" progId="Word.Picture.8">
                  <p:embed/>
                </p:oleObj>
              </mc:Choice>
              <mc:Fallback>
                <p:oleObj name="Picture" r:id="rId4" imgW="3835400" imgH="1435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535" name="AutoShape 6"/>
          <p:cNvSpPr>
            <a:spLocks noChangeArrowheads="1"/>
          </p:cNvSpPr>
          <p:nvPr/>
        </p:nvSpPr>
        <p:spPr bwMode="auto">
          <a:xfrm>
            <a:off x="5340350" y="1316038"/>
            <a:ext cx="3570288" cy="461962"/>
          </a:xfrm>
          <a:prstGeom prst="wedgeRoundRectCallout">
            <a:avLst>
              <a:gd name="adj1" fmla="val -2958"/>
              <a:gd name="adj2" fmla="val 4561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a:ea typeface="宋体" charset="-122"/>
              </a:rPr>
              <a:t>result is now 5</a:t>
            </a:r>
          </a:p>
        </p:txBody>
      </p:sp>
      <p:sp>
        <p:nvSpPr>
          <p:cNvPr id="22536" name="Rectangle 7"/>
          <p:cNvSpPr>
            <a:spLocks noChangeArrowheads="1"/>
          </p:cNvSpPr>
          <p:nvPr/>
        </p:nvSpPr>
        <p:spPr bwMode="auto">
          <a:xfrm>
            <a:off x="6915150" y="3582988"/>
            <a:ext cx="1727200" cy="177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Tree>
    <p:extLst>
      <p:ext uri="{BB962C8B-B14F-4D97-AF65-F5344CB8AC3E}">
        <p14:creationId xmlns:p14="http://schemas.microsoft.com/office/powerpoint/2010/main" val="30039175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7267FEC-C305-4BA9-AAC9-58509F2D0213}" type="slidenum">
              <a:rPr lang="en-US" altLang="zh-CN" sz="1400"/>
              <a:pPr/>
              <a:t>22</a:t>
            </a:fld>
            <a:endParaRPr lang="en-US" altLang="zh-CN" sz="1400"/>
          </a:p>
        </p:txBody>
      </p:sp>
      <p:sp>
        <p:nvSpPr>
          <p:cNvPr id="23555" name="Rectangle 2"/>
          <p:cNvSpPr>
            <a:spLocks noGrp="1" noChangeArrowheads="1"/>
          </p:cNvSpPr>
          <p:nvPr>
            <p:ph type="title"/>
          </p:nvPr>
        </p:nvSpPr>
        <p:spPr/>
        <p:txBody>
          <a:bodyPr/>
          <a:lstStyle/>
          <a:p>
            <a:r>
              <a:rPr lang="zh-CN" altLang="en-US" sz="4000" dirty="0"/>
              <a:t>函数调用</a:t>
            </a:r>
            <a:endParaRPr lang="en-US" altLang="zh-CN" sz="4000" dirty="0" smtClean="0">
              <a:solidFill>
                <a:schemeClr val="tx1"/>
              </a:solidFill>
              <a:ea typeface="宋体" charset="-122"/>
            </a:endParaRPr>
          </a:p>
        </p:txBody>
      </p:sp>
      <p:sp>
        <p:nvSpPr>
          <p:cNvPr id="23556" name="Rectangle 3"/>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23557" name="Rectangle 4"/>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1800">
                <a:solidFill>
                  <a:schemeClr val="bg2"/>
                </a:solidFill>
                <a:latin typeface="Forte" pitchFamily="66" charset="0"/>
                <a:ea typeface="宋体" charset="-122"/>
              </a:rPr>
              <a:t>animation</a:t>
            </a:r>
          </a:p>
        </p:txBody>
      </p:sp>
      <p:graphicFrame>
        <p:nvGraphicFramePr>
          <p:cNvPr id="23558" name="Object 5"/>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11285" name="Picture" r:id="rId4" imgW="3835400" imgH="1435100" progId="Word.Picture.8">
                  <p:embed/>
                </p:oleObj>
              </mc:Choice>
              <mc:Fallback>
                <p:oleObj name="Picture" r:id="rId4" imgW="3835400" imgH="1435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3559" name="AutoShape 6"/>
          <p:cNvSpPr>
            <a:spLocks noChangeArrowheads="1"/>
          </p:cNvSpPr>
          <p:nvPr/>
        </p:nvSpPr>
        <p:spPr bwMode="auto">
          <a:xfrm>
            <a:off x="5340350" y="1316038"/>
            <a:ext cx="3570288" cy="461962"/>
          </a:xfrm>
          <a:prstGeom prst="wedgeRoundRectCallout">
            <a:avLst>
              <a:gd name="adj1" fmla="val -2245"/>
              <a:gd name="adj2" fmla="val 5908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a:ea typeface="宋体" charset="-122"/>
              </a:rPr>
              <a:t>return result, which is 5</a:t>
            </a:r>
          </a:p>
        </p:txBody>
      </p:sp>
      <p:sp>
        <p:nvSpPr>
          <p:cNvPr id="23560" name="Rectangle 7"/>
          <p:cNvSpPr>
            <a:spLocks noChangeArrowheads="1"/>
          </p:cNvSpPr>
          <p:nvPr/>
        </p:nvSpPr>
        <p:spPr bwMode="auto">
          <a:xfrm>
            <a:off x="6761163" y="4351338"/>
            <a:ext cx="1727200" cy="177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Tree>
    <p:extLst>
      <p:ext uri="{BB962C8B-B14F-4D97-AF65-F5344CB8AC3E}">
        <p14:creationId xmlns:p14="http://schemas.microsoft.com/office/powerpoint/2010/main" val="497015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AF91CC-7820-4235-A54B-66FF55F444BD}" type="slidenum">
              <a:rPr lang="en-US" altLang="zh-CN" sz="1400"/>
              <a:pPr/>
              <a:t>23</a:t>
            </a:fld>
            <a:endParaRPr lang="en-US" altLang="zh-CN" sz="1400"/>
          </a:p>
        </p:txBody>
      </p:sp>
      <p:sp>
        <p:nvSpPr>
          <p:cNvPr id="24579" name="Rectangle 2"/>
          <p:cNvSpPr>
            <a:spLocks noGrp="1" noChangeArrowheads="1"/>
          </p:cNvSpPr>
          <p:nvPr>
            <p:ph type="title"/>
          </p:nvPr>
        </p:nvSpPr>
        <p:spPr/>
        <p:txBody>
          <a:bodyPr/>
          <a:lstStyle/>
          <a:p>
            <a:r>
              <a:rPr lang="zh-CN" altLang="en-US" sz="4000" dirty="0"/>
              <a:t>函数调用</a:t>
            </a:r>
            <a:endParaRPr lang="en-US" altLang="zh-CN" sz="4000" dirty="0" smtClean="0">
              <a:solidFill>
                <a:schemeClr val="tx1"/>
              </a:solidFill>
              <a:ea typeface="宋体" charset="-122"/>
            </a:endParaRPr>
          </a:p>
        </p:txBody>
      </p:sp>
      <p:sp>
        <p:nvSpPr>
          <p:cNvPr id="24580" name="Rectangle 3"/>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24581" name="Rectangle 4"/>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1800">
                <a:solidFill>
                  <a:schemeClr val="bg2"/>
                </a:solidFill>
                <a:latin typeface="Forte" pitchFamily="66" charset="0"/>
                <a:ea typeface="宋体" charset="-122"/>
              </a:rPr>
              <a:t>animation</a:t>
            </a:r>
          </a:p>
        </p:txBody>
      </p:sp>
      <p:graphicFrame>
        <p:nvGraphicFramePr>
          <p:cNvPr id="24582" name="Object 5"/>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12309" name="Picture" r:id="rId4" imgW="3835400" imgH="1435100" progId="Word.Picture.8">
                  <p:embed/>
                </p:oleObj>
              </mc:Choice>
              <mc:Fallback>
                <p:oleObj name="Picture" r:id="rId4" imgW="3835400" imgH="1435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4583" name="AutoShape 6"/>
          <p:cNvSpPr>
            <a:spLocks noChangeArrowheads="1"/>
          </p:cNvSpPr>
          <p:nvPr/>
        </p:nvSpPr>
        <p:spPr bwMode="auto">
          <a:xfrm>
            <a:off x="4994275" y="1201738"/>
            <a:ext cx="3916363" cy="882650"/>
          </a:xfrm>
          <a:prstGeom prst="wedgeRoundRectCallout">
            <a:avLst>
              <a:gd name="adj1" fmla="val -89398"/>
              <a:gd name="adj2" fmla="val 23650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a:ea typeface="宋体" charset="-122"/>
              </a:rPr>
              <a:t>return max(i, j) and assign the return value to k</a:t>
            </a:r>
          </a:p>
        </p:txBody>
      </p:sp>
      <p:sp>
        <p:nvSpPr>
          <p:cNvPr id="24584" name="Rectangle 7"/>
          <p:cNvSpPr>
            <a:spLocks noChangeArrowheads="1"/>
          </p:cNvSpPr>
          <p:nvPr/>
        </p:nvSpPr>
        <p:spPr bwMode="auto">
          <a:xfrm>
            <a:off x="3073400" y="3775075"/>
            <a:ext cx="1727200" cy="177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Tree>
    <p:extLst>
      <p:ext uri="{BB962C8B-B14F-4D97-AF65-F5344CB8AC3E}">
        <p14:creationId xmlns:p14="http://schemas.microsoft.com/office/powerpoint/2010/main" val="18533828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BA3B76E-8637-469E-A9F4-C306FADCCE77}" type="slidenum">
              <a:rPr lang="en-US" altLang="zh-CN" sz="1400"/>
              <a:pPr/>
              <a:t>24</a:t>
            </a:fld>
            <a:endParaRPr lang="en-US" altLang="zh-CN" sz="1400"/>
          </a:p>
        </p:txBody>
      </p:sp>
      <p:sp>
        <p:nvSpPr>
          <p:cNvPr id="25603" name="Rectangle 2"/>
          <p:cNvSpPr>
            <a:spLocks noGrp="1" noChangeArrowheads="1"/>
          </p:cNvSpPr>
          <p:nvPr>
            <p:ph type="title"/>
          </p:nvPr>
        </p:nvSpPr>
        <p:spPr/>
        <p:txBody>
          <a:bodyPr/>
          <a:lstStyle/>
          <a:p>
            <a:r>
              <a:rPr lang="zh-CN" altLang="en-US" sz="4000" dirty="0"/>
              <a:t>函数调用</a:t>
            </a:r>
            <a:endParaRPr lang="en-US" altLang="zh-CN" sz="4000" dirty="0" smtClean="0">
              <a:solidFill>
                <a:schemeClr val="tx1"/>
              </a:solidFill>
              <a:ea typeface="宋体" charset="-122"/>
            </a:endParaRPr>
          </a:p>
        </p:txBody>
      </p:sp>
      <p:sp>
        <p:nvSpPr>
          <p:cNvPr id="25604" name="Rectangle 3"/>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25605" name="Rectangle 4"/>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1800">
                <a:solidFill>
                  <a:schemeClr val="bg2"/>
                </a:solidFill>
                <a:latin typeface="Forte" pitchFamily="66" charset="0"/>
                <a:ea typeface="宋体" charset="-122"/>
              </a:rPr>
              <a:t>animation</a:t>
            </a:r>
          </a:p>
        </p:txBody>
      </p:sp>
      <p:graphicFrame>
        <p:nvGraphicFramePr>
          <p:cNvPr id="25606" name="Object 5"/>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13333" name="Picture" r:id="rId4" imgW="3835400" imgH="1435100" progId="Word.Picture.8">
                  <p:embed/>
                </p:oleObj>
              </mc:Choice>
              <mc:Fallback>
                <p:oleObj name="Picture" r:id="rId4" imgW="3835400" imgH="1435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5607" name="AutoShape 6"/>
          <p:cNvSpPr>
            <a:spLocks noChangeArrowheads="1"/>
          </p:cNvSpPr>
          <p:nvPr/>
        </p:nvSpPr>
        <p:spPr bwMode="auto">
          <a:xfrm>
            <a:off x="5340350" y="1201738"/>
            <a:ext cx="3570288" cy="882650"/>
          </a:xfrm>
          <a:prstGeom prst="wedgeRoundRectCallout">
            <a:avLst>
              <a:gd name="adj1" fmla="val -111806"/>
              <a:gd name="adj2" fmla="val 2825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a:ea typeface="宋体" charset="-122"/>
              </a:rPr>
              <a:t>Execute the print statement</a:t>
            </a:r>
          </a:p>
        </p:txBody>
      </p:sp>
      <p:sp>
        <p:nvSpPr>
          <p:cNvPr id="25608" name="Rectangle 7"/>
          <p:cNvSpPr>
            <a:spLocks noChangeArrowheads="1"/>
          </p:cNvSpPr>
          <p:nvPr/>
        </p:nvSpPr>
        <p:spPr bwMode="auto">
          <a:xfrm>
            <a:off x="2728913" y="4159250"/>
            <a:ext cx="3033712"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Tree>
    <p:extLst>
      <p:ext uri="{BB962C8B-B14F-4D97-AF65-F5344CB8AC3E}">
        <p14:creationId xmlns:p14="http://schemas.microsoft.com/office/powerpoint/2010/main" val="310645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1D7420A-8993-437F-B438-0B53BFB816D6}" type="slidenum">
              <a:rPr lang="en-US" altLang="zh-CN" sz="1400"/>
              <a:pPr/>
              <a:t>25</a:t>
            </a:fld>
            <a:endParaRPr lang="en-US" altLang="zh-CN" sz="1400"/>
          </a:p>
        </p:txBody>
      </p:sp>
      <p:sp>
        <p:nvSpPr>
          <p:cNvPr id="26627" name="Rectangle 2"/>
          <p:cNvSpPr>
            <a:spLocks noGrp="1" noChangeArrowheads="1"/>
          </p:cNvSpPr>
          <p:nvPr>
            <p:ph type="title"/>
          </p:nvPr>
        </p:nvSpPr>
        <p:spPr/>
        <p:txBody>
          <a:bodyPr/>
          <a:lstStyle/>
          <a:p>
            <a:r>
              <a:rPr lang="zh-CN" altLang="en-US" sz="4000" dirty="0"/>
              <a:t>函数调用</a:t>
            </a:r>
            <a:endParaRPr lang="en-US" altLang="zh-CN" sz="4000" dirty="0" smtClean="0">
              <a:solidFill>
                <a:schemeClr val="tx1"/>
              </a:solidFill>
              <a:ea typeface="宋体" charset="-122"/>
            </a:endParaRPr>
          </a:p>
        </p:txBody>
      </p:sp>
      <p:sp>
        <p:nvSpPr>
          <p:cNvPr id="26628" name="Rectangle 3"/>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26629" name="Rectangle 4"/>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1800">
                <a:solidFill>
                  <a:schemeClr val="bg2"/>
                </a:solidFill>
                <a:latin typeface="Forte" pitchFamily="66" charset="0"/>
                <a:ea typeface="宋体" charset="-122"/>
              </a:rPr>
              <a:t>animation</a:t>
            </a:r>
          </a:p>
        </p:txBody>
      </p:sp>
      <p:graphicFrame>
        <p:nvGraphicFramePr>
          <p:cNvPr id="26630" name="Object 5"/>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14357" name="Picture" r:id="rId4" imgW="3835400" imgH="1435100" progId="Word.Picture.8">
                  <p:embed/>
                </p:oleObj>
              </mc:Choice>
              <mc:Fallback>
                <p:oleObj name="Picture" r:id="rId4" imgW="3835400" imgH="1435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6631" name="AutoShape 6"/>
          <p:cNvSpPr>
            <a:spLocks noChangeArrowheads="1"/>
          </p:cNvSpPr>
          <p:nvPr/>
        </p:nvSpPr>
        <p:spPr bwMode="auto">
          <a:xfrm>
            <a:off x="5340350" y="1201738"/>
            <a:ext cx="3570288" cy="614362"/>
          </a:xfrm>
          <a:prstGeom prst="wedgeRoundRectCallout">
            <a:avLst>
              <a:gd name="adj1" fmla="val -181171"/>
              <a:gd name="adj2" fmla="val 37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a:ea typeface="宋体" charset="-122"/>
              </a:rPr>
              <a:t>Return to the caller</a:t>
            </a:r>
          </a:p>
        </p:txBody>
      </p:sp>
      <p:sp>
        <p:nvSpPr>
          <p:cNvPr id="26632" name="Rectangle 7"/>
          <p:cNvSpPr>
            <a:spLocks noChangeArrowheads="1"/>
          </p:cNvSpPr>
          <p:nvPr/>
        </p:nvSpPr>
        <p:spPr bwMode="auto">
          <a:xfrm>
            <a:off x="0" y="3775075"/>
            <a:ext cx="13081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Tree>
    <p:extLst>
      <p:ext uri="{BB962C8B-B14F-4D97-AF65-F5344CB8AC3E}">
        <p14:creationId xmlns:p14="http://schemas.microsoft.com/office/powerpoint/2010/main" val="42855625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函数小结</a:t>
            </a:r>
            <a:endParaRPr lang="zh-CN" altLang="en-US" dirty="0"/>
          </a:p>
        </p:txBody>
      </p:sp>
      <p:sp>
        <p:nvSpPr>
          <p:cNvPr id="3" name="内容占位符 2"/>
          <p:cNvSpPr>
            <a:spLocks noGrp="1"/>
          </p:cNvSpPr>
          <p:nvPr>
            <p:ph idx="1"/>
          </p:nvPr>
        </p:nvSpPr>
        <p:spPr/>
        <p:txBody>
          <a:bodyPr/>
          <a:lstStyle/>
          <a:p>
            <a:pPr>
              <a:lnSpc>
                <a:spcPct val="110000"/>
              </a:lnSpc>
            </a:pPr>
            <a:r>
              <a:rPr lang="zh-CN" altLang="en-US"/>
              <a:t>函数定义</a:t>
            </a:r>
          </a:p>
          <a:p>
            <a:pPr lvl="1">
              <a:lnSpc>
                <a:spcPct val="110000"/>
              </a:lnSpc>
              <a:buNone/>
            </a:pPr>
            <a:r>
              <a:rPr lang="en-US" altLang="zh-CN"/>
              <a:t>def &lt;</a:t>
            </a:r>
            <a:r>
              <a:rPr lang="zh-CN" altLang="en-US"/>
              <a:t>函数名</a:t>
            </a:r>
            <a:r>
              <a:rPr lang="en-US" altLang="zh-CN"/>
              <a:t>&gt;(&lt;</a:t>
            </a:r>
            <a:r>
              <a:rPr lang="zh-CN" altLang="en-US"/>
              <a:t>形参列表</a:t>
            </a:r>
            <a:r>
              <a:rPr lang="en-US" altLang="zh-CN"/>
              <a:t>&gt;):</a:t>
            </a:r>
          </a:p>
          <a:p>
            <a:pPr lvl="1">
              <a:lnSpc>
                <a:spcPct val="110000"/>
              </a:lnSpc>
              <a:buNone/>
            </a:pPr>
            <a:r>
              <a:rPr lang="en-US" altLang="zh-CN"/>
              <a:t>    &lt;</a:t>
            </a:r>
            <a:r>
              <a:rPr lang="zh-CN" altLang="en-US"/>
              <a:t>函数体</a:t>
            </a:r>
            <a:r>
              <a:rPr lang="en-US" altLang="zh-CN"/>
              <a:t>&gt;</a:t>
            </a:r>
          </a:p>
          <a:p>
            <a:pPr>
              <a:lnSpc>
                <a:spcPct val="110000"/>
              </a:lnSpc>
            </a:pPr>
            <a:r>
              <a:rPr lang="zh-CN" altLang="en-US"/>
              <a:t>函数调用</a:t>
            </a:r>
          </a:p>
          <a:p>
            <a:pPr lvl="1">
              <a:lnSpc>
                <a:spcPct val="110000"/>
              </a:lnSpc>
              <a:buNone/>
            </a:pPr>
            <a:r>
              <a:rPr lang="en-US" altLang="zh-CN"/>
              <a:t>&lt;</a:t>
            </a:r>
            <a:r>
              <a:rPr lang="zh-CN" altLang="en-US"/>
              <a:t>函数名</a:t>
            </a:r>
            <a:r>
              <a:rPr lang="en-US" altLang="zh-CN"/>
              <a:t>&gt;(&lt;</a:t>
            </a:r>
            <a:r>
              <a:rPr lang="zh-CN" altLang="en-US"/>
              <a:t>实参列表</a:t>
            </a:r>
            <a:r>
              <a:rPr lang="en-US" altLang="zh-CN"/>
              <a:t>&gt;)</a:t>
            </a:r>
          </a:p>
          <a:p>
            <a:pPr lvl="1">
              <a:lnSpc>
                <a:spcPct val="110000"/>
              </a:lnSpc>
            </a:pPr>
            <a:r>
              <a:rPr lang="zh-CN" altLang="en-US"/>
              <a:t>调用程序暂停</a:t>
            </a:r>
          </a:p>
          <a:p>
            <a:pPr lvl="1">
              <a:lnSpc>
                <a:spcPct val="110000"/>
              </a:lnSpc>
            </a:pPr>
            <a:r>
              <a:rPr lang="zh-CN" altLang="en-US"/>
              <a:t>函数形参被赋值为实参</a:t>
            </a:r>
            <a:r>
              <a:rPr lang="en-US" altLang="zh-CN"/>
              <a:t>(</a:t>
            </a:r>
            <a:r>
              <a:rPr lang="zh-CN" altLang="en-US"/>
              <a:t>按位置对应</a:t>
            </a:r>
            <a:r>
              <a:rPr lang="en-US" altLang="zh-CN"/>
              <a:t>)</a:t>
            </a:r>
          </a:p>
          <a:p>
            <a:pPr lvl="1">
              <a:lnSpc>
                <a:spcPct val="110000"/>
              </a:lnSpc>
            </a:pPr>
            <a:r>
              <a:rPr lang="zh-CN" altLang="en-US"/>
              <a:t>执行函数体</a:t>
            </a:r>
          </a:p>
          <a:p>
            <a:pPr lvl="1">
              <a:lnSpc>
                <a:spcPct val="110000"/>
              </a:lnSpc>
            </a:pPr>
            <a:r>
              <a:rPr lang="zh-CN" altLang="en-US"/>
              <a:t>控制返回调用点的下一条</a:t>
            </a:r>
            <a:r>
              <a:rPr lang="zh-CN" altLang="en-US" smtClean="0"/>
              <a:t>语句</a:t>
            </a:r>
            <a:endParaRPr lang="zh-CN" altLang="en-US"/>
          </a:p>
        </p:txBody>
      </p:sp>
    </p:spTree>
    <p:extLst>
      <p:ext uri="{BB962C8B-B14F-4D97-AF65-F5344CB8AC3E}">
        <p14:creationId xmlns:p14="http://schemas.microsoft.com/office/powerpoint/2010/main" val="1185882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函数</a:t>
            </a:r>
            <a:r>
              <a:rPr lang="zh-CN" altLang="en-US"/>
              <a:t>返回值</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023711"/>
            <a:ext cx="5569432" cy="4205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7" y="5661248"/>
            <a:ext cx="4124975" cy="1196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545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函数</a:t>
            </a:r>
            <a:r>
              <a:rPr lang="zh-CN" altLang="en-US"/>
              <a:t>返回值</a:t>
            </a:r>
          </a:p>
        </p:txBody>
      </p:sp>
      <p:sp>
        <p:nvSpPr>
          <p:cNvPr id="10" name="TextBox 9"/>
          <p:cNvSpPr txBox="1"/>
          <p:nvPr/>
        </p:nvSpPr>
        <p:spPr>
          <a:xfrm>
            <a:off x="3696039" y="5468270"/>
            <a:ext cx="4834721" cy="1200329"/>
          </a:xfrm>
          <a:prstGeom prst="rect">
            <a:avLst/>
          </a:prstGeom>
          <a:noFill/>
        </p:spPr>
        <p:txBody>
          <a:bodyPr wrap="none" rtlCol="0">
            <a:spAutoFit/>
          </a:bodyPr>
          <a:lstStyle/>
          <a:p>
            <a:pPr marL="285750" indent="-285750">
              <a:buFont typeface="Arial" pitchFamily="34" charset="0"/>
              <a:buChar char="•"/>
            </a:pPr>
            <a:r>
              <a:rPr lang="zh-CN" altLang="en-US" sz="2400" dirty="0" smtClean="0">
                <a:solidFill>
                  <a:srgbClr val="FF0000"/>
                </a:solidFill>
                <a:latin typeface="微软雅黑" pitchFamily="34" charset="-122"/>
                <a:ea typeface="微软雅黑" pitchFamily="34" charset="-122"/>
              </a:rPr>
              <a:t>函数调用完成后，返回数据</a:t>
            </a:r>
            <a:endParaRPr lang="en-US" altLang="zh-CN" sz="2400" dirty="0" smtClean="0">
              <a:solidFill>
                <a:srgbClr val="FF0000"/>
              </a:solidFill>
              <a:latin typeface="微软雅黑" pitchFamily="34" charset="-122"/>
              <a:ea typeface="微软雅黑" pitchFamily="34" charset="-122"/>
            </a:endParaRPr>
          </a:p>
          <a:p>
            <a:pPr marL="285750" indent="-285750">
              <a:buFont typeface="Arial" pitchFamily="34" charset="0"/>
              <a:buChar char="•"/>
            </a:pPr>
            <a:r>
              <a:rPr lang="en-US" altLang="zh-CN" sz="2400" dirty="0" smtClean="0">
                <a:solidFill>
                  <a:srgbClr val="FF0000"/>
                </a:solidFill>
                <a:latin typeface="微软雅黑" pitchFamily="34" charset="-122"/>
                <a:ea typeface="微软雅黑" pitchFamily="34" charset="-122"/>
              </a:rPr>
              <a:t>Return</a:t>
            </a:r>
            <a:r>
              <a:rPr lang="zh-CN" altLang="en-US" sz="2400" dirty="0" smtClean="0">
                <a:solidFill>
                  <a:srgbClr val="FF0000"/>
                </a:solidFill>
                <a:latin typeface="微软雅黑" pitchFamily="34" charset="-122"/>
                <a:ea typeface="微软雅黑" pitchFamily="34" charset="-122"/>
              </a:rPr>
              <a:t>语句终止当前函数的执行</a:t>
            </a:r>
            <a:endParaRPr lang="en-US" altLang="zh-CN" sz="2400" dirty="0" smtClean="0">
              <a:solidFill>
                <a:srgbClr val="FF0000"/>
              </a:solidFill>
              <a:latin typeface="微软雅黑" pitchFamily="34" charset="-122"/>
              <a:ea typeface="微软雅黑" pitchFamily="34" charset="-122"/>
            </a:endParaRPr>
          </a:p>
          <a:p>
            <a:pPr marL="285750" indent="-285750">
              <a:buFont typeface="Arial" pitchFamily="34" charset="0"/>
              <a:buChar char="•"/>
            </a:pPr>
            <a:r>
              <a:rPr lang="en-US" altLang="zh-CN" sz="2400" dirty="0" smtClean="0">
                <a:solidFill>
                  <a:srgbClr val="FF0000"/>
                </a:solidFill>
                <a:latin typeface="微软雅黑" pitchFamily="34" charset="-122"/>
                <a:ea typeface="微软雅黑" pitchFamily="34" charset="-122"/>
              </a:rPr>
              <a:t>Return</a:t>
            </a:r>
            <a:r>
              <a:rPr lang="zh-CN" altLang="en-US" sz="2400" dirty="0" smtClean="0">
                <a:solidFill>
                  <a:srgbClr val="FF0000"/>
                </a:solidFill>
                <a:latin typeface="微软雅黑" pitchFamily="34" charset="-122"/>
                <a:ea typeface="微软雅黑" pitchFamily="34" charset="-122"/>
              </a:rPr>
              <a:t>后的语句将被忽略</a:t>
            </a:r>
            <a:r>
              <a:rPr lang="en-US" altLang="zh-CN" sz="2400" dirty="0" smtClean="0">
                <a:solidFill>
                  <a:srgbClr val="FF0000"/>
                </a:solidFill>
                <a:latin typeface="微软雅黑" pitchFamily="34" charset="-122"/>
                <a:ea typeface="微软雅黑" pitchFamily="34" charset="-122"/>
              </a:rPr>
              <a:t> </a:t>
            </a:r>
            <a:r>
              <a:rPr lang="en-US" altLang="zh-CN" sz="2400" dirty="0">
                <a:solidFill>
                  <a:srgbClr val="FF0000"/>
                </a:solidFill>
                <a:latin typeface="微软雅黑" pitchFamily="34" charset="-122"/>
                <a:ea typeface="微软雅黑" pitchFamily="34" charset="-122"/>
              </a:rPr>
              <a:t>	</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19" y="5589240"/>
            <a:ext cx="2537616" cy="619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414" y="980728"/>
            <a:ext cx="5238520"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845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a:t>
            </a:r>
            <a:r>
              <a:rPr lang="en-US" altLang="zh-CN"/>
              <a:t> – </a:t>
            </a:r>
            <a:r>
              <a:rPr lang="zh-CN" altLang="en-US"/>
              <a:t>局部变量和全局变量</a:t>
            </a:r>
          </a:p>
        </p:txBody>
      </p:sp>
      <p:sp>
        <p:nvSpPr>
          <p:cNvPr id="3" name="内容占位符 2"/>
          <p:cNvSpPr>
            <a:spLocks noGrp="1"/>
          </p:cNvSpPr>
          <p:nvPr>
            <p:ph idx="1"/>
          </p:nvPr>
        </p:nvSpPr>
        <p:spPr/>
        <p:txBody>
          <a:bodyPr/>
          <a:lstStyle/>
          <a:p>
            <a:r>
              <a:rPr lang="zh-CN" altLang="en-US" smtClean="0"/>
              <a:t>局部变量</a:t>
            </a:r>
            <a:endParaRPr lang="en-US" altLang="zh-CN" smtClean="0"/>
          </a:p>
          <a:p>
            <a:pPr lvl="1"/>
            <a:r>
              <a:rPr lang="zh-CN" altLang="en-US"/>
              <a:t>只能在程序的特定部分使用的</a:t>
            </a:r>
            <a:r>
              <a:rPr lang="zh-CN" altLang="en-US" smtClean="0"/>
              <a:t>变量</a:t>
            </a:r>
            <a:endParaRPr lang="en-US" altLang="zh-CN" smtClean="0"/>
          </a:p>
          <a:p>
            <a:pPr lvl="1"/>
            <a:r>
              <a:rPr lang="zh-CN" altLang="en-US" smtClean="0"/>
              <a:t>函数内部</a:t>
            </a:r>
            <a:endParaRPr lang="en-US" altLang="zh-CN"/>
          </a:p>
          <a:p>
            <a:r>
              <a:rPr lang="zh-CN" altLang="en-US" smtClean="0"/>
              <a:t>全局变量</a:t>
            </a:r>
            <a:endParaRPr lang="en-US" altLang="zh-CN" smtClean="0"/>
          </a:p>
          <a:p>
            <a:pPr lvl="1"/>
            <a:r>
              <a:rPr lang="zh-CN" altLang="en-US"/>
              <a:t>为整个程序所使用的</a:t>
            </a:r>
            <a:r>
              <a:rPr lang="zh-CN" altLang="en-US" smtClean="0"/>
              <a:t>变量</a:t>
            </a:r>
            <a:endParaRPr lang="en-US" altLang="zh-CN" smtClean="0"/>
          </a:p>
          <a:p>
            <a:pPr lvl="1"/>
            <a:r>
              <a:rPr lang="zh-CN" altLang="en-US" smtClean="0"/>
              <a:t>文件顶部定义</a:t>
            </a:r>
            <a:endParaRPr lang="en-US" altLang="zh-CN" smtClean="0"/>
          </a:p>
          <a:p>
            <a:pPr lvl="1"/>
            <a:r>
              <a:rPr lang="zh-CN" altLang="en-US" smtClean="0"/>
              <a:t>所有函数均可以使用</a:t>
            </a:r>
            <a:endParaRPr lang="en-US" altLang="zh-CN" smtClean="0"/>
          </a:p>
          <a:p>
            <a:pPr lvl="1"/>
            <a:endParaRPr lang="zh-CN" altLang="en-US"/>
          </a:p>
        </p:txBody>
      </p:sp>
    </p:spTree>
    <p:extLst>
      <p:ext uri="{BB962C8B-B14F-4D97-AF65-F5344CB8AC3E}">
        <p14:creationId xmlns:p14="http://schemas.microsoft.com/office/powerpoint/2010/main" val="268331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a:t>
            </a:r>
            <a:r>
              <a:rPr lang="zh-CN" altLang="en-US" dirty="0"/>
              <a:t>循环语句</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38250"/>
            <a:ext cx="8067864" cy="4639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68371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5FFCCD0-20AD-43F3-879B-732CA55AABF7}" type="slidenum">
              <a:rPr lang="en-US" altLang="zh-CN" sz="1400"/>
              <a:pPr/>
              <a:t>30</a:t>
            </a:fld>
            <a:endParaRPr lang="en-US" altLang="zh-CN" sz="1400"/>
          </a:p>
        </p:txBody>
      </p:sp>
      <p:sp>
        <p:nvSpPr>
          <p:cNvPr id="38915" name="Rectangle 2"/>
          <p:cNvSpPr>
            <a:spLocks noGrp="1" noChangeArrowheads="1"/>
          </p:cNvSpPr>
          <p:nvPr>
            <p:ph type="title"/>
          </p:nvPr>
        </p:nvSpPr>
        <p:spPr>
          <a:xfrm>
            <a:off x="685800" y="381000"/>
            <a:ext cx="7772400" cy="474663"/>
          </a:xfrm>
        </p:spPr>
        <p:txBody>
          <a:bodyPr/>
          <a:lstStyle/>
          <a:p>
            <a:r>
              <a:rPr lang="en-US" altLang="zh-CN" sz="3600" dirty="0" smtClean="0">
                <a:ea typeface="宋体" charset="-122"/>
              </a:rPr>
              <a:t>Example 1</a:t>
            </a:r>
            <a:endParaRPr lang="en-US" altLang="zh-CN" sz="3600" dirty="0" smtClean="0">
              <a:solidFill>
                <a:schemeClr val="tx1"/>
              </a:solidFill>
              <a:ea typeface="宋体" charset="-122"/>
            </a:endParaRPr>
          </a:p>
        </p:txBody>
      </p:sp>
      <p:sp>
        <p:nvSpPr>
          <p:cNvPr id="38916" name="Rectangle 3"/>
          <p:cNvSpPr>
            <a:spLocks noGrp="1" noChangeArrowheads="1"/>
          </p:cNvSpPr>
          <p:nvPr>
            <p:ph type="body" idx="1"/>
          </p:nvPr>
        </p:nvSpPr>
        <p:spPr>
          <a:xfrm>
            <a:off x="304800" y="5301208"/>
            <a:ext cx="8610600" cy="815430"/>
          </a:xfrm>
        </p:spPr>
        <p:txBody>
          <a:bodyPr/>
          <a:lstStyle/>
          <a:p>
            <a:pPr marL="0" indent="0">
              <a:buFont typeface="Monotype Sorts" pitchFamily="2" charset="2"/>
              <a:buNone/>
            </a:pPr>
            <a:r>
              <a:rPr lang="en-US" altLang="zh-CN" dirty="0" smtClean="0">
                <a:solidFill>
                  <a:schemeClr val="tx2"/>
                </a:solidFill>
                <a:ea typeface="宋体" charset="-122"/>
              </a:rPr>
              <a:t># Out of scope. This gives an error</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144" y="1109861"/>
            <a:ext cx="5905122" cy="4047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3145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3A83FB-4D88-4229-8A1B-11B31ECCC65A}" type="slidenum">
              <a:rPr lang="en-US" altLang="zh-CN" sz="1400"/>
              <a:pPr/>
              <a:t>31</a:t>
            </a:fld>
            <a:endParaRPr lang="en-US" altLang="zh-CN" sz="1400"/>
          </a:p>
        </p:txBody>
      </p:sp>
      <p:sp>
        <p:nvSpPr>
          <p:cNvPr id="39939" name="Rectangle 2"/>
          <p:cNvSpPr>
            <a:spLocks noGrp="1" noChangeArrowheads="1"/>
          </p:cNvSpPr>
          <p:nvPr>
            <p:ph type="title"/>
          </p:nvPr>
        </p:nvSpPr>
        <p:spPr>
          <a:xfrm>
            <a:off x="693738" y="395288"/>
            <a:ext cx="7772400" cy="474662"/>
          </a:xfrm>
        </p:spPr>
        <p:txBody>
          <a:bodyPr/>
          <a:lstStyle/>
          <a:p>
            <a:r>
              <a:rPr lang="en-US" altLang="zh-CN" sz="3600" dirty="0" smtClean="0">
                <a:ea typeface="宋体" charset="-122"/>
              </a:rPr>
              <a:t>Example 2</a:t>
            </a:r>
            <a:endParaRPr lang="en-US" altLang="zh-CN" sz="3600" dirty="0" smtClean="0">
              <a:solidFill>
                <a:schemeClr val="tx1"/>
              </a:solidFill>
              <a:ea typeface="宋体" charset="-122"/>
            </a:endParaRPr>
          </a:p>
        </p:txBody>
      </p:sp>
      <p:sp>
        <p:nvSpPr>
          <p:cNvPr id="39940" name="Rectangle 3"/>
          <p:cNvSpPr>
            <a:spLocks noGrp="1" noChangeArrowheads="1"/>
          </p:cNvSpPr>
          <p:nvPr>
            <p:ph type="body" idx="1"/>
          </p:nvPr>
        </p:nvSpPr>
        <p:spPr>
          <a:xfrm>
            <a:off x="4189040" y="1268760"/>
            <a:ext cx="5207496" cy="4800600"/>
          </a:xfrm>
        </p:spPr>
        <p:txBody>
          <a:bodyPr/>
          <a:lstStyle/>
          <a:p>
            <a:pPr marL="0" indent="0">
              <a:buFont typeface="Monotype Sorts" pitchFamily="2" charset="2"/>
              <a:buNone/>
            </a:pPr>
            <a:endParaRPr lang="en-US" altLang="zh-CN" dirty="0" smtClean="0">
              <a:solidFill>
                <a:schemeClr val="tx2"/>
              </a:solidFill>
              <a:latin typeface="Courier New" pitchFamily="49" charset="0"/>
              <a:ea typeface="宋体" charset="-122"/>
            </a:endParaRPr>
          </a:p>
          <a:p>
            <a:pPr marL="0" indent="0">
              <a:buFont typeface="Monotype Sorts" pitchFamily="2" charset="2"/>
              <a:buNone/>
            </a:pPr>
            <a:endParaRPr lang="en-US" altLang="zh-CN" dirty="0">
              <a:solidFill>
                <a:schemeClr val="tx2"/>
              </a:solidFill>
              <a:latin typeface="Courier New" pitchFamily="49" charset="0"/>
              <a:ea typeface="宋体" charset="-122"/>
            </a:endParaRPr>
          </a:p>
          <a:p>
            <a:pPr marL="0" indent="0">
              <a:buFont typeface="Monotype Sorts" pitchFamily="2" charset="2"/>
              <a:buNone/>
            </a:pPr>
            <a:endParaRPr lang="en-US" altLang="zh-CN" dirty="0" smtClean="0">
              <a:solidFill>
                <a:schemeClr val="tx2"/>
              </a:solidFill>
              <a:latin typeface="Courier New" pitchFamily="49" charset="0"/>
              <a:ea typeface="宋体" charset="-122"/>
            </a:endParaRPr>
          </a:p>
          <a:p>
            <a:pPr marL="0" indent="0">
              <a:buFont typeface="Monotype Sorts" pitchFamily="2" charset="2"/>
              <a:buNone/>
            </a:pPr>
            <a:endParaRPr lang="en-US" altLang="zh-CN" dirty="0">
              <a:solidFill>
                <a:schemeClr val="tx2"/>
              </a:solidFill>
              <a:latin typeface="Courier New" pitchFamily="49" charset="0"/>
              <a:ea typeface="宋体" charset="-122"/>
            </a:endParaRPr>
          </a:p>
          <a:p>
            <a:pPr marL="0" indent="0">
              <a:buFont typeface="Monotype Sorts" pitchFamily="2" charset="2"/>
              <a:buNone/>
            </a:pPr>
            <a:r>
              <a:rPr lang="en-US" altLang="zh-CN" dirty="0" smtClean="0">
                <a:solidFill>
                  <a:schemeClr val="tx2"/>
                </a:solidFill>
                <a:latin typeface="Courier New" pitchFamily="49" charset="0"/>
                <a:ea typeface="宋体" charset="-122"/>
              </a:rPr>
              <a:t># Displays 2</a:t>
            </a:r>
          </a:p>
          <a:p>
            <a:pPr marL="0" indent="0">
              <a:buFont typeface="Monotype Sorts" pitchFamily="2" charset="2"/>
              <a:buNone/>
            </a:pPr>
            <a:endParaRPr lang="en-US" altLang="zh-CN" dirty="0" smtClean="0">
              <a:solidFill>
                <a:schemeClr val="tx2"/>
              </a:solidFill>
              <a:latin typeface="Courier New" pitchFamily="49" charset="0"/>
              <a:ea typeface="宋体" charset="-122"/>
            </a:endParaRPr>
          </a:p>
          <a:p>
            <a:pPr marL="0" indent="0">
              <a:buFont typeface="Monotype Sorts" pitchFamily="2" charset="2"/>
              <a:buNone/>
            </a:pPr>
            <a:r>
              <a:rPr lang="en-US" altLang="zh-CN" dirty="0" smtClean="0">
                <a:solidFill>
                  <a:schemeClr val="tx2"/>
                </a:solidFill>
                <a:latin typeface="Courier New" pitchFamily="49" charset="0"/>
                <a:ea typeface="宋体" charset="-122"/>
              </a:rPr>
              <a:t># Displays 1</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96" y="1628800"/>
            <a:ext cx="3897496"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121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0">
                                            <p:txEl>
                                              <p:pRg st="4" end="4"/>
                                            </p:txEl>
                                          </p:spTgt>
                                        </p:tgtEl>
                                        <p:attrNameLst>
                                          <p:attrName>style.visibility</p:attrName>
                                        </p:attrNameLst>
                                      </p:cBhvr>
                                      <p:to>
                                        <p:strVal val="visible"/>
                                      </p:to>
                                    </p:set>
                                    <p:anim calcmode="lin" valueType="num">
                                      <p:cBhvr additive="base">
                                        <p:cTn id="7" dur="500" fill="hold"/>
                                        <p:tgtEl>
                                          <p:spTgt spid="3994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40">
                                            <p:txEl>
                                              <p:pRg st="6" end="6"/>
                                            </p:txEl>
                                          </p:spTgt>
                                        </p:tgtEl>
                                        <p:attrNameLst>
                                          <p:attrName>style.visibility</p:attrName>
                                        </p:attrNameLst>
                                      </p:cBhvr>
                                      <p:to>
                                        <p:strVal val="visible"/>
                                      </p:to>
                                    </p:set>
                                    <p:anim calcmode="lin" valueType="num">
                                      <p:cBhvr additive="base">
                                        <p:cTn id="13" dur="500" fill="hold"/>
                                        <p:tgtEl>
                                          <p:spTgt spid="39940">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A97A6D3-5AAF-412A-ABE8-DFE41CC6D721}" type="slidenum">
              <a:rPr lang="en-US" altLang="zh-CN" sz="1400"/>
              <a:pPr/>
              <a:t>32</a:t>
            </a:fld>
            <a:endParaRPr lang="en-US" altLang="zh-CN" sz="1400"/>
          </a:p>
        </p:txBody>
      </p:sp>
      <p:sp>
        <p:nvSpPr>
          <p:cNvPr id="43011" name="Rectangle 2"/>
          <p:cNvSpPr>
            <a:spLocks noGrp="1" noChangeArrowheads="1"/>
          </p:cNvSpPr>
          <p:nvPr>
            <p:ph type="title"/>
          </p:nvPr>
        </p:nvSpPr>
        <p:spPr>
          <a:xfrm>
            <a:off x="693738" y="395288"/>
            <a:ext cx="7772400" cy="474662"/>
          </a:xfrm>
        </p:spPr>
        <p:txBody>
          <a:bodyPr/>
          <a:lstStyle/>
          <a:p>
            <a:r>
              <a:rPr lang="en-US" altLang="zh-CN" sz="3600" dirty="0" smtClean="0">
                <a:ea typeface="宋体" charset="-122"/>
              </a:rPr>
              <a:t>Example 3</a:t>
            </a:r>
            <a:endParaRPr lang="en-US" altLang="zh-CN" sz="3600" dirty="0" smtClean="0">
              <a:solidFill>
                <a:schemeClr val="tx1"/>
              </a:solidFill>
              <a:ea typeface="宋体" charset="-122"/>
            </a:endParaRPr>
          </a:p>
        </p:txBody>
      </p:sp>
      <p:sp>
        <p:nvSpPr>
          <p:cNvPr id="43012" name="Rectangle 3"/>
          <p:cNvSpPr>
            <a:spLocks noGrp="1" noChangeArrowheads="1"/>
          </p:cNvSpPr>
          <p:nvPr>
            <p:ph type="body" idx="1"/>
          </p:nvPr>
        </p:nvSpPr>
        <p:spPr>
          <a:xfrm>
            <a:off x="5148064" y="1508720"/>
            <a:ext cx="3767336" cy="4800600"/>
          </a:xfrm>
        </p:spPr>
        <p:txBody>
          <a:bodyPr/>
          <a:lstStyle/>
          <a:p>
            <a:pPr marL="0" indent="0">
              <a:buFont typeface="Monotype Sorts" pitchFamily="2" charset="2"/>
              <a:buNone/>
            </a:pPr>
            <a:endParaRPr lang="en-US" altLang="zh-CN" b="1" dirty="0" smtClean="0">
              <a:solidFill>
                <a:schemeClr val="tx2"/>
              </a:solidFill>
              <a:latin typeface="Courier New" pitchFamily="49" charset="0"/>
              <a:ea typeface="宋体" charset="-122"/>
            </a:endParaRPr>
          </a:p>
          <a:p>
            <a:pPr marL="0" indent="0">
              <a:buFont typeface="Monotype Sorts" pitchFamily="2" charset="2"/>
              <a:buNone/>
            </a:pPr>
            <a:endParaRPr lang="en-US" altLang="zh-CN" dirty="0">
              <a:solidFill>
                <a:schemeClr val="tx2"/>
              </a:solidFill>
              <a:latin typeface="Courier New" pitchFamily="49" charset="0"/>
              <a:ea typeface="宋体" charset="-122"/>
            </a:endParaRPr>
          </a:p>
          <a:p>
            <a:pPr marL="0" indent="0">
              <a:buFont typeface="Monotype Sorts" pitchFamily="2" charset="2"/>
              <a:buNone/>
            </a:pPr>
            <a:endParaRPr lang="en-US" altLang="zh-CN" b="1" dirty="0" smtClean="0">
              <a:solidFill>
                <a:schemeClr val="tx2"/>
              </a:solidFill>
              <a:latin typeface="Courier New" pitchFamily="49" charset="0"/>
              <a:ea typeface="宋体" charset="-122"/>
            </a:endParaRPr>
          </a:p>
          <a:p>
            <a:pPr marL="0" indent="0">
              <a:buFont typeface="Monotype Sorts" pitchFamily="2" charset="2"/>
              <a:buNone/>
            </a:pPr>
            <a:endParaRPr lang="en-US" altLang="zh-CN" dirty="0">
              <a:solidFill>
                <a:schemeClr val="tx2"/>
              </a:solidFill>
              <a:latin typeface="Courier New" pitchFamily="49" charset="0"/>
              <a:ea typeface="宋体" charset="-122"/>
            </a:endParaRPr>
          </a:p>
          <a:p>
            <a:pPr marL="0" indent="0">
              <a:buFont typeface="Monotype Sorts" pitchFamily="2" charset="2"/>
              <a:buNone/>
            </a:pPr>
            <a:r>
              <a:rPr lang="en-US" altLang="zh-CN" b="1" dirty="0" smtClean="0">
                <a:solidFill>
                  <a:schemeClr val="tx2"/>
                </a:solidFill>
                <a:latin typeface="Courier New" pitchFamily="49" charset="0"/>
                <a:ea typeface="宋体" charset="-122"/>
              </a:rPr>
              <a:t># Displays 2</a:t>
            </a:r>
          </a:p>
          <a:p>
            <a:pPr marL="0" indent="0">
              <a:buFont typeface="Monotype Sorts" pitchFamily="2" charset="2"/>
              <a:buNone/>
            </a:pPr>
            <a:endParaRPr lang="en-US" altLang="zh-CN" b="1" dirty="0" smtClean="0">
              <a:solidFill>
                <a:schemeClr val="tx2"/>
              </a:solidFill>
              <a:latin typeface="Courier New" pitchFamily="49" charset="0"/>
              <a:ea typeface="宋体" charset="-122"/>
            </a:endParaRPr>
          </a:p>
          <a:p>
            <a:pPr marL="0" indent="0">
              <a:buFont typeface="Monotype Sorts" pitchFamily="2" charset="2"/>
              <a:buNone/>
            </a:pPr>
            <a:r>
              <a:rPr lang="en-US" altLang="zh-CN" b="1" dirty="0" smtClean="0">
                <a:solidFill>
                  <a:schemeClr val="tx2"/>
                </a:solidFill>
                <a:latin typeface="Courier New" pitchFamily="49" charset="0"/>
                <a:ea typeface="宋体" charset="-122"/>
              </a:rPr>
              <a:t># Displays 2</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56792"/>
            <a:ext cx="4320480"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679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2">
                                            <p:txEl>
                                              <p:pRg st="4" end="4"/>
                                            </p:txEl>
                                          </p:spTgt>
                                        </p:tgtEl>
                                        <p:attrNameLst>
                                          <p:attrName>style.visibility</p:attrName>
                                        </p:attrNameLst>
                                      </p:cBhvr>
                                      <p:to>
                                        <p:strVal val="visible"/>
                                      </p:to>
                                    </p:set>
                                    <p:anim calcmode="lin" valueType="num">
                                      <p:cBhvr additive="base">
                                        <p:cTn id="7" dur="500" fill="hold"/>
                                        <p:tgtEl>
                                          <p:spTgt spid="4301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2">
                                            <p:txEl>
                                              <p:pRg st="6" end="6"/>
                                            </p:txEl>
                                          </p:spTgt>
                                        </p:tgtEl>
                                        <p:attrNameLst>
                                          <p:attrName>style.visibility</p:attrName>
                                        </p:attrNameLst>
                                      </p:cBhvr>
                                      <p:to>
                                        <p:strVal val="visible"/>
                                      </p:to>
                                    </p:set>
                                    <p:anim calcmode="lin" valueType="num">
                                      <p:cBhvr additive="base">
                                        <p:cTn id="13" dur="500" fill="hold"/>
                                        <p:tgtEl>
                                          <p:spTgt spid="43012">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Arial" charset="0"/>
              </a:rPr>
              <a:t>函数 </a:t>
            </a:r>
            <a:r>
              <a:rPr lang="en-US" altLang="zh-CN">
                <a:latin typeface="Arial" charset="0"/>
              </a:rPr>
              <a:t>- </a:t>
            </a:r>
            <a:r>
              <a:rPr lang="zh-CN" altLang="en-US">
                <a:latin typeface="Arial" charset="0"/>
              </a:rPr>
              <a:t>结构化程序设计方法</a:t>
            </a:r>
            <a:endParaRPr lang="zh-CN" altLang="en-US"/>
          </a:p>
        </p:txBody>
      </p:sp>
      <p:sp>
        <p:nvSpPr>
          <p:cNvPr id="3" name="内容占位符 2"/>
          <p:cNvSpPr>
            <a:spLocks noGrp="1"/>
          </p:cNvSpPr>
          <p:nvPr>
            <p:ph idx="1"/>
          </p:nvPr>
        </p:nvSpPr>
        <p:spPr/>
        <p:txBody>
          <a:bodyPr/>
          <a:lstStyle/>
          <a:p>
            <a:pPr>
              <a:lnSpc>
                <a:spcPct val="120000"/>
              </a:lnSpc>
            </a:pPr>
            <a:r>
              <a:rPr lang="zh-CN" altLang="en-US" dirty="0"/>
              <a:t>函数不只是为了减少重复</a:t>
            </a:r>
            <a:r>
              <a:rPr lang="zh-CN" altLang="en-US" dirty="0" smtClean="0"/>
              <a:t>代码</a:t>
            </a:r>
            <a:endParaRPr lang="en-US" altLang="zh-CN" dirty="0"/>
          </a:p>
          <a:p>
            <a:pPr>
              <a:lnSpc>
                <a:spcPct val="120000"/>
              </a:lnSpc>
            </a:pPr>
            <a:endParaRPr lang="en-US" altLang="zh-CN" dirty="0" smtClean="0"/>
          </a:p>
          <a:p>
            <a:pPr>
              <a:lnSpc>
                <a:spcPct val="120000"/>
              </a:lnSpc>
            </a:pPr>
            <a:r>
              <a:rPr lang="zh-CN" altLang="en-US" dirty="0"/>
              <a:t>编写一次代码可以重</a:t>
            </a:r>
            <a:r>
              <a:rPr lang="zh-CN" altLang="en-US" dirty="0" smtClean="0"/>
              <a:t>复使用</a:t>
            </a:r>
            <a:endParaRPr lang="en-US" altLang="zh-CN" dirty="0" smtClean="0"/>
          </a:p>
          <a:p>
            <a:pPr>
              <a:lnSpc>
                <a:spcPct val="120000"/>
              </a:lnSpc>
            </a:pPr>
            <a:endParaRPr lang="en-US" altLang="zh-CN" dirty="0"/>
          </a:p>
          <a:p>
            <a:pPr>
              <a:lnSpc>
                <a:spcPct val="120000"/>
              </a:lnSpc>
            </a:pPr>
            <a:r>
              <a:rPr lang="zh-CN" altLang="en-US" dirty="0" smtClean="0"/>
              <a:t>函数使</a:t>
            </a:r>
            <a:r>
              <a:rPr lang="zh-CN" altLang="en-US" dirty="0"/>
              <a:t>程</a:t>
            </a:r>
            <a:r>
              <a:rPr lang="zh-CN" altLang="en-US" dirty="0" smtClean="0"/>
              <a:t>序模块化（封装代码，对用户隐藏细节）</a:t>
            </a:r>
            <a:endParaRPr lang="en-US" altLang="zh-CN" dirty="0"/>
          </a:p>
        </p:txBody>
      </p:sp>
    </p:spTree>
    <p:extLst>
      <p:ext uri="{BB962C8B-B14F-4D97-AF65-F5344CB8AC3E}">
        <p14:creationId xmlns:p14="http://schemas.microsoft.com/office/powerpoint/2010/main" val="3672561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Arial" charset="0"/>
              </a:rPr>
              <a:t>函数 </a:t>
            </a:r>
            <a:r>
              <a:rPr lang="en-US" altLang="zh-CN" smtClean="0">
                <a:latin typeface="Arial" charset="0"/>
              </a:rPr>
              <a:t>- </a:t>
            </a:r>
            <a:r>
              <a:rPr lang="zh-CN" altLang="en-US" smtClean="0">
                <a:latin typeface="Arial" charset="0"/>
              </a:rPr>
              <a:t>结构化程序</a:t>
            </a:r>
            <a:r>
              <a:rPr lang="zh-CN" altLang="en-US">
                <a:latin typeface="Arial" charset="0"/>
              </a:rPr>
              <a:t>设计方法</a:t>
            </a:r>
            <a:endParaRPr lang="zh-CN" altLang="en-US"/>
          </a:p>
        </p:txBody>
      </p:sp>
      <p:graphicFrame>
        <p:nvGraphicFramePr>
          <p:cNvPr id="5" name="图示 4"/>
          <p:cNvGraphicFramePr/>
          <p:nvPr>
            <p:extLst>
              <p:ext uri="{D42A27DB-BD31-4B8C-83A1-F6EECF244321}">
                <p14:modId xmlns:p14="http://schemas.microsoft.com/office/powerpoint/2010/main" val="3376614375"/>
              </p:ext>
            </p:extLst>
          </p:nvPr>
        </p:nvGraphicFramePr>
        <p:xfrm>
          <a:off x="1043608" y="188640"/>
          <a:ext cx="6840760"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3"/>
          <p:cNvGrpSpPr>
            <a:grpSpLocks/>
          </p:cNvGrpSpPr>
          <p:nvPr/>
        </p:nvGrpSpPr>
        <p:grpSpPr bwMode="auto">
          <a:xfrm>
            <a:off x="1795414" y="4869445"/>
            <a:ext cx="566737" cy="1144588"/>
            <a:chOff x="2880" y="1908"/>
            <a:chExt cx="1080" cy="2340"/>
          </a:xfrm>
        </p:grpSpPr>
        <p:sp>
          <p:nvSpPr>
            <p:cNvPr id="11" name="Line 4"/>
            <p:cNvSpPr>
              <a:spLocks noChangeShapeType="1"/>
            </p:cNvSpPr>
            <p:nvPr/>
          </p:nvSpPr>
          <p:spPr bwMode="auto">
            <a:xfrm>
              <a:off x="3420" y="190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5"/>
            <p:cNvSpPr txBox="1">
              <a:spLocks noChangeArrowheads="1"/>
            </p:cNvSpPr>
            <p:nvPr/>
          </p:nvSpPr>
          <p:spPr bwMode="auto">
            <a:xfrm>
              <a:off x="2880" y="2376"/>
              <a:ext cx="108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sz="1100">
                  <a:latin typeface="Times New Roman" pitchFamily="18" charset="0"/>
                </a:rPr>
                <a:t>A</a:t>
              </a:r>
              <a:endParaRPr lang="en-US" altLang="zh-CN" sz="1100"/>
            </a:p>
          </p:txBody>
        </p:sp>
        <p:sp>
          <p:nvSpPr>
            <p:cNvPr id="13" name="Text Box 6"/>
            <p:cNvSpPr txBox="1">
              <a:spLocks noChangeArrowheads="1"/>
            </p:cNvSpPr>
            <p:nvPr/>
          </p:nvSpPr>
          <p:spPr bwMode="auto">
            <a:xfrm>
              <a:off x="2880" y="3312"/>
              <a:ext cx="108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sz="1200">
                  <a:latin typeface="Times New Roman" pitchFamily="18" charset="0"/>
                </a:rPr>
                <a:t>B</a:t>
              </a:r>
              <a:endParaRPr lang="en-US" altLang="zh-CN" sz="1200"/>
            </a:p>
          </p:txBody>
        </p:sp>
        <p:sp>
          <p:nvSpPr>
            <p:cNvPr id="14" name="Line 7"/>
            <p:cNvSpPr>
              <a:spLocks noChangeShapeType="1"/>
            </p:cNvSpPr>
            <p:nvPr/>
          </p:nvSpPr>
          <p:spPr bwMode="auto">
            <a:xfrm>
              <a:off x="3420" y="284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8"/>
            <p:cNvSpPr>
              <a:spLocks noChangeShapeType="1"/>
            </p:cNvSpPr>
            <p:nvPr/>
          </p:nvSpPr>
          <p:spPr bwMode="auto">
            <a:xfrm>
              <a:off x="3420" y="378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9"/>
          <p:cNvGrpSpPr>
            <a:grpSpLocks/>
          </p:cNvGrpSpPr>
          <p:nvPr/>
        </p:nvGrpSpPr>
        <p:grpSpPr bwMode="auto">
          <a:xfrm>
            <a:off x="3563888" y="4757066"/>
            <a:ext cx="1752006" cy="1408238"/>
            <a:chOff x="3571" y="9260"/>
            <a:chExt cx="3240" cy="2496"/>
          </a:xfrm>
        </p:grpSpPr>
        <p:grpSp>
          <p:nvGrpSpPr>
            <p:cNvPr id="17" name="Group 10"/>
            <p:cNvGrpSpPr>
              <a:grpSpLocks/>
            </p:cNvGrpSpPr>
            <p:nvPr/>
          </p:nvGrpSpPr>
          <p:grpSpPr bwMode="auto">
            <a:xfrm>
              <a:off x="3571" y="9260"/>
              <a:ext cx="3240" cy="2496"/>
              <a:chOff x="6030" y="1752"/>
              <a:chExt cx="3240" cy="2496"/>
            </a:xfrm>
          </p:grpSpPr>
          <p:sp>
            <p:nvSpPr>
              <p:cNvPr id="20" name="AutoShape 11"/>
              <p:cNvSpPr>
                <a:spLocks noChangeArrowheads="1"/>
              </p:cNvSpPr>
              <p:nvPr/>
            </p:nvSpPr>
            <p:spPr bwMode="auto">
              <a:xfrm>
                <a:off x="6840" y="2220"/>
                <a:ext cx="1620" cy="624"/>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1000">
                    <a:latin typeface="Times New Roman" pitchFamily="18" charset="0"/>
                  </a:rPr>
                  <a:t>条件？</a:t>
                </a:r>
                <a:endParaRPr lang="zh-CN" altLang="en-US" sz="1000"/>
              </a:p>
            </p:txBody>
          </p:sp>
          <p:sp>
            <p:nvSpPr>
              <p:cNvPr id="21" name="Line 12"/>
              <p:cNvSpPr>
                <a:spLocks noChangeShapeType="1"/>
              </p:cNvSpPr>
              <p:nvPr/>
            </p:nvSpPr>
            <p:spPr bwMode="auto">
              <a:xfrm>
                <a:off x="7650" y="175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3"/>
              <p:cNvSpPr>
                <a:spLocks noChangeShapeType="1"/>
              </p:cNvSpPr>
              <p:nvPr/>
            </p:nvSpPr>
            <p:spPr bwMode="auto">
              <a:xfrm flipH="1">
                <a:off x="6480" y="253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4"/>
              <p:cNvSpPr>
                <a:spLocks noChangeShapeType="1"/>
              </p:cNvSpPr>
              <p:nvPr/>
            </p:nvSpPr>
            <p:spPr bwMode="auto">
              <a:xfrm flipH="1">
                <a:off x="8460" y="2541"/>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15"/>
              <p:cNvSpPr txBox="1">
                <a:spLocks noChangeArrowheads="1"/>
              </p:cNvSpPr>
              <p:nvPr/>
            </p:nvSpPr>
            <p:spPr bwMode="auto">
              <a:xfrm>
                <a:off x="6030" y="3000"/>
                <a:ext cx="90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sz="1100">
                    <a:latin typeface="Times New Roman" pitchFamily="18" charset="0"/>
                  </a:rPr>
                  <a:t>A</a:t>
                </a:r>
                <a:endParaRPr lang="en-US" altLang="zh-CN" sz="1100"/>
              </a:p>
            </p:txBody>
          </p:sp>
          <p:sp>
            <p:nvSpPr>
              <p:cNvPr id="25" name="Text Box 16"/>
              <p:cNvSpPr txBox="1">
                <a:spLocks noChangeArrowheads="1"/>
              </p:cNvSpPr>
              <p:nvPr/>
            </p:nvSpPr>
            <p:spPr bwMode="auto">
              <a:xfrm>
                <a:off x="8370" y="3000"/>
                <a:ext cx="90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sz="1100">
                    <a:latin typeface="Times New Roman" pitchFamily="18" charset="0"/>
                  </a:rPr>
                  <a:t>B</a:t>
                </a:r>
                <a:endParaRPr lang="en-US" altLang="zh-CN" sz="1100"/>
              </a:p>
            </p:txBody>
          </p:sp>
          <p:sp>
            <p:nvSpPr>
              <p:cNvPr id="26" name="Line 17"/>
              <p:cNvSpPr>
                <a:spLocks noChangeShapeType="1"/>
              </p:cNvSpPr>
              <p:nvPr/>
            </p:nvSpPr>
            <p:spPr bwMode="auto">
              <a:xfrm>
                <a:off x="6480" y="253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18"/>
              <p:cNvSpPr>
                <a:spLocks noChangeShapeType="1"/>
              </p:cNvSpPr>
              <p:nvPr/>
            </p:nvSpPr>
            <p:spPr bwMode="auto">
              <a:xfrm>
                <a:off x="8820" y="253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19"/>
              <p:cNvSpPr>
                <a:spLocks noChangeShapeType="1"/>
              </p:cNvSpPr>
              <p:nvPr/>
            </p:nvSpPr>
            <p:spPr bwMode="auto">
              <a:xfrm>
                <a:off x="6480" y="346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0"/>
              <p:cNvSpPr>
                <a:spLocks noChangeShapeType="1"/>
              </p:cNvSpPr>
              <p:nvPr/>
            </p:nvSpPr>
            <p:spPr bwMode="auto">
              <a:xfrm>
                <a:off x="8820" y="346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1"/>
              <p:cNvSpPr>
                <a:spLocks noChangeShapeType="1"/>
              </p:cNvSpPr>
              <p:nvPr/>
            </p:nvSpPr>
            <p:spPr bwMode="auto">
              <a:xfrm>
                <a:off x="6480" y="3780"/>
                <a:ext cx="2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2"/>
              <p:cNvSpPr>
                <a:spLocks noChangeShapeType="1"/>
              </p:cNvSpPr>
              <p:nvPr/>
            </p:nvSpPr>
            <p:spPr bwMode="auto">
              <a:xfrm>
                <a:off x="7665" y="378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 name="Text Box 23"/>
            <p:cNvSpPr txBox="1">
              <a:spLocks noChangeArrowheads="1"/>
            </p:cNvSpPr>
            <p:nvPr/>
          </p:nvSpPr>
          <p:spPr bwMode="auto">
            <a:xfrm>
              <a:off x="5896" y="9719"/>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1100">
                  <a:latin typeface="Times New Roman" pitchFamily="18" charset="0"/>
                </a:rPr>
                <a:t>成立</a:t>
              </a:r>
              <a:endParaRPr lang="zh-CN" altLang="en-US" sz="1100"/>
            </a:p>
          </p:txBody>
        </p:sp>
        <p:sp>
          <p:nvSpPr>
            <p:cNvPr id="19" name="Text Box 24"/>
            <p:cNvSpPr txBox="1">
              <a:spLocks noChangeArrowheads="1"/>
            </p:cNvSpPr>
            <p:nvPr/>
          </p:nvSpPr>
          <p:spPr bwMode="auto">
            <a:xfrm>
              <a:off x="3796" y="9728"/>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1000">
                  <a:latin typeface="Times New Roman" pitchFamily="18" charset="0"/>
                </a:rPr>
                <a:t>不成立</a:t>
              </a:r>
              <a:endParaRPr lang="zh-CN" altLang="en-US" sz="1000"/>
            </a:p>
          </p:txBody>
        </p:sp>
      </p:grpSp>
      <p:grpSp>
        <p:nvGrpSpPr>
          <p:cNvPr id="32" name="Group 25"/>
          <p:cNvGrpSpPr>
            <a:grpSpLocks/>
          </p:cNvGrpSpPr>
          <p:nvPr/>
        </p:nvGrpSpPr>
        <p:grpSpPr bwMode="auto">
          <a:xfrm>
            <a:off x="6084168" y="4483123"/>
            <a:ext cx="1557385" cy="1826197"/>
            <a:chOff x="2436" y="1616"/>
            <a:chExt cx="2535" cy="3654"/>
          </a:xfrm>
        </p:grpSpPr>
        <p:sp>
          <p:nvSpPr>
            <p:cNvPr id="33" name="AutoShape 26"/>
            <p:cNvSpPr>
              <a:spLocks noChangeArrowheads="1"/>
            </p:cNvSpPr>
            <p:nvPr/>
          </p:nvSpPr>
          <p:spPr bwMode="auto">
            <a:xfrm>
              <a:off x="2811" y="2411"/>
              <a:ext cx="1620" cy="780"/>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1050" smtClean="0">
                  <a:latin typeface="微软雅黑" pitchFamily="34" charset="-122"/>
                  <a:ea typeface="微软雅黑" pitchFamily="34" charset="-122"/>
                </a:rPr>
                <a:t>条件？</a:t>
              </a:r>
              <a:endParaRPr lang="zh-CN" altLang="en-US" sz="1050">
                <a:latin typeface="微软雅黑" pitchFamily="34" charset="-122"/>
                <a:ea typeface="微软雅黑" pitchFamily="34" charset="-122"/>
              </a:endParaRPr>
            </a:p>
          </p:txBody>
        </p:sp>
        <p:sp>
          <p:nvSpPr>
            <p:cNvPr id="34" name="Text Box 27"/>
            <p:cNvSpPr txBox="1">
              <a:spLocks noChangeArrowheads="1"/>
            </p:cNvSpPr>
            <p:nvPr/>
          </p:nvSpPr>
          <p:spPr bwMode="auto">
            <a:xfrm>
              <a:off x="2991" y="3662"/>
              <a:ext cx="126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sz="1050">
                  <a:latin typeface="微软雅黑" pitchFamily="34" charset="-122"/>
                  <a:ea typeface="微软雅黑" pitchFamily="34" charset="-122"/>
                  <a:cs typeface="Arial" pitchFamily="34" charset="0"/>
                </a:rPr>
                <a:t>A</a:t>
              </a:r>
            </a:p>
          </p:txBody>
        </p:sp>
        <p:sp>
          <p:nvSpPr>
            <p:cNvPr id="35" name="Line 28"/>
            <p:cNvSpPr>
              <a:spLocks noChangeShapeType="1"/>
            </p:cNvSpPr>
            <p:nvPr/>
          </p:nvSpPr>
          <p:spPr bwMode="auto">
            <a:xfrm>
              <a:off x="3621" y="3191"/>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36" name="Line 29"/>
            <p:cNvSpPr>
              <a:spLocks noChangeShapeType="1"/>
            </p:cNvSpPr>
            <p:nvPr/>
          </p:nvSpPr>
          <p:spPr bwMode="auto">
            <a:xfrm>
              <a:off x="3621" y="4127"/>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37" name="Line 30"/>
            <p:cNvSpPr>
              <a:spLocks noChangeShapeType="1"/>
            </p:cNvSpPr>
            <p:nvPr/>
          </p:nvSpPr>
          <p:spPr bwMode="auto">
            <a:xfrm flipH="1">
              <a:off x="2436" y="4424"/>
              <a:ext cx="119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38" name="Line 31"/>
            <p:cNvSpPr>
              <a:spLocks noChangeShapeType="1"/>
            </p:cNvSpPr>
            <p:nvPr/>
          </p:nvSpPr>
          <p:spPr bwMode="auto">
            <a:xfrm flipV="1">
              <a:off x="2451" y="2099"/>
              <a:ext cx="0" cy="2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39" name="Line 32"/>
            <p:cNvSpPr>
              <a:spLocks noChangeShapeType="1"/>
            </p:cNvSpPr>
            <p:nvPr/>
          </p:nvSpPr>
          <p:spPr bwMode="auto">
            <a:xfrm>
              <a:off x="2466" y="2120"/>
              <a:ext cx="11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40" name="Line 33"/>
            <p:cNvSpPr>
              <a:spLocks noChangeShapeType="1"/>
            </p:cNvSpPr>
            <p:nvPr/>
          </p:nvSpPr>
          <p:spPr bwMode="auto">
            <a:xfrm>
              <a:off x="3591" y="1616"/>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41" name="Line 34"/>
            <p:cNvSpPr>
              <a:spLocks noChangeShapeType="1"/>
            </p:cNvSpPr>
            <p:nvPr/>
          </p:nvSpPr>
          <p:spPr bwMode="auto">
            <a:xfrm>
              <a:off x="4431" y="279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42" name="Line 35"/>
            <p:cNvSpPr>
              <a:spLocks noChangeShapeType="1"/>
            </p:cNvSpPr>
            <p:nvPr/>
          </p:nvSpPr>
          <p:spPr bwMode="auto">
            <a:xfrm>
              <a:off x="4776" y="2798"/>
              <a:ext cx="0" cy="20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43" name="Line 36"/>
            <p:cNvSpPr>
              <a:spLocks noChangeShapeType="1"/>
            </p:cNvSpPr>
            <p:nvPr/>
          </p:nvSpPr>
          <p:spPr bwMode="auto">
            <a:xfrm flipH="1">
              <a:off x="3624" y="4811"/>
              <a:ext cx="11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44" name="Line 37"/>
            <p:cNvSpPr>
              <a:spLocks noChangeShapeType="1"/>
            </p:cNvSpPr>
            <p:nvPr/>
          </p:nvSpPr>
          <p:spPr bwMode="auto">
            <a:xfrm>
              <a:off x="3636" y="480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45" name="Text Box 38"/>
            <p:cNvSpPr txBox="1">
              <a:spLocks noChangeArrowheads="1"/>
            </p:cNvSpPr>
            <p:nvPr/>
          </p:nvSpPr>
          <p:spPr bwMode="auto">
            <a:xfrm>
              <a:off x="3036" y="3191"/>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r>
                <a:rPr lang="zh-CN" altLang="en-US" sz="1050">
                  <a:latin typeface="微软雅黑" pitchFamily="34" charset="-122"/>
                  <a:ea typeface="微软雅黑" pitchFamily="34" charset="-122"/>
                </a:rPr>
                <a:t>成立</a:t>
              </a:r>
            </a:p>
          </p:txBody>
        </p:sp>
        <p:sp>
          <p:nvSpPr>
            <p:cNvPr id="46" name="Text Box 39"/>
            <p:cNvSpPr txBox="1">
              <a:spLocks noChangeArrowheads="1"/>
            </p:cNvSpPr>
            <p:nvPr/>
          </p:nvSpPr>
          <p:spPr bwMode="auto">
            <a:xfrm>
              <a:off x="4251" y="2411"/>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1050">
                  <a:latin typeface="微软雅黑" pitchFamily="34" charset="-122"/>
                  <a:ea typeface="微软雅黑" pitchFamily="34" charset="-122"/>
                </a:rPr>
                <a:t>不成立</a:t>
              </a:r>
            </a:p>
          </p:txBody>
        </p:sp>
      </p:grpSp>
      <p:sp>
        <p:nvSpPr>
          <p:cNvPr id="47" name="下箭头 46"/>
          <p:cNvSpPr/>
          <p:nvPr/>
        </p:nvSpPr>
        <p:spPr bwMode="auto">
          <a:xfrm>
            <a:off x="4156000" y="4077072"/>
            <a:ext cx="819225" cy="5760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charset="0"/>
            </a:endParaRPr>
          </a:p>
        </p:txBody>
      </p:sp>
      <p:sp>
        <p:nvSpPr>
          <p:cNvPr id="48" name="下箭头 47"/>
          <p:cNvSpPr/>
          <p:nvPr/>
        </p:nvSpPr>
        <p:spPr bwMode="auto">
          <a:xfrm>
            <a:off x="179512" y="908720"/>
            <a:ext cx="1069652" cy="4689754"/>
          </a:xfrm>
          <a:prstGeom prst="down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ltLang="zh-CN" sz="3200" smtClean="0">
              <a:latin typeface="微软雅黑" pitchFamily="34" charset="-122"/>
              <a:ea typeface="微软雅黑" pitchFamily="34" charset="-122"/>
            </a:endParaRPr>
          </a:p>
          <a:p>
            <a:endParaRPr lang="en-US" altLang="zh-CN" sz="3200">
              <a:latin typeface="微软雅黑" pitchFamily="34" charset="-122"/>
              <a:ea typeface="微软雅黑" pitchFamily="34" charset="-122"/>
            </a:endParaRPr>
          </a:p>
          <a:p>
            <a:r>
              <a:rPr lang="zh-CN" altLang="en-US" sz="3200" smtClean="0">
                <a:latin typeface="微软雅黑" pitchFamily="34" charset="-122"/>
                <a:ea typeface="微软雅黑" pitchFamily="34" charset="-122"/>
              </a:rPr>
              <a:t>自顶向下</a:t>
            </a:r>
            <a:endParaRPr lang="en-US" altLang="zh-CN" sz="3200">
              <a:latin typeface="微软雅黑" pitchFamily="34" charset="-122"/>
              <a:ea typeface="微软雅黑" pitchFamily="34" charset="-122"/>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charset="0"/>
            </a:endParaRPr>
          </a:p>
        </p:txBody>
      </p:sp>
      <p:sp>
        <p:nvSpPr>
          <p:cNvPr id="49" name="下箭头 48"/>
          <p:cNvSpPr/>
          <p:nvPr/>
        </p:nvSpPr>
        <p:spPr bwMode="auto">
          <a:xfrm>
            <a:off x="7641553" y="908720"/>
            <a:ext cx="1069652" cy="4689754"/>
          </a:xfrm>
          <a:prstGeom prst="down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ltLang="zh-CN" sz="3200" smtClean="0">
              <a:latin typeface="微软雅黑" pitchFamily="34" charset="-122"/>
              <a:ea typeface="微软雅黑" pitchFamily="34" charset="-122"/>
            </a:endParaRPr>
          </a:p>
          <a:p>
            <a:endParaRPr lang="en-US" altLang="zh-CN" sz="3200">
              <a:latin typeface="微软雅黑" pitchFamily="34" charset="-122"/>
              <a:ea typeface="微软雅黑" pitchFamily="34" charset="-122"/>
            </a:endParaRPr>
          </a:p>
          <a:p>
            <a:r>
              <a:rPr lang="zh-CN" altLang="en-US" sz="3200">
                <a:latin typeface="微软雅黑" pitchFamily="34" charset="-122"/>
                <a:ea typeface="微软雅黑" pitchFamily="34" charset="-122"/>
              </a:rPr>
              <a:t>逐步求精</a:t>
            </a:r>
          </a:p>
          <a:p>
            <a:endParaRPr lang="en-US" altLang="zh-CN" sz="3200">
              <a:latin typeface="微软雅黑" pitchFamily="34" charset="-122"/>
              <a:ea typeface="微软雅黑" pitchFamily="34" charset="-122"/>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charset="0"/>
            </a:endParaRPr>
          </a:p>
        </p:txBody>
      </p:sp>
    </p:spTree>
    <p:extLst>
      <p:ext uri="{BB962C8B-B14F-4D97-AF65-F5344CB8AC3E}">
        <p14:creationId xmlns:p14="http://schemas.microsoft.com/office/powerpoint/2010/main" val="78598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par>
                                <p:cTn id="18" presetID="22" presetClass="entr" presetSubtype="1"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1000"/>
                                        <p:tgtEl>
                                          <p:spTgt spid="16"/>
                                        </p:tgtEl>
                                      </p:cBhvr>
                                    </p:animEffect>
                                  </p:childTnLst>
                                </p:cTn>
                              </p:par>
                              <p:par>
                                <p:cTn id="21" presetID="22" presetClass="entr" presetSubtype="1"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10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up)">
                                      <p:cBhvr>
                                        <p:cTn id="28" dur="3000"/>
                                        <p:tgtEl>
                                          <p:spTgt spid="48"/>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up)">
                                      <p:cBhvr>
                                        <p:cTn id="31" dur="3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47" grpId="0" animBg="1"/>
      <p:bldP spid="48" grpId="0" animBg="1"/>
      <p:bldP spid="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64320"/>
            <a:ext cx="8610154"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27936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6"/>
          <p:cNvGraphicFramePr>
            <a:graphicFrameLocks noChangeAspect="1"/>
          </p:cNvGraphicFramePr>
          <p:nvPr/>
        </p:nvGraphicFramePr>
        <p:xfrm>
          <a:off x="731838" y="893763"/>
          <a:ext cx="7924800" cy="5440362"/>
        </p:xfrm>
        <a:graphic>
          <a:graphicData uri="http://schemas.openxmlformats.org/presentationml/2006/ole">
            <mc:AlternateContent xmlns:mc="http://schemas.openxmlformats.org/markup-compatibility/2006">
              <mc:Choice xmlns:v="urn:schemas-microsoft-com:vml" Requires="v">
                <p:oleObj spid="_x0000_s16403" r:id="rId4" imgW="3829812" imgH="2628900" progId="Word.Picture.8">
                  <p:embed/>
                </p:oleObj>
              </mc:Choice>
              <mc:Fallback>
                <p:oleObj r:id="rId4" imgW="3829812" imgH="26289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838" y="893763"/>
                        <a:ext cx="79248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3"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363CDA-1389-4422-AF19-D684E2654612}" type="slidenum">
              <a:rPr lang="en-US" altLang="zh-CN" sz="1400"/>
              <a:pPr/>
              <a:t>36</a:t>
            </a:fld>
            <a:endParaRPr lang="en-US" altLang="zh-CN" sz="1400"/>
          </a:p>
        </p:txBody>
      </p:sp>
      <p:sp>
        <p:nvSpPr>
          <p:cNvPr id="51204" name="Rectangle 2"/>
          <p:cNvSpPr>
            <a:spLocks noGrp="1" noChangeArrowheads="1"/>
          </p:cNvSpPr>
          <p:nvPr>
            <p:ph type="title"/>
          </p:nvPr>
        </p:nvSpPr>
        <p:spPr>
          <a:xfrm>
            <a:off x="685800" y="228600"/>
            <a:ext cx="7772400" cy="533400"/>
          </a:xfrm>
        </p:spPr>
        <p:txBody>
          <a:bodyPr/>
          <a:lstStyle/>
          <a:p>
            <a:r>
              <a:rPr lang="en-US" altLang="zh-CN" smtClean="0">
                <a:ea typeface="宋体" charset="-122"/>
              </a:rPr>
              <a:t>Design Diagram</a:t>
            </a:r>
            <a:endParaRPr lang="en-US" altLang="zh-CN" smtClean="0">
              <a:solidFill>
                <a:schemeClr val="tx1"/>
              </a:solidFill>
              <a:ea typeface="宋体" charset="-122"/>
            </a:endParaRPr>
          </a:p>
        </p:txBody>
      </p:sp>
      <p:sp useBgFill="1">
        <p:nvSpPr>
          <p:cNvPr id="51205" name="Rectangle 3"/>
          <p:cNvSpPr>
            <a:spLocks noGrp="1" noChangeArrowheads="1"/>
          </p:cNvSpPr>
          <p:nvPr>
            <p:ph type="body" idx="1"/>
          </p:nvPr>
        </p:nvSpPr>
        <p:spPr>
          <a:xfrm>
            <a:off x="717550" y="1624013"/>
            <a:ext cx="7772400" cy="4646612"/>
          </a:xfrm>
        </p:spPr>
        <p:txBody>
          <a:bodyPr/>
          <a:lstStyle/>
          <a:p>
            <a:endParaRPr lang="en-US" altLang="zh-CN" smtClean="0">
              <a:ea typeface="宋体" charset="-122"/>
            </a:endParaRPr>
          </a:p>
          <a:p>
            <a:endParaRPr lang="en-US" altLang="zh-CN" smtClean="0">
              <a:ea typeface="宋体" charset="-122"/>
            </a:endParaRPr>
          </a:p>
        </p:txBody>
      </p:sp>
      <p:sp>
        <p:nvSpPr>
          <p:cNvPr id="51206" name="Rectangle 4"/>
          <p:cNvSpPr>
            <a:spLocks noChangeArrowheads="1"/>
          </p:cNvSpPr>
          <p:nvPr/>
        </p:nvSpPr>
        <p:spPr bwMode="auto">
          <a:xfrm>
            <a:off x="21717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51207" name="Rectangle 5"/>
          <p:cNvSpPr>
            <a:spLocks noChangeArrowheads="1"/>
          </p:cNvSpPr>
          <p:nvPr/>
        </p:nvSpPr>
        <p:spPr bwMode="auto">
          <a:xfrm>
            <a:off x="26574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Tree>
    <p:extLst>
      <p:ext uri="{BB962C8B-B14F-4D97-AF65-F5344CB8AC3E}">
        <p14:creationId xmlns:p14="http://schemas.microsoft.com/office/powerpoint/2010/main" val="22166411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6"/>
          <p:cNvGraphicFramePr>
            <a:graphicFrameLocks noChangeAspect="1"/>
          </p:cNvGraphicFramePr>
          <p:nvPr>
            <p:extLst>
              <p:ext uri="{D42A27DB-BD31-4B8C-83A1-F6EECF244321}">
                <p14:modId xmlns:p14="http://schemas.microsoft.com/office/powerpoint/2010/main" val="757041857"/>
              </p:ext>
            </p:extLst>
          </p:nvPr>
        </p:nvGraphicFramePr>
        <p:xfrm>
          <a:off x="731838" y="893763"/>
          <a:ext cx="7924800" cy="5440362"/>
        </p:xfrm>
        <a:graphic>
          <a:graphicData uri="http://schemas.openxmlformats.org/presentationml/2006/ole">
            <mc:AlternateContent xmlns:mc="http://schemas.openxmlformats.org/markup-compatibility/2006">
              <mc:Choice xmlns:v="urn:schemas-microsoft-com:vml" Requires="v">
                <p:oleObj spid="_x0000_s22546" r:id="rId4" imgW="3829812" imgH="2628900" progId="Word.Picture.8">
                  <p:embed/>
                </p:oleObj>
              </mc:Choice>
              <mc:Fallback>
                <p:oleObj r:id="rId4" imgW="3829812" imgH="26289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838" y="893763"/>
                        <a:ext cx="79248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27"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37B2722-F171-43EB-90DE-671054B17BA5}" type="slidenum">
              <a:rPr lang="en-US" altLang="zh-CN" sz="1400"/>
              <a:pPr/>
              <a:t>37</a:t>
            </a:fld>
            <a:endParaRPr lang="en-US" altLang="zh-CN" sz="1400"/>
          </a:p>
        </p:txBody>
      </p:sp>
      <p:sp>
        <p:nvSpPr>
          <p:cNvPr id="52228" name="Rectangle 2"/>
          <p:cNvSpPr>
            <a:spLocks noGrp="1" noChangeArrowheads="1"/>
          </p:cNvSpPr>
          <p:nvPr>
            <p:ph type="title"/>
          </p:nvPr>
        </p:nvSpPr>
        <p:spPr>
          <a:xfrm>
            <a:off x="685800" y="228600"/>
            <a:ext cx="7772400" cy="533400"/>
          </a:xfrm>
        </p:spPr>
        <p:txBody>
          <a:bodyPr/>
          <a:lstStyle/>
          <a:p>
            <a:r>
              <a:rPr lang="en-US" altLang="zh-CN" smtClean="0">
                <a:ea typeface="宋体" charset="-122"/>
              </a:rPr>
              <a:t>Design Diagram</a:t>
            </a:r>
            <a:endParaRPr lang="en-US" altLang="zh-CN" smtClean="0">
              <a:solidFill>
                <a:schemeClr val="tx1"/>
              </a:solidFill>
              <a:ea typeface="宋体" charset="-122"/>
            </a:endParaRPr>
          </a:p>
        </p:txBody>
      </p:sp>
      <p:sp>
        <p:nvSpPr>
          <p:cNvPr id="52229" name="Rectangle 3"/>
          <p:cNvSpPr>
            <a:spLocks noGrp="1" noChangeArrowheads="1"/>
          </p:cNvSpPr>
          <p:nvPr>
            <p:ph type="body" idx="1"/>
          </p:nvPr>
        </p:nvSpPr>
        <p:spPr/>
        <p:txBody>
          <a:bodyPr/>
          <a:lstStyle/>
          <a:p>
            <a:endParaRPr lang="en-US" altLang="zh-CN" smtClean="0">
              <a:ea typeface="宋体" charset="-122"/>
            </a:endParaRPr>
          </a:p>
          <a:p>
            <a:endParaRPr lang="en-US" altLang="zh-CN" smtClean="0">
              <a:ea typeface="宋体" charset="-122"/>
            </a:endParaRPr>
          </a:p>
        </p:txBody>
      </p:sp>
      <p:sp>
        <p:nvSpPr>
          <p:cNvPr id="52230" name="Rectangle 4"/>
          <p:cNvSpPr>
            <a:spLocks noChangeArrowheads="1"/>
          </p:cNvSpPr>
          <p:nvPr/>
        </p:nvSpPr>
        <p:spPr bwMode="auto">
          <a:xfrm>
            <a:off x="21717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52231" name="Rectangle 5"/>
          <p:cNvSpPr>
            <a:spLocks noChangeArrowheads="1"/>
          </p:cNvSpPr>
          <p:nvPr/>
        </p:nvSpPr>
        <p:spPr bwMode="auto">
          <a:xfrm>
            <a:off x="26574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useBgFill="1">
        <p:nvSpPr>
          <p:cNvPr id="52232" name="Rectangle 7"/>
          <p:cNvSpPr>
            <a:spLocks noChangeArrowheads="1"/>
          </p:cNvSpPr>
          <p:nvPr/>
        </p:nvSpPr>
        <p:spPr bwMode="auto">
          <a:xfrm>
            <a:off x="1538288" y="2636912"/>
            <a:ext cx="6951662" cy="3633713"/>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1800" y="3356991"/>
            <a:ext cx="5801842" cy="2523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13272" y="3613666"/>
            <a:ext cx="1512168" cy="646331"/>
          </a:xfrm>
          <a:prstGeom prst="rect">
            <a:avLst/>
          </a:prstGeom>
          <a:noFill/>
        </p:spPr>
        <p:txBody>
          <a:bodyPr wrap="square" rtlCol="0">
            <a:spAutoFit/>
          </a:bodyPr>
          <a:lstStyle/>
          <a:p>
            <a:r>
              <a:rPr lang="en-US" altLang="zh-CN" dirty="0" smtClean="0"/>
              <a:t>Year: 2013</a:t>
            </a:r>
          </a:p>
          <a:p>
            <a:r>
              <a:rPr lang="en-US" altLang="zh-CN" dirty="0" smtClean="0"/>
              <a:t>Month: 10 </a:t>
            </a:r>
            <a:endParaRPr lang="zh-CN" altLang="en-US" dirty="0"/>
          </a:p>
        </p:txBody>
      </p:sp>
    </p:spTree>
    <p:extLst>
      <p:ext uri="{BB962C8B-B14F-4D97-AF65-F5344CB8AC3E}">
        <p14:creationId xmlns:p14="http://schemas.microsoft.com/office/powerpoint/2010/main" val="163593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6"/>
          <p:cNvGraphicFramePr>
            <a:graphicFrameLocks noChangeAspect="1"/>
          </p:cNvGraphicFramePr>
          <p:nvPr/>
        </p:nvGraphicFramePr>
        <p:xfrm>
          <a:off x="731838" y="893763"/>
          <a:ext cx="7924800" cy="5440362"/>
        </p:xfrm>
        <a:graphic>
          <a:graphicData uri="http://schemas.openxmlformats.org/presentationml/2006/ole">
            <mc:AlternateContent xmlns:mc="http://schemas.openxmlformats.org/markup-compatibility/2006">
              <mc:Choice xmlns:v="urn:schemas-microsoft-com:vml" Requires="v">
                <p:oleObj spid="_x0000_s17427" r:id="rId4" imgW="3829812" imgH="2628900" progId="Word.Picture.8">
                  <p:embed/>
                </p:oleObj>
              </mc:Choice>
              <mc:Fallback>
                <p:oleObj r:id="rId4" imgW="3829812" imgH="26289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838" y="893763"/>
                        <a:ext cx="79248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27"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37B2722-F171-43EB-90DE-671054B17BA5}" type="slidenum">
              <a:rPr lang="en-US" altLang="zh-CN" sz="1400"/>
              <a:pPr/>
              <a:t>38</a:t>
            </a:fld>
            <a:endParaRPr lang="en-US" altLang="zh-CN" sz="1400"/>
          </a:p>
        </p:txBody>
      </p:sp>
      <p:sp>
        <p:nvSpPr>
          <p:cNvPr id="52228" name="Rectangle 2"/>
          <p:cNvSpPr>
            <a:spLocks noGrp="1" noChangeArrowheads="1"/>
          </p:cNvSpPr>
          <p:nvPr>
            <p:ph type="title"/>
          </p:nvPr>
        </p:nvSpPr>
        <p:spPr>
          <a:xfrm>
            <a:off x="685800" y="228600"/>
            <a:ext cx="7772400" cy="533400"/>
          </a:xfrm>
        </p:spPr>
        <p:txBody>
          <a:bodyPr/>
          <a:lstStyle/>
          <a:p>
            <a:r>
              <a:rPr lang="en-US" altLang="zh-CN" smtClean="0">
                <a:ea typeface="宋体" charset="-122"/>
              </a:rPr>
              <a:t>Design Diagram</a:t>
            </a:r>
            <a:endParaRPr lang="en-US" altLang="zh-CN" smtClean="0">
              <a:solidFill>
                <a:schemeClr val="tx1"/>
              </a:solidFill>
              <a:ea typeface="宋体" charset="-122"/>
            </a:endParaRPr>
          </a:p>
        </p:txBody>
      </p:sp>
      <p:sp>
        <p:nvSpPr>
          <p:cNvPr id="52229" name="Rectangle 3"/>
          <p:cNvSpPr>
            <a:spLocks noGrp="1" noChangeArrowheads="1"/>
          </p:cNvSpPr>
          <p:nvPr>
            <p:ph type="body" idx="1"/>
          </p:nvPr>
        </p:nvSpPr>
        <p:spPr/>
        <p:txBody>
          <a:bodyPr/>
          <a:lstStyle/>
          <a:p>
            <a:endParaRPr lang="en-US" altLang="zh-CN" smtClean="0">
              <a:ea typeface="宋体" charset="-122"/>
            </a:endParaRPr>
          </a:p>
          <a:p>
            <a:endParaRPr lang="en-US" altLang="zh-CN" smtClean="0">
              <a:ea typeface="宋体" charset="-122"/>
            </a:endParaRPr>
          </a:p>
        </p:txBody>
      </p:sp>
      <p:sp>
        <p:nvSpPr>
          <p:cNvPr id="52230" name="Rectangle 4"/>
          <p:cNvSpPr>
            <a:spLocks noChangeArrowheads="1"/>
          </p:cNvSpPr>
          <p:nvPr/>
        </p:nvSpPr>
        <p:spPr bwMode="auto">
          <a:xfrm>
            <a:off x="21717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52231" name="Rectangle 5"/>
          <p:cNvSpPr>
            <a:spLocks noChangeArrowheads="1"/>
          </p:cNvSpPr>
          <p:nvPr/>
        </p:nvSpPr>
        <p:spPr bwMode="auto">
          <a:xfrm>
            <a:off x="26574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useBgFill="1">
        <p:nvSpPr>
          <p:cNvPr id="52232" name="Rectangle 7"/>
          <p:cNvSpPr>
            <a:spLocks noChangeArrowheads="1"/>
          </p:cNvSpPr>
          <p:nvPr/>
        </p:nvSpPr>
        <p:spPr bwMode="auto">
          <a:xfrm>
            <a:off x="1538288" y="3505200"/>
            <a:ext cx="6951662" cy="2765425"/>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3786193"/>
            <a:ext cx="5801842" cy="2523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1043608" y="3611116"/>
            <a:ext cx="6552728" cy="715888"/>
          </a:xfrm>
          <a:prstGeom prst="rect">
            <a:avLst/>
          </a:prstGeom>
          <a:noFill/>
          <a:ln w="5715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charset="0"/>
            </a:endParaRPr>
          </a:p>
        </p:txBody>
      </p:sp>
      <p:sp>
        <p:nvSpPr>
          <p:cNvPr id="11" name="Rectangle 10"/>
          <p:cNvSpPr/>
          <p:nvPr/>
        </p:nvSpPr>
        <p:spPr bwMode="auto">
          <a:xfrm>
            <a:off x="1043608" y="4437112"/>
            <a:ext cx="6552728" cy="1962101"/>
          </a:xfrm>
          <a:prstGeom prst="rect">
            <a:avLst/>
          </a:prstGeom>
          <a:noFill/>
          <a:ln w="5715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charset="0"/>
            </a:endParaRPr>
          </a:p>
        </p:txBody>
      </p:sp>
    </p:spTree>
    <p:extLst>
      <p:ext uri="{BB962C8B-B14F-4D97-AF65-F5344CB8AC3E}">
        <p14:creationId xmlns:p14="http://schemas.microsoft.com/office/powerpoint/2010/main" val="102508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6"/>
          <p:cNvGraphicFramePr>
            <a:graphicFrameLocks noChangeAspect="1"/>
          </p:cNvGraphicFramePr>
          <p:nvPr/>
        </p:nvGraphicFramePr>
        <p:xfrm>
          <a:off x="731838" y="893763"/>
          <a:ext cx="7924800" cy="5440362"/>
        </p:xfrm>
        <a:graphic>
          <a:graphicData uri="http://schemas.openxmlformats.org/presentationml/2006/ole">
            <mc:AlternateContent xmlns:mc="http://schemas.openxmlformats.org/markup-compatibility/2006">
              <mc:Choice xmlns:v="urn:schemas-microsoft-com:vml" Requires="v">
                <p:oleObj spid="_x0000_s18451" r:id="rId4" imgW="3829812" imgH="2628900" progId="Word.Picture.8">
                  <p:embed/>
                </p:oleObj>
              </mc:Choice>
              <mc:Fallback>
                <p:oleObj r:id="rId4" imgW="3829812" imgH="26289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838" y="893763"/>
                        <a:ext cx="79248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1"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6B4041-48C9-45C5-AD81-45AAE072C3D9}" type="slidenum">
              <a:rPr lang="en-US" altLang="zh-CN" sz="1400"/>
              <a:pPr/>
              <a:t>39</a:t>
            </a:fld>
            <a:endParaRPr lang="en-US" altLang="zh-CN" sz="1400"/>
          </a:p>
        </p:txBody>
      </p:sp>
      <p:sp>
        <p:nvSpPr>
          <p:cNvPr id="53252" name="Rectangle 2"/>
          <p:cNvSpPr>
            <a:spLocks noGrp="1" noChangeArrowheads="1"/>
          </p:cNvSpPr>
          <p:nvPr>
            <p:ph type="title"/>
          </p:nvPr>
        </p:nvSpPr>
        <p:spPr>
          <a:xfrm>
            <a:off x="685800" y="228600"/>
            <a:ext cx="7772400" cy="533400"/>
          </a:xfrm>
        </p:spPr>
        <p:txBody>
          <a:bodyPr/>
          <a:lstStyle/>
          <a:p>
            <a:r>
              <a:rPr lang="en-US" altLang="zh-CN" smtClean="0">
                <a:ea typeface="宋体" charset="-122"/>
              </a:rPr>
              <a:t>Design Diagram</a:t>
            </a:r>
            <a:endParaRPr lang="en-US" altLang="zh-CN" smtClean="0">
              <a:solidFill>
                <a:schemeClr val="tx1"/>
              </a:solidFill>
              <a:ea typeface="宋体" charset="-122"/>
            </a:endParaRPr>
          </a:p>
        </p:txBody>
      </p:sp>
      <p:sp>
        <p:nvSpPr>
          <p:cNvPr id="53253" name="Rectangle 4"/>
          <p:cNvSpPr>
            <a:spLocks noChangeArrowheads="1"/>
          </p:cNvSpPr>
          <p:nvPr/>
        </p:nvSpPr>
        <p:spPr bwMode="auto">
          <a:xfrm>
            <a:off x="21717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53254" name="Rectangle 5"/>
          <p:cNvSpPr>
            <a:spLocks noChangeArrowheads="1"/>
          </p:cNvSpPr>
          <p:nvPr/>
        </p:nvSpPr>
        <p:spPr bwMode="auto">
          <a:xfrm>
            <a:off x="26574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useBgFill="1">
        <p:nvSpPr>
          <p:cNvPr id="53255" name="Rectangle 7"/>
          <p:cNvSpPr>
            <a:spLocks noChangeArrowheads="1"/>
          </p:cNvSpPr>
          <p:nvPr/>
        </p:nvSpPr>
        <p:spPr bwMode="auto">
          <a:xfrm>
            <a:off x="4379913" y="3505200"/>
            <a:ext cx="3878262" cy="2689225"/>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2508" y="4464349"/>
            <a:ext cx="4299483" cy="1869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bwMode="auto">
          <a:xfrm>
            <a:off x="1835696" y="4292996"/>
            <a:ext cx="1462577" cy="537964"/>
          </a:xfrm>
          <a:prstGeom prst="rect">
            <a:avLst/>
          </a:prstGeom>
          <a:noFill/>
          <a:ln w="5715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charset="0"/>
            </a:endParaRPr>
          </a:p>
        </p:txBody>
      </p:sp>
    </p:spTree>
    <p:extLst>
      <p:ext uri="{BB962C8B-B14F-4D97-AF65-F5344CB8AC3E}">
        <p14:creationId xmlns:p14="http://schemas.microsoft.com/office/powerpoint/2010/main" val="185768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a:t>
            </a:r>
            <a:r>
              <a:rPr lang="zh-CN" altLang="en-US" dirty="0"/>
              <a:t>循环语句</a:t>
            </a:r>
          </a:p>
        </p:txBody>
      </p:sp>
      <p:sp>
        <p:nvSpPr>
          <p:cNvPr id="3" name="Content Placeholder 2"/>
          <p:cNvSpPr>
            <a:spLocks noGrp="1"/>
          </p:cNvSpPr>
          <p:nvPr>
            <p:ph idx="1"/>
          </p:nvPr>
        </p:nvSpPr>
        <p:spPr>
          <a:xfrm>
            <a:off x="381000" y="980728"/>
            <a:ext cx="8763000" cy="5598368"/>
          </a:xfrm>
        </p:spPr>
        <p:txBody>
          <a:bodyPr/>
          <a:lstStyle/>
          <a:p>
            <a:r>
              <a:rPr lang="zh-CN" altLang="en-US" dirty="0"/>
              <a:t>双</a:t>
            </a:r>
            <a:r>
              <a:rPr lang="zh-CN" altLang="en-US" dirty="0" smtClean="0"/>
              <a:t>重循环</a:t>
            </a:r>
            <a:endParaRPr lang="en-US" altLang="zh-CN" dirty="0" smtClean="0"/>
          </a:p>
          <a:p>
            <a:pPr>
              <a:buFont typeface="+mj-lt"/>
              <a:buAutoNum type="arabicPeriod"/>
            </a:pPr>
            <a:r>
              <a:rPr lang="en-US" altLang="zh-CN" sz="1800" dirty="0" smtClean="0"/>
              <a:t>print(“</a:t>
            </a:r>
            <a:r>
              <a:rPr lang="zh-CN" altLang="en-US" sz="1800" dirty="0" smtClean="0"/>
              <a:t>       </a:t>
            </a:r>
            <a:r>
              <a:rPr lang="en-US" altLang="zh-CN" sz="1800" dirty="0" smtClean="0"/>
              <a:t> </a:t>
            </a:r>
            <a:r>
              <a:rPr lang="en-US" altLang="zh-CN" sz="1800" dirty="0"/>
              <a:t>Multiplication Table")</a:t>
            </a:r>
          </a:p>
          <a:p>
            <a:pPr>
              <a:buFont typeface="+mj-lt"/>
              <a:buAutoNum type="arabicPeriod"/>
            </a:pPr>
            <a:r>
              <a:rPr lang="en-US" altLang="zh-CN" sz="1800" dirty="0"/>
              <a:t># Display the number title</a:t>
            </a:r>
          </a:p>
          <a:p>
            <a:pPr>
              <a:buFont typeface="+mj-lt"/>
              <a:buAutoNum type="arabicPeriod"/>
            </a:pPr>
            <a:r>
              <a:rPr lang="en-US" altLang="zh-CN" sz="1800" dirty="0"/>
              <a:t>print " ",</a:t>
            </a:r>
          </a:p>
          <a:p>
            <a:pPr>
              <a:buFont typeface="+mj-lt"/>
              <a:buAutoNum type="arabicPeriod"/>
            </a:pPr>
            <a:r>
              <a:rPr lang="en-US" altLang="zh-CN" sz="1800" dirty="0"/>
              <a:t>for j in range(1,10):</a:t>
            </a:r>
          </a:p>
          <a:p>
            <a:pPr marL="457200" lvl="1" indent="0">
              <a:buNone/>
            </a:pPr>
            <a:r>
              <a:rPr lang="en-US" altLang="zh-CN" sz="1800" b="1" dirty="0" smtClean="0"/>
              <a:t>    print </a:t>
            </a:r>
            <a:r>
              <a:rPr lang="en-US" altLang="zh-CN" sz="1800" b="1" dirty="0"/>
              <a:t>" " , j</a:t>
            </a:r>
            <a:r>
              <a:rPr lang="en-US" altLang="zh-CN" sz="1800" b="1" dirty="0" smtClean="0"/>
              <a:t>,</a:t>
            </a:r>
          </a:p>
          <a:p>
            <a:pPr>
              <a:buFont typeface="+mj-lt"/>
              <a:buAutoNum type="arabicPeriod"/>
            </a:pPr>
            <a:r>
              <a:rPr lang="en-US" altLang="zh-CN" sz="1800" dirty="0" smtClean="0"/>
              <a:t>print # Jump to the new line</a:t>
            </a:r>
          </a:p>
          <a:p>
            <a:pPr>
              <a:buFont typeface="+mj-lt"/>
              <a:buAutoNum type="arabicPeriod"/>
            </a:pPr>
            <a:r>
              <a:rPr lang="en-US" altLang="zh-CN" sz="1800" dirty="0" smtClean="0"/>
              <a:t>print "=========================================“</a:t>
            </a:r>
          </a:p>
          <a:p>
            <a:endParaRPr lang="en-US" altLang="zh-CN" sz="1800" dirty="0" smtClean="0"/>
          </a:p>
          <a:p>
            <a:pPr>
              <a:buFont typeface="+mj-lt"/>
              <a:buAutoNum type="arabicPeriod" startAt="7"/>
            </a:pPr>
            <a:r>
              <a:rPr lang="en-US" altLang="zh-CN" sz="1800" dirty="0" smtClean="0"/>
              <a:t># </a:t>
            </a:r>
            <a:r>
              <a:rPr lang="en-US" altLang="zh-CN" sz="1800" dirty="0"/>
              <a:t>Display table body</a:t>
            </a:r>
          </a:p>
          <a:p>
            <a:pPr>
              <a:buFont typeface="+mj-lt"/>
              <a:buAutoNum type="arabicPeriod" startAt="7"/>
            </a:pPr>
            <a:r>
              <a:rPr lang="en-US" altLang="zh-CN" sz="1800" dirty="0"/>
              <a:t>for </a:t>
            </a:r>
            <a:r>
              <a:rPr lang="en-US" altLang="zh-CN" sz="1800" dirty="0" err="1"/>
              <a:t>i</a:t>
            </a:r>
            <a:r>
              <a:rPr lang="en-US" altLang="zh-CN" sz="1800" dirty="0"/>
              <a:t> in range(1,10</a:t>
            </a:r>
            <a:r>
              <a:rPr lang="en-US" altLang="zh-CN" sz="1800" dirty="0" smtClean="0"/>
              <a:t>):</a:t>
            </a:r>
          </a:p>
          <a:p>
            <a:pPr>
              <a:buFont typeface="+mj-lt"/>
              <a:buAutoNum type="arabicPeriod" startAt="7"/>
            </a:pPr>
            <a:r>
              <a:rPr lang="en-US" altLang="zh-CN" sz="1800" b="1" dirty="0" smtClean="0"/>
              <a:t>      print </a:t>
            </a:r>
            <a:r>
              <a:rPr lang="en-US" altLang="zh-CN" sz="1800" b="1" dirty="0" err="1"/>
              <a:t>i</a:t>
            </a:r>
            <a:r>
              <a:rPr lang="en-US" altLang="zh-CN" sz="1800" b="1" dirty="0"/>
              <a:t>, </a:t>
            </a:r>
            <a:r>
              <a:rPr lang="en-US" altLang="zh-CN" sz="1800" b="1" dirty="0" smtClean="0"/>
              <a:t>"|",</a:t>
            </a:r>
          </a:p>
          <a:p>
            <a:pPr>
              <a:buFont typeface="+mj-lt"/>
              <a:buAutoNum type="arabicPeriod" startAt="7"/>
            </a:pPr>
            <a:r>
              <a:rPr lang="en-US" altLang="zh-CN" sz="1800" dirty="0"/>
              <a:t> </a:t>
            </a:r>
            <a:r>
              <a:rPr lang="en-US" altLang="zh-CN" sz="1800" dirty="0" smtClean="0"/>
              <a:t>     </a:t>
            </a:r>
            <a:r>
              <a:rPr lang="en-US" altLang="zh-CN" sz="1800" b="1" dirty="0" smtClean="0"/>
              <a:t>for </a:t>
            </a:r>
            <a:r>
              <a:rPr lang="en-US" altLang="zh-CN" sz="1800" b="1" dirty="0"/>
              <a:t>j in range(1,10</a:t>
            </a:r>
            <a:r>
              <a:rPr lang="en-US" altLang="zh-CN" sz="1800" b="1" dirty="0" smtClean="0"/>
              <a:t>):</a:t>
            </a:r>
          </a:p>
          <a:p>
            <a:pPr>
              <a:buFont typeface="+mj-lt"/>
              <a:buAutoNum type="arabicPeriod" startAt="7"/>
            </a:pPr>
            <a:r>
              <a:rPr lang="en-US" altLang="zh-CN" sz="1800" dirty="0"/>
              <a:t> </a:t>
            </a:r>
            <a:r>
              <a:rPr lang="en-US" altLang="zh-CN" sz="1800" dirty="0" smtClean="0"/>
              <a:t>           </a:t>
            </a:r>
            <a:r>
              <a:rPr lang="en-US" altLang="zh-CN" sz="1800" b="1" dirty="0" smtClean="0"/>
              <a:t> # </a:t>
            </a:r>
            <a:r>
              <a:rPr lang="en-US" altLang="zh-CN" sz="1800" b="1" dirty="0"/>
              <a:t>Display the product and align </a:t>
            </a:r>
            <a:r>
              <a:rPr lang="en-US" altLang="zh-CN" sz="1800" b="1" dirty="0" smtClean="0"/>
              <a:t>properly</a:t>
            </a:r>
          </a:p>
          <a:p>
            <a:pPr>
              <a:buFont typeface="+mj-lt"/>
              <a:buAutoNum type="arabicPeriod" startAt="7"/>
            </a:pPr>
            <a:r>
              <a:rPr lang="en-US" altLang="zh-CN" sz="1800" dirty="0"/>
              <a:t> </a:t>
            </a:r>
            <a:r>
              <a:rPr lang="en-US" altLang="zh-CN" sz="1800" dirty="0" smtClean="0"/>
              <a:t>            </a:t>
            </a:r>
            <a:r>
              <a:rPr lang="en-US" altLang="zh-CN" sz="1800" b="1" dirty="0" smtClean="0"/>
              <a:t>print </a:t>
            </a:r>
            <a:r>
              <a:rPr lang="en-US" altLang="zh-CN" sz="1800" b="1" dirty="0"/>
              <a:t>format(</a:t>
            </a:r>
            <a:r>
              <a:rPr lang="en-US" altLang="zh-CN" sz="1800" b="1" dirty="0" err="1"/>
              <a:t>i</a:t>
            </a:r>
            <a:r>
              <a:rPr lang="en-US" altLang="zh-CN" sz="1800" b="1" dirty="0"/>
              <a:t> * j,"4d</a:t>
            </a:r>
            <a:r>
              <a:rPr lang="en-US" altLang="zh-CN" sz="1800" b="1" dirty="0" smtClean="0"/>
              <a:t>"),</a:t>
            </a:r>
          </a:p>
          <a:p>
            <a:pPr>
              <a:buFont typeface="+mj-lt"/>
              <a:buAutoNum type="arabicPeriod" startAt="7"/>
            </a:pPr>
            <a:r>
              <a:rPr lang="en-US" altLang="zh-CN" sz="1800" b="1" smtClean="0"/>
              <a:t>      print </a:t>
            </a:r>
            <a:r>
              <a:rPr lang="en-US" altLang="zh-CN" sz="1800" b="1" dirty="0"/>
              <a:t># Jump to the new line</a:t>
            </a:r>
          </a:p>
          <a:p>
            <a:r>
              <a:rPr lang="en-US" altLang="zh-CN" sz="1600" dirty="0"/>
              <a:t/>
            </a:r>
            <a:br>
              <a:rPr lang="en-US" altLang="zh-CN" sz="1600" dirty="0"/>
            </a:br>
            <a:endParaRPr lang="en-US" altLang="zh-CN" sz="1600" dirty="0"/>
          </a:p>
          <a:p>
            <a:r>
              <a:rPr lang="en-US" altLang="zh-CN" sz="1600" dirty="0"/>
              <a:t/>
            </a:r>
            <a:br>
              <a:rPr lang="en-US" altLang="zh-CN" sz="1600" dirty="0"/>
            </a:br>
            <a:endParaRPr lang="zh-CN" altLang="en-US" sz="1600" dirty="0"/>
          </a:p>
        </p:txBody>
      </p:sp>
    </p:spTree>
    <p:extLst>
      <p:ext uri="{BB962C8B-B14F-4D97-AF65-F5344CB8AC3E}">
        <p14:creationId xmlns:p14="http://schemas.microsoft.com/office/powerpoint/2010/main" val="200683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6"/>
          <p:cNvGraphicFramePr>
            <a:graphicFrameLocks noChangeAspect="1"/>
          </p:cNvGraphicFramePr>
          <p:nvPr>
            <p:extLst>
              <p:ext uri="{D42A27DB-BD31-4B8C-83A1-F6EECF244321}">
                <p14:modId xmlns:p14="http://schemas.microsoft.com/office/powerpoint/2010/main" val="3192610988"/>
              </p:ext>
            </p:extLst>
          </p:nvPr>
        </p:nvGraphicFramePr>
        <p:xfrm>
          <a:off x="731838" y="893763"/>
          <a:ext cx="7924800" cy="5440362"/>
        </p:xfrm>
        <a:graphic>
          <a:graphicData uri="http://schemas.openxmlformats.org/presentationml/2006/ole">
            <mc:AlternateContent xmlns:mc="http://schemas.openxmlformats.org/markup-compatibility/2006">
              <mc:Choice xmlns:v="urn:schemas-microsoft-com:vml" Requires="v">
                <p:oleObj spid="_x0000_s19475" r:id="rId4" imgW="3829812" imgH="2628900" progId="Word.Picture.8">
                  <p:embed/>
                </p:oleObj>
              </mc:Choice>
              <mc:Fallback>
                <p:oleObj r:id="rId4" imgW="3829812" imgH="26289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838" y="893763"/>
                        <a:ext cx="79248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5"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0C57B08-A587-4E6A-A688-D655B9B8E53B}" type="slidenum">
              <a:rPr lang="en-US" altLang="zh-CN" sz="1400"/>
              <a:pPr/>
              <a:t>40</a:t>
            </a:fld>
            <a:endParaRPr lang="en-US" altLang="zh-CN" sz="1400"/>
          </a:p>
        </p:txBody>
      </p:sp>
      <p:sp>
        <p:nvSpPr>
          <p:cNvPr id="54276" name="Rectangle 2"/>
          <p:cNvSpPr>
            <a:spLocks noGrp="1" noChangeArrowheads="1"/>
          </p:cNvSpPr>
          <p:nvPr>
            <p:ph type="title"/>
          </p:nvPr>
        </p:nvSpPr>
        <p:spPr>
          <a:xfrm>
            <a:off x="685800" y="228600"/>
            <a:ext cx="7772400" cy="533400"/>
          </a:xfrm>
        </p:spPr>
        <p:txBody>
          <a:bodyPr/>
          <a:lstStyle/>
          <a:p>
            <a:r>
              <a:rPr lang="en-US" altLang="zh-CN" smtClean="0">
                <a:ea typeface="宋体" charset="-122"/>
              </a:rPr>
              <a:t>Design Diagram</a:t>
            </a:r>
            <a:endParaRPr lang="en-US" altLang="zh-CN" smtClean="0">
              <a:solidFill>
                <a:schemeClr val="tx1"/>
              </a:solidFill>
              <a:ea typeface="宋体" charset="-122"/>
            </a:endParaRPr>
          </a:p>
        </p:txBody>
      </p:sp>
      <p:sp>
        <p:nvSpPr>
          <p:cNvPr id="54277" name="Rectangle 3"/>
          <p:cNvSpPr>
            <a:spLocks noGrp="1" noChangeArrowheads="1"/>
          </p:cNvSpPr>
          <p:nvPr>
            <p:ph type="body" idx="1"/>
          </p:nvPr>
        </p:nvSpPr>
        <p:spPr/>
        <p:txBody>
          <a:bodyPr/>
          <a:lstStyle/>
          <a:p>
            <a:endParaRPr lang="en-US" altLang="zh-CN" smtClean="0">
              <a:ea typeface="宋体" charset="-122"/>
            </a:endParaRPr>
          </a:p>
          <a:p>
            <a:endParaRPr lang="en-US" altLang="zh-CN" smtClean="0">
              <a:ea typeface="宋体" charset="-122"/>
            </a:endParaRPr>
          </a:p>
        </p:txBody>
      </p:sp>
      <p:sp>
        <p:nvSpPr>
          <p:cNvPr id="54278" name="Rectangle 4"/>
          <p:cNvSpPr>
            <a:spLocks noChangeArrowheads="1"/>
          </p:cNvSpPr>
          <p:nvPr/>
        </p:nvSpPr>
        <p:spPr bwMode="auto">
          <a:xfrm>
            <a:off x="21717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54279" name="Rectangle 5"/>
          <p:cNvSpPr>
            <a:spLocks noChangeArrowheads="1"/>
          </p:cNvSpPr>
          <p:nvPr/>
        </p:nvSpPr>
        <p:spPr bwMode="auto">
          <a:xfrm>
            <a:off x="26574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useBgFill="1">
        <p:nvSpPr>
          <p:cNvPr id="54280" name="Rectangle 7"/>
          <p:cNvSpPr>
            <a:spLocks noChangeArrowheads="1"/>
          </p:cNvSpPr>
          <p:nvPr/>
        </p:nvSpPr>
        <p:spPr bwMode="auto">
          <a:xfrm>
            <a:off x="4379913" y="4119563"/>
            <a:ext cx="2497137" cy="88423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useBgFill="1">
        <p:nvSpPr>
          <p:cNvPr id="54281" name="Rectangle 8"/>
          <p:cNvSpPr>
            <a:spLocks noChangeArrowheads="1"/>
          </p:cNvSpPr>
          <p:nvPr/>
        </p:nvSpPr>
        <p:spPr bwMode="auto">
          <a:xfrm>
            <a:off x="3689350" y="5003800"/>
            <a:ext cx="2497138" cy="1228725"/>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useBgFill="1">
        <p:nvSpPr>
          <p:cNvPr id="54282" name="Rectangle 9"/>
          <p:cNvSpPr>
            <a:spLocks noChangeArrowheads="1"/>
          </p:cNvSpPr>
          <p:nvPr/>
        </p:nvSpPr>
        <p:spPr bwMode="auto">
          <a:xfrm>
            <a:off x="6184900" y="5426075"/>
            <a:ext cx="1651000" cy="80645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787" y="4464052"/>
            <a:ext cx="4299483" cy="1869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bwMode="auto">
          <a:xfrm>
            <a:off x="3411268" y="5157190"/>
            <a:ext cx="278082" cy="268885"/>
          </a:xfrm>
          <a:prstGeom prst="rect">
            <a:avLst/>
          </a:prstGeom>
          <a:noFill/>
          <a:ln w="5715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charset="0"/>
            </a:endParaRPr>
          </a:p>
        </p:txBody>
      </p:sp>
      <p:sp>
        <p:nvSpPr>
          <p:cNvPr id="14" name="Rectangle 13"/>
          <p:cNvSpPr/>
          <p:nvPr/>
        </p:nvSpPr>
        <p:spPr bwMode="auto">
          <a:xfrm>
            <a:off x="4572000" y="6096000"/>
            <a:ext cx="278082" cy="268885"/>
          </a:xfrm>
          <a:prstGeom prst="rect">
            <a:avLst/>
          </a:prstGeom>
          <a:noFill/>
          <a:ln w="5715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charset="0"/>
            </a:endParaRPr>
          </a:p>
        </p:txBody>
      </p:sp>
    </p:spTree>
    <p:extLst>
      <p:ext uri="{BB962C8B-B14F-4D97-AF65-F5344CB8AC3E}">
        <p14:creationId xmlns:p14="http://schemas.microsoft.com/office/powerpoint/2010/main" val="343536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E865E3D-2024-47C7-A440-58B79F78CC4D}" type="slidenum">
              <a:rPr lang="en-US" altLang="zh-CN" sz="1400"/>
              <a:pPr/>
              <a:t>41</a:t>
            </a:fld>
            <a:endParaRPr lang="en-US" altLang="zh-CN" sz="1400"/>
          </a:p>
        </p:txBody>
      </p:sp>
      <p:sp>
        <p:nvSpPr>
          <p:cNvPr id="55300" name="Rectangle 2"/>
          <p:cNvSpPr>
            <a:spLocks noGrp="1" noChangeArrowheads="1"/>
          </p:cNvSpPr>
          <p:nvPr>
            <p:ph type="title"/>
          </p:nvPr>
        </p:nvSpPr>
        <p:spPr>
          <a:xfrm>
            <a:off x="685800" y="228600"/>
            <a:ext cx="7772400" cy="533400"/>
          </a:xfrm>
        </p:spPr>
        <p:txBody>
          <a:bodyPr/>
          <a:lstStyle/>
          <a:p>
            <a:r>
              <a:rPr lang="en-US" altLang="zh-CN" smtClean="0">
                <a:ea typeface="宋体" charset="-122"/>
              </a:rPr>
              <a:t>Design Diagram</a:t>
            </a:r>
            <a:endParaRPr lang="en-US" altLang="zh-CN" smtClean="0">
              <a:solidFill>
                <a:schemeClr val="tx1"/>
              </a:solidFill>
              <a:ea typeface="宋体" charset="-122"/>
            </a:endParaRPr>
          </a:p>
        </p:txBody>
      </p:sp>
      <p:sp>
        <p:nvSpPr>
          <p:cNvPr id="55301" name="Rectangle 3"/>
          <p:cNvSpPr>
            <a:spLocks noGrp="1" noChangeArrowheads="1"/>
          </p:cNvSpPr>
          <p:nvPr>
            <p:ph type="body" idx="1"/>
          </p:nvPr>
        </p:nvSpPr>
        <p:spPr/>
        <p:txBody>
          <a:bodyPr/>
          <a:lstStyle/>
          <a:p>
            <a:endParaRPr lang="en-US" altLang="zh-CN" smtClean="0">
              <a:ea typeface="宋体" charset="-122"/>
            </a:endParaRPr>
          </a:p>
          <a:p>
            <a:endParaRPr lang="en-US" altLang="zh-CN" smtClean="0">
              <a:ea typeface="宋体" charset="-122"/>
            </a:endParaRPr>
          </a:p>
        </p:txBody>
      </p:sp>
      <p:sp>
        <p:nvSpPr>
          <p:cNvPr id="55302" name="Rectangle 4"/>
          <p:cNvSpPr>
            <a:spLocks noChangeArrowheads="1"/>
          </p:cNvSpPr>
          <p:nvPr/>
        </p:nvSpPr>
        <p:spPr bwMode="auto">
          <a:xfrm>
            <a:off x="21717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55303" name="Rectangle 5"/>
          <p:cNvSpPr>
            <a:spLocks noChangeArrowheads="1"/>
          </p:cNvSpPr>
          <p:nvPr/>
        </p:nvSpPr>
        <p:spPr bwMode="auto">
          <a:xfrm>
            <a:off x="26574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useBgFill="1">
        <p:nvSpPr>
          <p:cNvPr id="55304" name="Rectangle 8"/>
          <p:cNvSpPr>
            <a:spLocks noChangeArrowheads="1"/>
          </p:cNvSpPr>
          <p:nvPr/>
        </p:nvSpPr>
        <p:spPr bwMode="auto">
          <a:xfrm>
            <a:off x="3803650" y="4735513"/>
            <a:ext cx="1728788" cy="1497012"/>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useBgFill="1">
        <p:nvSpPr>
          <p:cNvPr id="55305" name="Rectangle 10"/>
          <p:cNvSpPr>
            <a:spLocks noChangeArrowheads="1"/>
          </p:cNvSpPr>
          <p:nvPr/>
        </p:nvSpPr>
        <p:spPr bwMode="auto">
          <a:xfrm>
            <a:off x="5494338" y="5426075"/>
            <a:ext cx="1919287" cy="88265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graphicFrame>
        <p:nvGraphicFramePr>
          <p:cNvPr id="55298" name="Object 6"/>
          <p:cNvGraphicFramePr>
            <a:graphicFrameLocks noChangeAspect="1"/>
          </p:cNvGraphicFramePr>
          <p:nvPr>
            <p:extLst>
              <p:ext uri="{D42A27DB-BD31-4B8C-83A1-F6EECF244321}">
                <p14:modId xmlns:p14="http://schemas.microsoft.com/office/powerpoint/2010/main" val="3799757551"/>
              </p:ext>
            </p:extLst>
          </p:nvPr>
        </p:nvGraphicFramePr>
        <p:xfrm>
          <a:off x="731838" y="893763"/>
          <a:ext cx="7924800" cy="5440362"/>
        </p:xfrm>
        <a:graphic>
          <a:graphicData uri="http://schemas.openxmlformats.org/presentationml/2006/ole">
            <mc:AlternateContent xmlns:mc="http://schemas.openxmlformats.org/markup-compatibility/2006">
              <mc:Choice xmlns:v="urn:schemas-microsoft-com:vml" Requires="v">
                <p:oleObj spid="_x0000_s20499" r:id="rId4" imgW="3829812" imgH="2628900" progId="Word.Picture.8">
                  <p:embed/>
                </p:oleObj>
              </mc:Choice>
              <mc:Fallback>
                <p:oleObj r:id="rId4" imgW="3829812" imgH="26289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838" y="893763"/>
                        <a:ext cx="79248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5"/>
          <p:cNvGrpSpPr/>
          <p:nvPr/>
        </p:nvGrpSpPr>
        <p:grpSpPr>
          <a:xfrm>
            <a:off x="179512" y="4437112"/>
            <a:ext cx="4488532" cy="1046907"/>
            <a:chOff x="179512" y="4437112"/>
            <a:chExt cx="4488532" cy="1046907"/>
          </a:xfrm>
        </p:grpSpPr>
        <p:sp>
          <p:nvSpPr>
            <p:cNvPr id="10" name="Rectangle 9"/>
            <p:cNvSpPr/>
            <p:nvPr/>
          </p:nvSpPr>
          <p:spPr bwMode="auto">
            <a:xfrm>
              <a:off x="179512" y="4437112"/>
              <a:ext cx="4320480" cy="1046907"/>
            </a:xfrm>
            <a:prstGeom prst="rect">
              <a:avLst/>
            </a:prstGeom>
            <a:noFill/>
            <a:ln w="5715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charset="0"/>
              </a:endParaRPr>
            </a:p>
          </p:txBody>
        </p:sp>
        <p:sp>
          <p:nvSpPr>
            <p:cNvPr id="3" name="TextBox 2"/>
            <p:cNvSpPr txBox="1"/>
            <p:nvPr/>
          </p:nvSpPr>
          <p:spPr>
            <a:xfrm>
              <a:off x="179512" y="4509120"/>
              <a:ext cx="4488532" cy="923330"/>
            </a:xfrm>
            <a:prstGeom prst="rect">
              <a:avLst/>
            </a:prstGeom>
            <a:noFill/>
          </p:spPr>
          <p:txBody>
            <a:bodyPr wrap="square" rtlCol="0">
              <a:spAutoFit/>
            </a:bodyPr>
            <a:lstStyle/>
            <a:p>
              <a:r>
                <a:rPr lang="en-US" altLang="zh-CN" dirty="0"/>
                <a:t>START_DAY_FOR_JAN_1_1800 = 3</a:t>
              </a:r>
              <a:endParaRPr lang="en-US" altLang="zh-CN" dirty="0" smtClean="0"/>
            </a:p>
            <a:p>
              <a:r>
                <a:rPr lang="en-US" altLang="zh-CN" dirty="0" smtClean="0"/>
                <a:t>Year *365 366         </a:t>
              </a:r>
              <a:r>
                <a:rPr lang="en-US" altLang="zh-CN" dirty="0" err="1" smtClean="0"/>
                <a:t>isLeapYear</a:t>
              </a:r>
              <a:endParaRPr lang="en-US" altLang="zh-CN" dirty="0" smtClean="0"/>
            </a:p>
            <a:p>
              <a:r>
                <a:rPr lang="en-US" altLang="zh-CN" dirty="0" smtClean="0"/>
                <a:t>Month*28 29 30 31 </a:t>
              </a:r>
              <a:r>
                <a:rPr lang="en-US" altLang="zh-CN" dirty="0" err="1" smtClean="0"/>
                <a:t>getNumofDaysinMonth</a:t>
              </a:r>
              <a:r>
                <a:rPr lang="en-US" altLang="zh-CN" dirty="0" smtClean="0"/>
                <a:t>()</a:t>
              </a:r>
              <a:endParaRPr lang="zh-CN" altLang="en-US" dirty="0"/>
            </a:p>
          </p:txBody>
        </p:sp>
      </p:grpSp>
    </p:spTree>
    <p:extLst>
      <p:ext uri="{BB962C8B-B14F-4D97-AF65-F5344CB8AC3E}">
        <p14:creationId xmlns:p14="http://schemas.microsoft.com/office/powerpoint/2010/main" val="353840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1255528-E620-4FD5-8C67-9ACB47D36BB6}" type="slidenum">
              <a:rPr lang="en-US" altLang="zh-CN" sz="1400"/>
              <a:pPr/>
              <a:t>42</a:t>
            </a:fld>
            <a:endParaRPr lang="en-US" altLang="zh-CN" sz="1400"/>
          </a:p>
        </p:txBody>
      </p:sp>
      <p:sp>
        <p:nvSpPr>
          <p:cNvPr id="56323" name="Rectangle 2"/>
          <p:cNvSpPr>
            <a:spLocks noGrp="1" noChangeArrowheads="1"/>
          </p:cNvSpPr>
          <p:nvPr>
            <p:ph type="title"/>
          </p:nvPr>
        </p:nvSpPr>
        <p:spPr>
          <a:xfrm>
            <a:off x="685800" y="228600"/>
            <a:ext cx="7772400" cy="533400"/>
          </a:xfrm>
        </p:spPr>
        <p:txBody>
          <a:bodyPr/>
          <a:lstStyle/>
          <a:p>
            <a:r>
              <a:rPr lang="en-US" altLang="zh-CN" smtClean="0">
                <a:ea typeface="宋体" charset="-122"/>
              </a:rPr>
              <a:t>Design Diagram</a:t>
            </a:r>
            <a:endParaRPr lang="en-US" altLang="zh-CN" smtClean="0">
              <a:solidFill>
                <a:schemeClr val="tx1"/>
              </a:solidFill>
              <a:ea typeface="宋体" charset="-122"/>
            </a:endParaRPr>
          </a:p>
        </p:txBody>
      </p:sp>
      <p:sp>
        <p:nvSpPr>
          <p:cNvPr id="56324" name="Rectangle 3"/>
          <p:cNvSpPr>
            <a:spLocks noGrp="1" noChangeArrowheads="1"/>
          </p:cNvSpPr>
          <p:nvPr>
            <p:ph type="body" idx="1"/>
          </p:nvPr>
        </p:nvSpPr>
        <p:spPr/>
        <p:txBody>
          <a:bodyPr/>
          <a:lstStyle/>
          <a:p>
            <a:endParaRPr lang="en-US" altLang="zh-CN" smtClean="0">
              <a:ea typeface="宋体" charset="-122"/>
            </a:endParaRPr>
          </a:p>
          <a:p>
            <a:endParaRPr lang="en-US" altLang="zh-CN" smtClean="0">
              <a:ea typeface="宋体" charset="-122"/>
            </a:endParaRPr>
          </a:p>
        </p:txBody>
      </p:sp>
      <p:sp>
        <p:nvSpPr>
          <p:cNvPr id="56325" name="Rectangle 4"/>
          <p:cNvSpPr>
            <a:spLocks noChangeArrowheads="1"/>
          </p:cNvSpPr>
          <p:nvPr/>
        </p:nvSpPr>
        <p:spPr bwMode="auto">
          <a:xfrm>
            <a:off x="21717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56326" name="Rectangle 5"/>
          <p:cNvSpPr>
            <a:spLocks noChangeArrowheads="1"/>
          </p:cNvSpPr>
          <p:nvPr/>
        </p:nvSpPr>
        <p:spPr bwMode="auto">
          <a:xfrm>
            <a:off x="26574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graphicFrame>
        <p:nvGraphicFramePr>
          <p:cNvPr id="56327" name="Object 6"/>
          <p:cNvGraphicFramePr>
            <a:graphicFrameLocks noChangeAspect="1"/>
          </p:cNvGraphicFramePr>
          <p:nvPr/>
        </p:nvGraphicFramePr>
        <p:xfrm>
          <a:off x="731838" y="893763"/>
          <a:ext cx="7924800" cy="5440362"/>
        </p:xfrm>
        <a:graphic>
          <a:graphicData uri="http://schemas.openxmlformats.org/presentationml/2006/ole">
            <mc:AlternateContent xmlns:mc="http://schemas.openxmlformats.org/markup-compatibility/2006">
              <mc:Choice xmlns:v="urn:schemas-microsoft-com:vml" Requires="v">
                <p:oleObj spid="_x0000_s21523" r:id="rId4" imgW="3829812" imgH="2628900" progId="Word.Picture.8">
                  <p:embed/>
                </p:oleObj>
              </mc:Choice>
              <mc:Fallback>
                <p:oleObj r:id="rId4" imgW="3829812" imgH="26289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838" y="893763"/>
                        <a:ext cx="79248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oup 7"/>
          <p:cNvGrpSpPr/>
          <p:nvPr/>
        </p:nvGrpSpPr>
        <p:grpSpPr>
          <a:xfrm>
            <a:off x="2436726" y="5695585"/>
            <a:ext cx="4116474" cy="541727"/>
            <a:chOff x="179512" y="4437112"/>
            <a:chExt cx="4488532" cy="441341"/>
          </a:xfrm>
        </p:grpSpPr>
        <p:sp>
          <p:nvSpPr>
            <p:cNvPr id="9" name="Rectangle 8"/>
            <p:cNvSpPr/>
            <p:nvPr/>
          </p:nvSpPr>
          <p:spPr bwMode="auto">
            <a:xfrm>
              <a:off x="179512" y="4437112"/>
              <a:ext cx="1956234" cy="441341"/>
            </a:xfrm>
            <a:prstGeom prst="rect">
              <a:avLst/>
            </a:prstGeom>
            <a:noFill/>
            <a:ln w="5715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charset="0"/>
              </a:endParaRPr>
            </a:p>
          </p:txBody>
        </p:sp>
        <p:sp>
          <p:nvSpPr>
            <p:cNvPr id="10" name="TextBox 9"/>
            <p:cNvSpPr txBox="1"/>
            <p:nvPr/>
          </p:nvSpPr>
          <p:spPr>
            <a:xfrm>
              <a:off x="179512" y="4509120"/>
              <a:ext cx="4488532" cy="300892"/>
            </a:xfrm>
            <a:prstGeom prst="rect">
              <a:avLst/>
            </a:prstGeom>
            <a:noFill/>
          </p:spPr>
          <p:txBody>
            <a:bodyPr wrap="square" rtlCol="0">
              <a:spAutoFit/>
            </a:bodyPr>
            <a:lstStyle/>
            <a:p>
              <a:r>
                <a:rPr lang="en-US" altLang="zh-CN" dirty="0" smtClean="0"/>
                <a:t>400 or 4 not 100</a:t>
              </a:r>
              <a:endParaRPr lang="zh-CN" altLang="en-US" dirty="0"/>
            </a:p>
          </p:txBody>
        </p:sp>
      </p:grpSp>
    </p:spTree>
    <p:extLst>
      <p:ext uri="{BB962C8B-B14F-4D97-AF65-F5344CB8AC3E}">
        <p14:creationId xmlns:p14="http://schemas.microsoft.com/office/powerpoint/2010/main" val="131139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函数小结 </a:t>
            </a:r>
            <a:r>
              <a:rPr lang="en-US" altLang="zh-CN" smtClean="0"/>
              <a:t>- </a:t>
            </a:r>
            <a:r>
              <a:rPr lang="zh-CN" altLang="en-US" smtClean="0"/>
              <a:t>为什么</a:t>
            </a:r>
            <a:r>
              <a:rPr lang="zh-CN" altLang="en-US"/>
              <a:t>需要</a:t>
            </a:r>
            <a:r>
              <a:rPr lang="zh-CN" altLang="en-US" smtClean="0"/>
              <a:t>函数</a:t>
            </a:r>
            <a:endParaRPr lang="zh-CN" altLang="en-US"/>
          </a:p>
        </p:txBody>
      </p:sp>
      <p:sp>
        <p:nvSpPr>
          <p:cNvPr id="3" name="内容占位符 2"/>
          <p:cNvSpPr>
            <a:spLocks noGrp="1"/>
          </p:cNvSpPr>
          <p:nvPr>
            <p:ph idx="1"/>
          </p:nvPr>
        </p:nvSpPr>
        <p:spPr/>
        <p:txBody>
          <a:bodyPr/>
          <a:lstStyle/>
          <a:p>
            <a:pPr>
              <a:lnSpc>
                <a:spcPct val="120000"/>
              </a:lnSpc>
            </a:pPr>
            <a:r>
              <a:rPr lang="zh-CN" altLang="en-US" dirty="0"/>
              <a:t>分而治</a:t>
            </a:r>
            <a:r>
              <a:rPr lang="zh-CN" altLang="en-US" dirty="0" smtClean="0"/>
              <a:t>之</a:t>
            </a:r>
            <a:r>
              <a:rPr lang="zh-CN" altLang="en-US" dirty="0"/>
              <a:t>，</a:t>
            </a:r>
            <a:r>
              <a:rPr lang="zh-CN" altLang="en-US" dirty="0" smtClean="0"/>
              <a:t>编</a:t>
            </a:r>
            <a:r>
              <a:rPr lang="zh-CN" altLang="en-US" dirty="0"/>
              <a:t>程更容易把握</a:t>
            </a:r>
          </a:p>
          <a:p>
            <a:pPr lvl="1">
              <a:lnSpc>
                <a:spcPct val="120000"/>
              </a:lnSpc>
            </a:pPr>
            <a:r>
              <a:rPr lang="zh-CN" altLang="en-US" dirty="0"/>
              <a:t>复杂程序分解成较小部件</a:t>
            </a:r>
          </a:p>
          <a:p>
            <a:pPr>
              <a:lnSpc>
                <a:spcPct val="120000"/>
              </a:lnSpc>
            </a:pPr>
            <a:r>
              <a:rPr lang="zh-CN" altLang="en-US" dirty="0"/>
              <a:t>代码可重</a:t>
            </a:r>
            <a:r>
              <a:rPr lang="zh-CN" altLang="en-US" dirty="0" smtClean="0"/>
              <a:t>用、共享</a:t>
            </a:r>
            <a:endParaRPr lang="zh-CN" altLang="en-US" dirty="0"/>
          </a:p>
          <a:p>
            <a:pPr lvl="1">
              <a:lnSpc>
                <a:spcPct val="120000"/>
              </a:lnSpc>
            </a:pPr>
            <a:r>
              <a:rPr lang="zh-CN" altLang="en-US" dirty="0"/>
              <a:t>提高开发效率</a:t>
            </a:r>
          </a:p>
          <a:p>
            <a:pPr lvl="1">
              <a:lnSpc>
                <a:spcPct val="120000"/>
              </a:lnSpc>
            </a:pPr>
            <a:r>
              <a:rPr lang="zh-CN" altLang="en-US" dirty="0"/>
              <a:t>更易维</a:t>
            </a:r>
            <a:r>
              <a:rPr lang="zh-CN" altLang="en-US" dirty="0" smtClean="0"/>
              <a:t>护</a:t>
            </a:r>
            <a:endParaRPr lang="en-US" altLang="zh-CN" dirty="0" smtClean="0"/>
          </a:p>
          <a:p>
            <a:pPr lvl="1">
              <a:lnSpc>
                <a:spcPct val="120000"/>
              </a:lnSpc>
            </a:pPr>
            <a:r>
              <a:rPr lang="zh-CN" altLang="en-US" dirty="0"/>
              <a:t>安</a:t>
            </a:r>
            <a:r>
              <a:rPr lang="zh-CN" altLang="en-US" dirty="0" smtClean="0"/>
              <a:t>全性好</a:t>
            </a:r>
            <a:endParaRPr lang="zh-CN" altLang="en-US" dirty="0"/>
          </a:p>
          <a:p>
            <a:pPr>
              <a:lnSpc>
                <a:spcPct val="120000"/>
              </a:lnSpc>
            </a:pPr>
            <a:r>
              <a:rPr lang="zh-CN" altLang="en-US" dirty="0"/>
              <a:t>代</a:t>
            </a:r>
            <a:r>
              <a:rPr lang="zh-CN" altLang="en-US" dirty="0" smtClean="0"/>
              <a:t>码可读性好</a:t>
            </a:r>
            <a:endParaRPr lang="en-US" altLang="zh-CN" dirty="0" smtClean="0"/>
          </a:p>
          <a:p>
            <a:pPr lvl="1">
              <a:lnSpc>
                <a:spcPct val="120000"/>
              </a:lnSpc>
            </a:pPr>
            <a:r>
              <a:rPr lang="zh-CN" altLang="en-US" sz="2000" dirty="0"/>
              <a:t>更简</a:t>
            </a:r>
            <a:r>
              <a:rPr lang="zh-CN" altLang="en-US" sz="2000" dirty="0" smtClean="0"/>
              <a:t>洁</a:t>
            </a:r>
            <a:endParaRPr lang="en-US" altLang="zh-CN" sz="2000" dirty="0" smtClean="0"/>
          </a:p>
          <a:p>
            <a:pPr lvl="1">
              <a:lnSpc>
                <a:spcPct val="120000"/>
              </a:lnSpc>
            </a:pPr>
            <a:r>
              <a:rPr lang="zh-CN" altLang="en-US" sz="2000" dirty="0" smtClean="0"/>
              <a:t>易</a:t>
            </a:r>
            <a:r>
              <a:rPr lang="zh-CN" altLang="en-US" sz="2000" dirty="0"/>
              <a:t>理解</a:t>
            </a:r>
          </a:p>
        </p:txBody>
      </p:sp>
    </p:spTree>
    <p:extLst>
      <p:ext uri="{BB962C8B-B14F-4D97-AF65-F5344CB8AC3E}">
        <p14:creationId xmlns:p14="http://schemas.microsoft.com/office/powerpoint/2010/main" val="9570031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72008" y="692696"/>
            <a:ext cx="8420472" cy="1428750"/>
          </a:xfrm>
          <a:noFill/>
        </p:spPr>
        <p:txBody>
          <a:bodyPr/>
          <a:lstStyle/>
          <a:p>
            <a:r>
              <a:rPr lang="en-US" altLang="zh-CN" sz="3600" dirty="0" smtClean="0">
                <a:ea typeface="宋体" pitchFamily="2" charset="-122"/>
              </a:rPr>
              <a:t>Programming Style and Documentation</a:t>
            </a:r>
          </a:p>
        </p:txBody>
      </p:sp>
      <p:sp>
        <p:nvSpPr>
          <p:cNvPr id="39939" name="Rectangle 3"/>
          <p:cNvSpPr>
            <a:spLocks noGrp="1" noChangeArrowheads="1"/>
          </p:cNvSpPr>
          <p:nvPr>
            <p:ph idx="1"/>
          </p:nvPr>
        </p:nvSpPr>
        <p:spPr>
          <a:xfrm>
            <a:off x="395536" y="2564904"/>
            <a:ext cx="8208912" cy="3529013"/>
          </a:xfrm>
        </p:spPr>
        <p:txBody>
          <a:bodyPr/>
          <a:lstStyle/>
          <a:p>
            <a:pPr algn="just"/>
            <a:r>
              <a:rPr lang="en-US" altLang="zh-CN" sz="3200" dirty="0" smtClean="0">
                <a:ea typeface="宋体" pitchFamily="2" charset="-122"/>
              </a:rPr>
              <a:t>Appropriate Comments</a:t>
            </a:r>
          </a:p>
          <a:p>
            <a:r>
              <a:rPr lang="en-US" altLang="zh-CN" sz="3200" dirty="0" smtClean="0">
                <a:ea typeface="宋体" pitchFamily="2" charset="-122"/>
              </a:rPr>
              <a:t>Proper Indentation and Spacing Lines</a:t>
            </a:r>
          </a:p>
        </p:txBody>
      </p:sp>
      <p:sp>
        <p:nvSpPr>
          <p:cNvPr id="39940"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505FF93-7A0D-448D-9824-6DFD6A982666}" type="slidenum">
              <a:rPr lang="en-US" altLang="zh-CN" sz="1400"/>
              <a:pPr/>
              <a:t>44</a:t>
            </a:fld>
            <a:endParaRPr lang="en-US" altLang="zh-CN" sz="1400"/>
          </a:p>
        </p:txBody>
      </p:sp>
    </p:spTree>
    <p:extLst>
      <p:ext uri="{BB962C8B-B14F-4D97-AF65-F5344CB8AC3E}">
        <p14:creationId xmlns:p14="http://schemas.microsoft.com/office/powerpoint/2010/main" val="726551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a:xfrm>
            <a:off x="685800" y="260648"/>
            <a:ext cx="7772400" cy="533400"/>
          </a:xfrm>
          <a:noFill/>
        </p:spPr>
        <p:txBody>
          <a:bodyPr/>
          <a:lstStyle/>
          <a:p>
            <a:r>
              <a:rPr lang="en-US" altLang="zh-CN" sz="4700" dirty="0" smtClean="0">
                <a:ea typeface="宋体" pitchFamily="2" charset="-122"/>
              </a:rPr>
              <a:t>Indentation</a:t>
            </a:r>
            <a:r>
              <a:rPr lang="zh-CN" altLang="en-US" sz="4700" dirty="0" smtClean="0">
                <a:ea typeface="宋体" pitchFamily="2" charset="-122"/>
              </a:rPr>
              <a:t>（缩进）</a:t>
            </a:r>
            <a:endParaRPr lang="en-US" altLang="zh-CN" sz="4700" dirty="0" smtClean="0">
              <a:ea typeface="宋体" pitchFamily="2" charset="-122"/>
            </a:endParaRPr>
          </a:p>
        </p:txBody>
      </p:sp>
      <p:sp>
        <p:nvSpPr>
          <p:cNvPr id="37891" name="Rectangle 5"/>
          <p:cNvSpPr>
            <a:spLocks noGrp="1" noChangeArrowheads="1"/>
          </p:cNvSpPr>
          <p:nvPr>
            <p:ph idx="1"/>
          </p:nvPr>
        </p:nvSpPr>
        <p:spPr>
          <a:xfrm>
            <a:off x="381000" y="1066800"/>
            <a:ext cx="8382000" cy="1828800"/>
          </a:xfrm>
        </p:spPr>
        <p:txBody>
          <a:bodyPr/>
          <a:lstStyle/>
          <a:p>
            <a:pPr marL="0" indent="0">
              <a:lnSpc>
                <a:spcPct val="80000"/>
              </a:lnSpc>
              <a:buFont typeface="Monotype Sorts" pitchFamily="2" charset="2"/>
              <a:buNone/>
            </a:pPr>
            <a:r>
              <a:rPr lang="en-US" altLang="zh-CN" smtClean="0">
                <a:ea typeface="宋体" pitchFamily="2" charset="-122"/>
              </a:rPr>
              <a:t>The indentation matters in Python. Note that the statements are entered from the first column in the new line. It would cause an error if the program is typed as follows:</a:t>
            </a:r>
          </a:p>
        </p:txBody>
      </p:sp>
      <p:sp>
        <p:nvSpPr>
          <p:cNvPr id="37892"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EC4E1D-46C0-481D-9EA4-442A1EE24A87}" type="slidenum">
              <a:rPr lang="en-US" altLang="zh-CN" sz="1400"/>
              <a:pPr/>
              <a:t>45</a:t>
            </a:fld>
            <a:endParaRPr lang="en-US" altLang="zh-CN" sz="1400"/>
          </a:p>
        </p:txBody>
      </p:sp>
      <p:sp>
        <p:nvSpPr>
          <p:cNvPr id="37893" name="Rectangle 2"/>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zh-CN">
                <a:solidFill>
                  <a:schemeClr val="tx2"/>
                </a:solidFill>
                <a:latin typeface="Courier New" pitchFamily="49" charset="0"/>
                <a:ea typeface="宋体" pitchFamily="2" charset="-122"/>
              </a:rPr>
              <a:t># Display two messages</a:t>
            </a:r>
          </a:p>
          <a:p>
            <a:pPr>
              <a:spcBef>
                <a:spcPct val="20000"/>
              </a:spcBef>
              <a:buClr>
                <a:schemeClr val="tx2"/>
              </a:buClr>
              <a:buSzPct val="75000"/>
              <a:buFont typeface="Monotype Sorts" pitchFamily="2" charset="2"/>
              <a:buNone/>
            </a:pPr>
            <a:r>
              <a:rPr lang="en-US" altLang="zh-CN">
                <a:solidFill>
                  <a:schemeClr val="tx2"/>
                </a:solidFill>
                <a:latin typeface="Courier New" pitchFamily="49" charset="0"/>
                <a:ea typeface="宋体" pitchFamily="2" charset="-122"/>
              </a:rPr>
              <a:t> print("Welcome to Python")</a:t>
            </a:r>
          </a:p>
          <a:p>
            <a:pPr>
              <a:spcBef>
                <a:spcPct val="20000"/>
              </a:spcBef>
              <a:buClr>
                <a:schemeClr val="tx2"/>
              </a:buClr>
              <a:buSzPct val="75000"/>
              <a:buFont typeface="Monotype Sorts" pitchFamily="2" charset="2"/>
              <a:buNone/>
            </a:pPr>
            <a:r>
              <a:rPr lang="en-US" altLang="zh-CN">
                <a:solidFill>
                  <a:schemeClr val="tx2"/>
                </a:solidFill>
                <a:latin typeface="Courier New" pitchFamily="49" charset="0"/>
                <a:ea typeface="宋体" pitchFamily="2" charset="-122"/>
              </a:rPr>
              <a:t>print("Python is fun")</a:t>
            </a:r>
          </a:p>
        </p:txBody>
      </p:sp>
      <p:sp>
        <p:nvSpPr>
          <p:cNvPr id="37894" name="Rectangle 4"/>
          <p:cNvSpPr>
            <a:spLocks noChangeArrowheads="1"/>
          </p:cNvSpPr>
          <p:nvPr/>
        </p:nvSpPr>
        <p:spPr bwMode="auto">
          <a:xfrm>
            <a:off x="609600" y="42672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485" y="2452844"/>
            <a:ext cx="2228230" cy="423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19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1207" y="620688"/>
            <a:ext cx="7772400" cy="1428750"/>
          </a:xfrm>
          <a:noFill/>
        </p:spPr>
        <p:txBody>
          <a:bodyPr/>
          <a:lstStyle/>
          <a:p>
            <a:r>
              <a:rPr lang="en-US" altLang="zh-CN" dirty="0" smtClean="0">
                <a:ea typeface="宋体" pitchFamily="2" charset="-122"/>
              </a:rPr>
              <a:t>Appropriate Comments</a:t>
            </a:r>
          </a:p>
        </p:txBody>
      </p:sp>
      <p:sp>
        <p:nvSpPr>
          <p:cNvPr id="40963" name="Rectangle 3"/>
          <p:cNvSpPr>
            <a:spLocks noGrp="1" noChangeArrowheads="1"/>
          </p:cNvSpPr>
          <p:nvPr>
            <p:ph idx="1"/>
          </p:nvPr>
        </p:nvSpPr>
        <p:spPr>
          <a:xfrm>
            <a:off x="228600" y="1988840"/>
            <a:ext cx="8534400" cy="3886200"/>
          </a:xfrm>
        </p:spPr>
        <p:txBody>
          <a:bodyPr/>
          <a:lstStyle/>
          <a:p>
            <a:pPr marL="0" indent="0">
              <a:lnSpc>
                <a:spcPct val="90000"/>
              </a:lnSpc>
              <a:buFont typeface="Monotype Sorts" pitchFamily="2" charset="2"/>
              <a:buNone/>
            </a:pPr>
            <a:r>
              <a:rPr lang="en-US" altLang="zh-CN" dirty="0" smtClean="0">
                <a:ea typeface="宋体" pitchFamily="2" charset="-122"/>
                <a:cs typeface="Times New Roman"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ltLang="zh-CN" dirty="0" smtClean="0">
              <a:ea typeface="宋体" pitchFamily="2" charset="-122"/>
              <a:cs typeface="Times New Roman" pitchFamily="18" charset="0"/>
            </a:endParaRPr>
          </a:p>
          <a:p>
            <a:pPr marL="0" indent="0">
              <a:lnSpc>
                <a:spcPct val="90000"/>
              </a:lnSpc>
              <a:buFont typeface="Monotype Sorts" pitchFamily="2" charset="2"/>
              <a:buNone/>
            </a:pPr>
            <a:r>
              <a:rPr lang="en-US" altLang="zh-CN" dirty="0" smtClean="0">
                <a:ea typeface="宋体" pitchFamily="2" charset="-122"/>
                <a:cs typeface="Times New Roman" pitchFamily="18" charset="0"/>
              </a:rPr>
              <a:t>Include your name, class section, instructor, date, and a brief description at the beginning of the program. </a:t>
            </a:r>
          </a:p>
        </p:txBody>
      </p:sp>
      <p:sp>
        <p:nvSpPr>
          <p:cNvPr id="40964"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D5D76E-2190-45EA-AA67-50DB814EF4DC}" type="slidenum">
              <a:rPr lang="en-US" altLang="zh-CN" sz="1400"/>
              <a:pPr/>
              <a:t>46</a:t>
            </a:fld>
            <a:endParaRPr lang="en-US" altLang="zh-CN" sz="1400"/>
          </a:p>
        </p:txBody>
      </p:sp>
    </p:spTree>
    <p:extLst>
      <p:ext uri="{BB962C8B-B14F-4D97-AF65-F5344CB8AC3E}">
        <p14:creationId xmlns:p14="http://schemas.microsoft.com/office/powerpoint/2010/main" val="1034208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a typeface="宋体" pitchFamily="2" charset="-122"/>
              </a:rPr>
              <a:t>Comments</a:t>
            </a:r>
            <a:r>
              <a:rPr lang="zh-CN" altLang="en-US" dirty="0" smtClean="0">
                <a:ea typeface="宋体" pitchFamily="2" charset="-122"/>
              </a:rPr>
              <a:t>（注释）</a:t>
            </a:r>
            <a:endParaRPr lang="zh-CN" altLang="en-US" dirty="0"/>
          </a:p>
        </p:txBody>
      </p:sp>
      <p:sp>
        <p:nvSpPr>
          <p:cNvPr id="3" name="内容占位符 2"/>
          <p:cNvSpPr>
            <a:spLocks noGrp="1"/>
          </p:cNvSpPr>
          <p:nvPr>
            <p:ph idx="1"/>
          </p:nvPr>
        </p:nvSpPr>
        <p:spPr/>
        <p:txBody>
          <a:bodyPr/>
          <a:lstStyle/>
          <a:p>
            <a:endParaRPr lang="en-US" altLang="zh-CN" dirty="0" smtClean="0"/>
          </a:p>
          <a:p>
            <a:pPr lvl="1"/>
            <a:r>
              <a:rPr lang="zh-CN" altLang="en-US" dirty="0"/>
              <a:t>行</a:t>
            </a:r>
            <a:r>
              <a:rPr lang="zh-CN" altLang="en-US" dirty="0" smtClean="0"/>
              <a:t>注释</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smtClean="0"/>
              <a:t>块注释</a:t>
            </a:r>
            <a:endParaRPr lang="zh-CN" altLang="en-US" dirty="0"/>
          </a:p>
        </p:txBody>
      </p:sp>
      <p:sp>
        <p:nvSpPr>
          <p:cNvPr id="5" name="矩形 4"/>
          <p:cNvSpPr/>
          <p:nvPr/>
        </p:nvSpPr>
        <p:spPr>
          <a:xfrm>
            <a:off x="2843808" y="3429000"/>
            <a:ext cx="3888432" cy="2554545"/>
          </a:xfrm>
          <a:prstGeom prst="rect">
            <a:avLst/>
          </a:prstGeom>
          <a:ln w="25400">
            <a:solidFill>
              <a:schemeClr val="accent1"/>
            </a:solidFill>
          </a:ln>
        </p:spPr>
        <p:txBody>
          <a:bodyPr wrap="square">
            <a:spAutoFit/>
          </a:bodyPr>
          <a:lstStyle/>
          <a:p>
            <a:pPr>
              <a:spcAft>
                <a:spcPts val="0"/>
              </a:spcAft>
            </a:pPr>
            <a:r>
              <a:rPr lang="en-US" altLang="zh-CN" kern="0">
                <a:solidFill>
                  <a:srgbClr val="0000FF"/>
                </a:solidFill>
                <a:latin typeface="微软雅黑" pitchFamily="34" charset="-122"/>
                <a:ea typeface="微软雅黑" pitchFamily="34" charset="-122"/>
                <a:cs typeface="????"/>
              </a:rPr>
              <a:t>'''</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FF"/>
                </a:solidFill>
                <a:latin typeface="微软雅黑" pitchFamily="34" charset="-122"/>
                <a:ea typeface="微软雅黑" pitchFamily="34" charset="-122"/>
                <a:cs typeface="????"/>
              </a:rPr>
              <a:t>simple for examples</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FF"/>
                </a:solidFill>
                <a:latin typeface="微软雅黑" pitchFamily="34" charset="-122"/>
                <a:ea typeface="微软雅黑" pitchFamily="34" charset="-122"/>
                <a:cs typeface="????"/>
              </a:rPr>
              <a:t>created by x-man</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FF"/>
                </a:solidFill>
                <a:latin typeface="微软雅黑" pitchFamily="34" charset="-122"/>
                <a:ea typeface="微软雅黑" pitchFamily="34" charset="-122"/>
                <a:cs typeface="????"/>
              </a:rPr>
              <a:t>modified by superman</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FF"/>
                </a:solidFill>
                <a:latin typeface="微软雅黑" pitchFamily="34" charset="-122"/>
                <a:ea typeface="微软雅黑" pitchFamily="34" charset="-122"/>
                <a:cs typeface="????"/>
              </a:rPr>
              <a:t>version 1.0</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FF"/>
                </a:solidFill>
                <a:latin typeface="微软雅黑" pitchFamily="34" charset="-122"/>
                <a:ea typeface="微软雅黑" pitchFamily="34" charset="-122"/>
                <a:cs typeface="????"/>
              </a:rPr>
              <a:t>'''</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00"/>
                </a:solidFill>
                <a:latin typeface="微软雅黑" pitchFamily="34" charset="-122"/>
                <a:ea typeface="微软雅黑" pitchFamily="34" charset="-122"/>
                <a:cs typeface="????"/>
              </a:rPr>
              <a:t>my_string</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a:t>
            </a:r>
            <a:r>
              <a:rPr lang="en-US" altLang="zh-CN" kern="0">
                <a:latin typeface="微软雅黑" pitchFamily="34" charset="-122"/>
                <a:ea typeface="微软雅黑" pitchFamily="34" charset="-122"/>
                <a:cs typeface="????"/>
              </a:rPr>
              <a:t> </a:t>
            </a:r>
            <a:r>
              <a:rPr lang="en-US" altLang="zh-CN" kern="0">
                <a:solidFill>
                  <a:srgbClr val="0000FF"/>
                </a:solidFill>
                <a:latin typeface="微软雅黑" pitchFamily="34" charset="-122"/>
                <a:ea typeface="微软雅黑" pitchFamily="34" charset="-122"/>
                <a:cs typeface="????"/>
              </a:rPr>
              <a:t>"abc123"</a:t>
            </a:r>
            <a:endParaRPr lang="zh-CN" altLang="zh-CN" sz="2000" kern="100">
              <a:latin typeface="微软雅黑" pitchFamily="34" charset="-122"/>
              <a:ea typeface="微软雅黑" pitchFamily="34" charset="-122"/>
              <a:cs typeface="Times New Roman"/>
            </a:endParaRPr>
          </a:p>
          <a:p>
            <a:pPr>
              <a:spcAft>
                <a:spcPts val="0"/>
              </a:spcAft>
            </a:pPr>
            <a:r>
              <a:rPr lang="en-US" altLang="zh-CN" b="1" kern="0">
                <a:solidFill>
                  <a:srgbClr val="7F0055"/>
                </a:solidFill>
                <a:latin typeface="微软雅黑" pitchFamily="34" charset="-122"/>
                <a:ea typeface="微软雅黑" pitchFamily="34" charset="-122"/>
                <a:cs typeface="????"/>
              </a:rPr>
              <a:t>print</a:t>
            </a:r>
            <a:r>
              <a:rPr lang="en-US" altLang="zh-CN" kern="0">
                <a:solidFill>
                  <a:srgbClr val="000000"/>
                </a:solidFill>
                <a:latin typeface="微软雅黑" pitchFamily="34" charset="-122"/>
                <a:ea typeface="微软雅黑" pitchFamily="34" charset="-122"/>
                <a:cs typeface="????"/>
              </a:rPr>
              <a:t>(my_string)</a:t>
            </a:r>
            <a:endParaRPr lang="zh-CN" altLang="zh-CN" sz="2000" kern="100">
              <a:effectLst/>
              <a:latin typeface="微软雅黑" pitchFamily="34" charset="-122"/>
              <a:ea typeface="微软雅黑" pitchFamily="34" charset="-122"/>
              <a:cs typeface="Times New Roman"/>
            </a:endParaRPr>
          </a:p>
        </p:txBody>
      </p:sp>
      <p:sp>
        <p:nvSpPr>
          <p:cNvPr id="7" name="矩形 6"/>
          <p:cNvSpPr/>
          <p:nvPr/>
        </p:nvSpPr>
        <p:spPr>
          <a:xfrm>
            <a:off x="2862139" y="1124744"/>
            <a:ext cx="3870101" cy="1938992"/>
          </a:xfrm>
          <a:prstGeom prst="rect">
            <a:avLst/>
          </a:prstGeom>
          <a:ln w="25400">
            <a:solidFill>
              <a:schemeClr val="accent1"/>
            </a:solidFill>
          </a:ln>
        </p:spPr>
        <p:txBody>
          <a:bodyPr wrap="square">
            <a:spAutoFit/>
          </a:bodyPr>
          <a:lstStyle/>
          <a:p>
            <a:pPr>
              <a:spcAft>
                <a:spcPts val="0"/>
              </a:spcAft>
            </a:pPr>
            <a:r>
              <a:rPr lang="en-US" altLang="zh-CN" kern="0">
                <a:solidFill>
                  <a:srgbClr val="2F9956"/>
                </a:solidFill>
                <a:latin typeface="微软雅黑" pitchFamily="34" charset="-122"/>
                <a:ea typeface="微软雅黑" pitchFamily="34" charset="-122"/>
                <a:cs typeface="????"/>
              </a:rPr>
              <a:t># simple for examples</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2F9956"/>
                </a:solidFill>
                <a:latin typeface="微软雅黑" pitchFamily="34" charset="-122"/>
                <a:ea typeface="微软雅黑" pitchFamily="34" charset="-122"/>
                <a:cs typeface="????"/>
              </a:rPr>
              <a:t># created by x-man</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2F9956"/>
                </a:solidFill>
                <a:latin typeface="微软雅黑" pitchFamily="34" charset="-122"/>
                <a:ea typeface="微软雅黑" pitchFamily="34" charset="-122"/>
                <a:cs typeface="????"/>
              </a:rPr>
              <a:t># modified by superman</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2F9956"/>
                </a:solidFill>
                <a:latin typeface="微软雅黑" pitchFamily="34" charset="-122"/>
                <a:ea typeface="微软雅黑" pitchFamily="34" charset="-122"/>
                <a:cs typeface="????"/>
              </a:rPr>
              <a:t># version 1.0</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00"/>
                </a:solidFill>
                <a:latin typeface="微软雅黑" pitchFamily="34" charset="-122"/>
                <a:ea typeface="微软雅黑" pitchFamily="34" charset="-122"/>
                <a:cs typeface="????"/>
              </a:rPr>
              <a:t>my_string</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a:t>
            </a:r>
            <a:r>
              <a:rPr lang="en-US" altLang="zh-CN" kern="0">
                <a:latin typeface="微软雅黑" pitchFamily="34" charset="-122"/>
                <a:ea typeface="微软雅黑" pitchFamily="34" charset="-122"/>
                <a:cs typeface="????"/>
              </a:rPr>
              <a:t> </a:t>
            </a:r>
            <a:r>
              <a:rPr lang="en-US" altLang="zh-CN" kern="0">
                <a:solidFill>
                  <a:srgbClr val="0000FF"/>
                </a:solidFill>
                <a:latin typeface="微软雅黑" pitchFamily="34" charset="-122"/>
                <a:ea typeface="微软雅黑" pitchFamily="34" charset="-122"/>
                <a:cs typeface="????"/>
              </a:rPr>
              <a:t>"abc123"</a:t>
            </a:r>
            <a:endParaRPr lang="zh-CN" altLang="zh-CN" sz="2000" kern="100">
              <a:latin typeface="微软雅黑" pitchFamily="34" charset="-122"/>
              <a:ea typeface="微软雅黑" pitchFamily="34" charset="-122"/>
              <a:cs typeface="Times New Roman"/>
            </a:endParaRPr>
          </a:p>
          <a:p>
            <a:pPr>
              <a:spcAft>
                <a:spcPts val="0"/>
              </a:spcAft>
            </a:pPr>
            <a:r>
              <a:rPr lang="en-US" altLang="zh-CN" b="1" kern="0">
                <a:solidFill>
                  <a:srgbClr val="7F0055"/>
                </a:solidFill>
                <a:latin typeface="微软雅黑" pitchFamily="34" charset="-122"/>
                <a:ea typeface="微软雅黑" pitchFamily="34" charset="-122"/>
                <a:cs typeface="????"/>
              </a:rPr>
              <a:t>print</a:t>
            </a:r>
            <a:r>
              <a:rPr lang="en-US" altLang="zh-CN" kern="0">
                <a:solidFill>
                  <a:srgbClr val="000000"/>
                </a:solidFill>
                <a:latin typeface="微软雅黑" pitchFamily="34" charset="-122"/>
                <a:ea typeface="微软雅黑" pitchFamily="34" charset="-122"/>
                <a:cs typeface="????"/>
              </a:rPr>
              <a:t>(my_string)</a:t>
            </a:r>
            <a:endParaRPr lang="zh-CN" altLang="zh-CN" sz="2000" kern="100">
              <a:effectLst/>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35284717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Hello</a:t>
            </a:r>
            <a:r>
              <a:rPr lang="zh-CN" altLang="en-US" smtClean="0"/>
              <a:t>，</a:t>
            </a:r>
            <a:r>
              <a:rPr lang="en-US" altLang="zh-CN" smtClean="0"/>
              <a:t>World</a:t>
            </a:r>
            <a:endParaRPr lang="zh-CN" altLang="en-US"/>
          </a:p>
        </p:txBody>
      </p:sp>
      <p:sp>
        <p:nvSpPr>
          <p:cNvPr id="5" name="矩形 4"/>
          <p:cNvSpPr/>
          <p:nvPr/>
        </p:nvSpPr>
        <p:spPr>
          <a:xfrm>
            <a:off x="827584" y="1268760"/>
            <a:ext cx="7488832" cy="2246769"/>
          </a:xfrm>
          <a:prstGeom prst="rect">
            <a:avLst/>
          </a:prstGeom>
          <a:ln w="25400">
            <a:solidFill>
              <a:schemeClr val="accent1"/>
            </a:solidFill>
          </a:ln>
        </p:spPr>
        <p:txBody>
          <a:bodyPr wrap="square">
            <a:spAutoFit/>
          </a:bodyPr>
          <a:lstStyle/>
          <a:p>
            <a:pPr>
              <a:spcAft>
                <a:spcPts val="0"/>
              </a:spcAft>
            </a:pPr>
            <a:r>
              <a:rPr lang="en-US" altLang="zh-CN" kern="0">
                <a:solidFill>
                  <a:srgbClr val="0000FF"/>
                </a:solidFill>
                <a:latin typeface="微软雅黑" pitchFamily="34" charset="-122"/>
                <a:ea typeface="微软雅黑" pitchFamily="34" charset="-122"/>
                <a:cs typeface="????"/>
              </a:rPr>
              <a:t>"""</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FF"/>
                </a:solidFill>
                <a:latin typeface="微软雅黑" pitchFamily="34" charset="-122"/>
                <a:ea typeface="微软雅黑" pitchFamily="34" charset="-122"/>
                <a:cs typeface="????"/>
              </a:rPr>
              <a:t>This is our first example in Python</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FF"/>
                </a:solidFill>
                <a:latin typeface="微软雅黑" pitchFamily="34" charset="-122"/>
                <a:ea typeface="微软雅黑" pitchFamily="34" charset="-122"/>
                <a:cs typeface="????"/>
              </a:rPr>
              <a:t>created by x-man</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FF"/>
                </a:solidFill>
                <a:latin typeface="微软雅黑" pitchFamily="34" charset="-122"/>
                <a:ea typeface="微软雅黑" pitchFamily="34" charset="-122"/>
                <a:cs typeface="????"/>
              </a:rPr>
              <a:t>Let us start the adventure in the Python World</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FF"/>
                </a:solidFill>
                <a:latin typeface="微软雅黑" pitchFamily="34" charset="-122"/>
                <a:ea typeface="微软雅黑" pitchFamily="34" charset="-122"/>
                <a:cs typeface="????"/>
              </a:rPr>
              <a:t>"""</a:t>
            </a:r>
            <a:endParaRPr lang="zh-CN" altLang="zh-CN" sz="2000" kern="100">
              <a:latin typeface="微软雅黑" pitchFamily="34" charset="-122"/>
              <a:ea typeface="微软雅黑" pitchFamily="34" charset="-122"/>
              <a:cs typeface="Times New Roman"/>
            </a:endParaRPr>
          </a:p>
          <a:p>
            <a:pPr>
              <a:spcAft>
                <a:spcPts val="0"/>
              </a:spcAft>
            </a:pPr>
            <a:r>
              <a:rPr lang="en-US" altLang="zh-CN" kern="0">
                <a:latin typeface="微软雅黑" pitchFamily="34" charset="-122"/>
                <a:ea typeface="微软雅黑" pitchFamily="34" charset="-122"/>
                <a:cs typeface="????"/>
              </a:rPr>
              <a:t> </a:t>
            </a:r>
            <a:endParaRPr lang="zh-CN" altLang="zh-CN" sz="2000" kern="100">
              <a:latin typeface="微软雅黑" pitchFamily="34" charset="-122"/>
              <a:ea typeface="微软雅黑" pitchFamily="34" charset="-122"/>
              <a:cs typeface="Times New Roman"/>
            </a:endParaRPr>
          </a:p>
          <a:p>
            <a:pPr>
              <a:spcAft>
                <a:spcPts val="0"/>
              </a:spcAft>
            </a:pPr>
            <a:r>
              <a:rPr lang="en-US" altLang="zh-CN" b="1" kern="0">
                <a:solidFill>
                  <a:srgbClr val="7F0055"/>
                </a:solidFill>
                <a:latin typeface="微软雅黑" pitchFamily="34" charset="-122"/>
                <a:ea typeface="微软雅黑" pitchFamily="34" charset="-122"/>
                <a:cs typeface="????"/>
              </a:rPr>
              <a:t>print</a:t>
            </a:r>
            <a:r>
              <a:rPr lang="en-US" altLang="zh-CN" kern="0">
                <a:latin typeface="微软雅黑" pitchFamily="34" charset="-122"/>
                <a:ea typeface="微软雅黑" pitchFamily="34" charset="-122"/>
                <a:cs typeface="????"/>
              </a:rPr>
              <a:t> </a:t>
            </a:r>
            <a:r>
              <a:rPr lang="en-US" altLang="zh-CN" kern="0">
                <a:solidFill>
                  <a:srgbClr val="0000FF"/>
                </a:solidFill>
                <a:latin typeface="微软雅黑" pitchFamily="34" charset="-122"/>
                <a:ea typeface="微软雅黑" pitchFamily="34" charset="-122"/>
                <a:cs typeface="????"/>
              </a:rPr>
              <a:t>"Hello, World!"</a:t>
            </a:r>
            <a:endParaRPr lang="zh-CN" altLang="zh-CN" sz="2000" kern="100">
              <a:effectLst/>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6673599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95536" y="714375"/>
            <a:ext cx="8458200" cy="1428750"/>
          </a:xfrm>
          <a:noFill/>
        </p:spPr>
        <p:txBody>
          <a:bodyPr/>
          <a:lstStyle/>
          <a:p>
            <a:r>
              <a:rPr lang="en-US" altLang="zh-CN" sz="4000" dirty="0" smtClean="0">
                <a:ea typeface="宋体" pitchFamily="2" charset="-122"/>
              </a:rPr>
              <a:t>Proper Indentation and Spacing</a:t>
            </a:r>
            <a:endParaRPr lang="en-US" altLang="zh-CN" dirty="0" smtClean="0">
              <a:ea typeface="宋体" pitchFamily="2" charset="-122"/>
            </a:endParaRPr>
          </a:p>
        </p:txBody>
      </p:sp>
      <p:sp>
        <p:nvSpPr>
          <p:cNvPr id="41987" name="Rectangle 3"/>
          <p:cNvSpPr>
            <a:spLocks noGrp="1" noChangeArrowheads="1"/>
          </p:cNvSpPr>
          <p:nvPr>
            <p:ph idx="1"/>
          </p:nvPr>
        </p:nvSpPr>
        <p:spPr>
          <a:xfrm>
            <a:off x="659645" y="2275787"/>
            <a:ext cx="7924800" cy="4114800"/>
          </a:xfrm>
        </p:spPr>
        <p:txBody>
          <a:bodyPr/>
          <a:lstStyle/>
          <a:p>
            <a:pPr algn="just"/>
            <a:r>
              <a:rPr lang="en-US" altLang="zh-CN" dirty="0" smtClean="0">
                <a:ea typeface="宋体" pitchFamily="2" charset="-122"/>
              </a:rPr>
              <a:t>Indentation</a:t>
            </a:r>
            <a:endParaRPr lang="en-US" altLang="zh-CN" dirty="0" smtClean="0">
              <a:latin typeface="Book Antiqua" pitchFamily="18" charset="0"/>
              <a:ea typeface="宋体" pitchFamily="2" charset="-122"/>
            </a:endParaRPr>
          </a:p>
          <a:p>
            <a:pPr lvl="1"/>
            <a:r>
              <a:rPr lang="en-US" altLang="zh-CN" dirty="0" smtClean="0">
                <a:ea typeface="宋体" pitchFamily="2" charset="-122"/>
              </a:rPr>
              <a:t>Indent four spaces.</a:t>
            </a:r>
          </a:p>
          <a:p>
            <a:pPr lvl="1"/>
            <a:r>
              <a:rPr lang="en-US" altLang="zh-CN" dirty="0" smtClean="0">
                <a:ea typeface="宋体" pitchFamily="2" charset="-122"/>
              </a:rPr>
              <a:t>A consistent spacing style makes programs clear and easy to read, debug, and maintain. </a:t>
            </a:r>
            <a:endParaRPr lang="en-US" altLang="zh-CN" dirty="0" smtClean="0">
              <a:latin typeface="Book Antiqua" pitchFamily="18" charset="0"/>
              <a:ea typeface="宋体" pitchFamily="2" charset="-122"/>
            </a:endParaRPr>
          </a:p>
          <a:p>
            <a:pPr algn="just"/>
            <a:endParaRPr lang="en-US" altLang="zh-CN" dirty="0" smtClean="0">
              <a:latin typeface="Book Antiqua" pitchFamily="18" charset="0"/>
              <a:ea typeface="宋体" pitchFamily="2" charset="-122"/>
            </a:endParaRPr>
          </a:p>
          <a:p>
            <a:pPr algn="just">
              <a:spcBef>
                <a:spcPct val="0"/>
              </a:spcBef>
            </a:pPr>
            <a:r>
              <a:rPr lang="en-US" altLang="zh-CN" dirty="0" smtClean="0">
                <a:ea typeface="宋体" pitchFamily="2" charset="-122"/>
              </a:rPr>
              <a:t>Spacing </a:t>
            </a:r>
          </a:p>
          <a:p>
            <a:pPr lvl="1"/>
            <a:r>
              <a:rPr lang="en-US" altLang="zh-CN" dirty="0" smtClean="0">
                <a:ea typeface="宋体" pitchFamily="2" charset="-122"/>
              </a:rPr>
              <a:t>Use blank line to separate segments of the code.</a:t>
            </a:r>
          </a:p>
        </p:txBody>
      </p:sp>
      <p:sp>
        <p:nvSpPr>
          <p:cNvPr id="41988"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7DE19E8-4501-4BA5-9E55-F57B56DA3423}" type="slidenum">
              <a:rPr lang="en-US" altLang="zh-CN" sz="1400"/>
              <a:pPr/>
              <a:t>49</a:t>
            </a:fld>
            <a:endParaRPr lang="en-US" altLang="zh-CN" sz="1400"/>
          </a:p>
        </p:txBody>
      </p:sp>
    </p:spTree>
    <p:extLst>
      <p:ext uri="{BB962C8B-B14F-4D97-AF65-F5344CB8AC3E}">
        <p14:creationId xmlns:p14="http://schemas.microsoft.com/office/powerpoint/2010/main" val="892468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gray">
          <a:xfrm>
            <a:off x="1293168" y="1401167"/>
            <a:ext cx="5410200" cy="533400"/>
          </a:xfrm>
          <a:prstGeom prst="rect">
            <a:avLst/>
          </a:prstGeom>
          <a:gradFill rotWithShape="0">
            <a:gsLst>
              <a:gs pos="0">
                <a:schemeClr val="hlink"/>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dirty="0" smtClean="0">
                <a:latin typeface="微软雅黑" pitchFamily="34" charset="-122"/>
                <a:ea typeface="微软雅黑" pitchFamily="34" charset="-122"/>
              </a:rPr>
              <a:t> 函数与函数定义</a:t>
            </a:r>
            <a:endParaRPr lang="ko-KR" altLang="en-US" sz="2800" dirty="0">
              <a:latin typeface="微软雅黑" pitchFamily="34" charset="-122"/>
              <a:ea typeface="微软雅黑" pitchFamily="34" charset="-122"/>
            </a:endParaRPr>
          </a:p>
        </p:txBody>
      </p:sp>
      <p:sp>
        <p:nvSpPr>
          <p:cNvPr id="33794" name="Rectangle 2"/>
          <p:cNvSpPr>
            <a:spLocks noGrp="1" noChangeArrowheads="1"/>
          </p:cNvSpPr>
          <p:nvPr>
            <p:ph type="title"/>
          </p:nvPr>
        </p:nvSpPr>
        <p:spPr bwMode="black">
          <a:xfrm>
            <a:off x="609600" y="154732"/>
            <a:ext cx="8229600" cy="609600"/>
          </a:xfrm>
        </p:spPr>
        <p:txBody>
          <a:bodyPr/>
          <a:lstStyle/>
          <a:p>
            <a:r>
              <a:rPr lang="zh-CN" altLang="en-US" smtClean="0"/>
              <a:t>主要内容</a:t>
            </a:r>
            <a:endParaRPr lang="en-US" altLang="ko-KR"/>
          </a:p>
        </p:txBody>
      </p:sp>
      <p:sp>
        <p:nvSpPr>
          <p:cNvPr id="33805" name="Rectangle 13"/>
          <p:cNvSpPr>
            <a:spLocks noChangeArrowheads="1"/>
          </p:cNvSpPr>
          <p:nvPr/>
        </p:nvSpPr>
        <p:spPr bwMode="gray">
          <a:xfrm>
            <a:off x="683568" y="1401167"/>
            <a:ext cx="609600" cy="533400"/>
          </a:xfrm>
          <a:prstGeom prst="rect">
            <a:avLst/>
          </a:prstGeom>
          <a:solidFill>
            <a:schemeClr val="hlink"/>
          </a:solidFill>
          <a:ln>
            <a:noFill/>
          </a:ln>
          <a:effectLst>
            <a:prstShdw prst="shdw17" dist="63500" dir="2212194">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400" b="1">
                <a:latin typeface="Verdana" pitchFamily="34" charset="0"/>
                <a:ea typeface="굴림" pitchFamily="50" charset="-127"/>
              </a:rPr>
              <a:t>1</a:t>
            </a:r>
          </a:p>
        </p:txBody>
      </p:sp>
      <p:sp>
        <p:nvSpPr>
          <p:cNvPr id="33807" name="Rectangle 15"/>
          <p:cNvSpPr>
            <a:spLocks noChangeArrowheads="1"/>
          </p:cNvSpPr>
          <p:nvPr/>
        </p:nvSpPr>
        <p:spPr bwMode="gray">
          <a:xfrm>
            <a:off x="1293168" y="2185392"/>
            <a:ext cx="5410200" cy="533400"/>
          </a:xfrm>
          <a:prstGeom prst="rect">
            <a:avLst/>
          </a:prstGeom>
          <a:gradFill rotWithShape="0">
            <a:gsLst>
              <a:gs pos="0">
                <a:schemeClr val="hlink"/>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dirty="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函数调用</a:t>
            </a:r>
            <a:endParaRPr lang="ko-KR" altLang="en-US" sz="2800" dirty="0">
              <a:latin typeface="微软雅黑" pitchFamily="34" charset="-122"/>
              <a:ea typeface="굴림" pitchFamily="50" charset="-127"/>
            </a:endParaRPr>
          </a:p>
        </p:txBody>
      </p:sp>
      <p:sp>
        <p:nvSpPr>
          <p:cNvPr id="33808" name="Rectangle 16"/>
          <p:cNvSpPr>
            <a:spLocks noChangeArrowheads="1"/>
          </p:cNvSpPr>
          <p:nvPr/>
        </p:nvSpPr>
        <p:spPr bwMode="gray">
          <a:xfrm>
            <a:off x="683568" y="2185392"/>
            <a:ext cx="609600" cy="533400"/>
          </a:xfrm>
          <a:prstGeom prst="rect">
            <a:avLst/>
          </a:prstGeom>
          <a:solidFill>
            <a:schemeClr val="hlink"/>
          </a:solidFill>
          <a:ln>
            <a:noFill/>
          </a:ln>
          <a:effectLst>
            <a:prstShdw prst="shdw17" dist="63500" dir="2212194">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400" b="1">
                <a:latin typeface="Verdana" pitchFamily="34" charset="0"/>
                <a:ea typeface="굴림" pitchFamily="50" charset="-127"/>
              </a:rPr>
              <a:t>2</a:t>
            </a:r>
          </a:p>
        </p:txBody>
      </p:sp>
      <p:sp>
        <p:nvSpPr>
          <p:cNvPr id="33809" name="Rectangle 17"/>
          <p:cNvSpPr>
            <a:spLocks noChangeArrowheads="1"/>
          </p:cNvSpPr>
          <p:nvPr/>
        </p:nvSpPr>
        <p:spPr bwMode="gray">
          <a:xfrm>
            <a:off x="1293168" y="2980730"/>
            <a:ext cx="5410200" cy="533400"/>
          </a:xfrm>
          <a:prstGeom prst="rect">
            <a:avLst/>
          </a:prstGeom>
          <a:gradFill rotWithShape="0">
            <a:gsLst>
              <a:gs pos="0">
                <a:schemeClr val="hlink"/>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dirty="0" smtClean="0">
                <a:latin typeface="微软雅黑" pitchFamily="34" charset="-122"/>
                <a:ea typeface="微软雅黑" pitchFamily="34" charset="-122"/>
              </a:rPr>
              <a:t> 参</a:t>
            </a:r>
            <a:r>
              <a:rPr lang="zh-CN" altLang="en-US" sz="2800" dirty="0">
                <a:latin typeface="微软雅黑" pitchFamily="34" charset="-122"/>
                <a:ea typeface="微软雅黑" pitchFamily="34" charset="-122"/>
              </a:rPr>
              <a:t>数传递与返回值</a:t>
            </a:r>
            <a:endParaRPr lang="ko-KR" altLang="en-US" sz="2800" dirty="0">
              <a:latin typeface="微软雅黑" pitchFamily="34" charset="-122"/>
              <a:ea typeface="굴림" pitchFamily="50" charset="-127"/>
            </a:endParaRPr>
          </a:p>
        </p:txBody>
      </p:sp>
      <p:sp>
        <p:nvSpPr>
          <p:cNvPr id="33810" name="Rectangle 18"/>
          <p:cNvSpPr>
            <a:spLocks noChangeArrowheads="1"/>
          </p:cNvSpPr>
          <p:nvPr/>
        </p:nvSpPr>
        <p:spPr bwMode="gray">
          <a:xfrm>
            <a:off x="683568" y="2980730"/>
            <a:ext cx="609600" cy="533400"/>
          </a:xfrm>
          <a:prstGeom prst="rect">
            <a:avLst/>
          </a:prstGeom>
          <a:solidFill>
            <a:schemeClr val="hlink"/>
          </a:solidFill>
          <a:ln>
            <a:noFill/>
          </a:ln>
          <a:effectLst>
            <a:prstShdw prst="shdw17" dist="63500" dir="2212194">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400" b="1">
                <a:latin typeface="Verdana" pitchFamily="34" charset="0"/>
                <a:ea typeface="굴림" pitchFamily="50" charset="-127"/>
              </a:rPr>
              <a:t>3</a:t>
            </a:r>
          </a:p>
        </p:txBody>
      </p:sp>
      <p:sp>
        <p:nvSpPr>
          <p:cNvPr id="33815" name="Rectangle 23"/>
          <p:cNvSpPr>
            <a:spLocks noChangeArrowheads="1"/>
          </p:cNvSpPr>
          <p:nvPr/>
        </p:nvSpPr>
        <p:spPr bwMode="gray">
          <a:xfrm>
            <a:off x="1293168" y="3763367"/>
            <a:ext cx="5410200" cy="533400"/>
          </a:xfrm>
          <a:prstGeom prst="rect">
            <a:avLst/>
          </a:prstGeom>
          <a:gradFill rotWithShape="0">
            <a:gsLst>
              <a:gs pos="0">
                <a:schemeClr val="hlink"/>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dirty="0" smtClean="0">
                <a:latin typeface="微软雅黑" pitchFamily="34" charset="-122"/>
                <a:ea typeface="굴림" pitchFamily="50" charset="-127"/>
              </a:rPr>
              <a:t> </a:t>
            </a:r>
            <a:r>
              <a:rPr lang="zh-CN" altLang="en-US" sz="2800" dirty="0" smtClean="0">
                <a:latin typeface="微软雅黑" pitchFamily="34" charset="-122"/>
                <a:ea typeface="微软雅黑" pitchFamily="34" charset="-122"/>
              </a:rPr>
              <a:t>作</a:t>
            </a:r>
            <a:r>
              <a:rPr lang="zh-CN" altLang="en-US" sz="2800" dirty="0">
                <a:latin typeface="微软雅黑" pitchFamily="34" charset="-122"/>
                <a:ea typeface="微软雅黑" pitchFamily="34" charset="-122"/>
              </a:rPr>
              <a:t>用</a:t>
            </a:r>
            <a:r>
              <a:rPr lang="zh-CN" altLang="en-US" sz="2800" dirty="0" smtClean="0">
                <a:latin typeface="微软雅黑" pitchFamily="34" charset="-122"/>
                <a:ea typeface="微软雅黑" pitchFamily="34" charset="-122"/>
              </a:rPr>
              <a:t>域</a:t>
            </a:r>
            <a:r>
              <a:rPr lang="zh-CN" altLang="en-US" sz="2800" dirty="0" smtClean="0">
                <a:latin typeface="微软雅黑" pitchFamily="34" charset="-122"/>
                <a:ea typeface="굴림" pitchFamily="50" charset="-127"/>
              </a:rPr>
              <a:t> </a:t>
            </a:r>
            <a:endParaRPr lang="ko-KR" altLang="en-US" sz="2800" dirty="0">
              <a:latin typeface="微软雅黑" pitchFamily="34" charset="-122"/>
              <a:ea typeface="굴림" pitchFamily="50" charset="-127"/>
            </a:endParaRPr>
          </a:p>
        </p:txBody>
      </p:sp>
      <p:sp>
        <p:nvSpPr>
          <p:cNvPr id="33816" name="Rectangle 24"/>
          <p:cNvSpPr>
            <a:spLocks noChangeArrowheads="1"/>
          </p:cNvSpPr>
          <p:nvPr/>
        </p:nvSpPr>
        <p:spPr bwMode="gray">
          <a:xfrm>
            <a:off x="683568" y="3763367"/>
            <a:ext cx="609600" cy="533400"/>
          </a:xfrm>
          <a:prstGeom prst="rect">
            <a:avLst/>
          </a:prstGeom>
          <a:solidFill>
            <a:schemeClr val="hlink"/>
          </a:solidFill>
          <a:ln>
            <a:noFill/>
          </a:ln>
          <a:effectLst>
            <a:prstShdw prst="shdw17" dist="63500" dir="2212194">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400" b="1">
                <a:latin typeface="Verdana" pitchFamily="34" charset="0"/>
                <a:ea typeface="굴림" pitchFamily="50" charset="-127"/>
              </a:rPr>
              <a:t>4</a:t>
            </a:r>
          </a:p>
        </p:txBody>
      </p:sp>
      <p:sp>
        <p:nvSpPr>
          <p:cNvPr id="33817" name="Rectangle 25"/>
          <p:cNvSpPr>
            <a:spLocks noChangeArrowheads="1"/>
          </p:cNvSpPr>
          <p:nvPr/>
        </p:nvSpPr>
        <p:spPr bwMode="gray">
          <a:xfrm>
            <a:off x="1293168" y="4623792"/>
            <a:ext cx="5410200" cy="533400"/>
          </a:xfrm>
          <a:prstGeom prst="rect">
            <a:avLst/>
          </a:prstGeom>
          <a:gradFill rotWithShape="0">
            <a:gsLst>
              <a:gs pos="0">
                <a:schemeClr val="hlink"/>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dirty="0" smtClean="0">
                <a:latin typeface="微软雅黑" pitchFamily="34" charset="-122"/>
                <a:ea typeface="微软雅黑" pitchFamily="34" charset="-122"/>
              </a:rPr>
              <a:t> 函数的好处</a:t>
            </a:r>
            <a:endParaRPr lang="ko-KR" altLang="en-US" sz="2800" dirty="0">
              <a:latin typeface="微软雅黑" pitchFamily="34" charset="-122"/>
              <a:ea typeface="微软雅黑" pitchFamily="34" charset="-122"/>
            </a:endParaRPr>
          </a:p>
        </p:txBody>
      </p:sp>
      <p:sp>
        <p:nvSpPr>
          <p:cNvPr id="33818" name="Rectangle 26"/>
          <p:cNvSpPr>
            <a:spLocks noChangeArrowheads="1"/>
          </p:cNvSpPr>
          <p:nvPr/>
        </p:nvSpPr>
        <p:spPr bwMode="gray">
          <a:xfrm>
            <a:off x="683568" y="4623792"/>
            <a:ext cx="609600" cy="533400"/>
          </a:xfrm>
          <a:prstGeom prst="rect">
            <a:avLst/>
          </a:prstGeom>
          <a:solidFill>
            <a:schemeClr val="hlink"/>
          </a:solidFill>
          <a:ln>
            <a:noFill/>
          </a:ln>
          <a:effectLst>
            <a:prstShdw prst="shdw17" dist="63500" dir="2212194">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400" b="1">
                <a:latin typeface="Verdana" pitchFamily="34" charset="0"/>
                <a:ea typeface="굴림" pitchFamily="50" charset="-127"/>
              </a:rPr>
              <a:t>5</a:t>
            </a:r>
          </a:p>
        </p:txBody>
      </p:sp>
      <p:sp>
        <p:nvSpPr>
          <p:cNvPr id="13" name="TextBox 12"/>
          <p:cNvSpPr txBox="1"/>
          <p:nvPr/>
        </p:nvSpPr>
        <p:spPr>
          <a:xfrm>
            <a:off x="5335060" y="6239053"/>
            <a:ext cx="3816424" cy="646331"/>
          </a:xfrm>
          <a:prstGeom prst="rect">
            <a:avLst/>
          </a:prstGeom>
          <a:solidFill>
            <a:schemeClr val="bg1"/>
          </a:solidFill>
        </p:spPr>
        <p:txBody>
          <a:bodyPr wrap="square" rtlCol="0">
            <a:spAutoFit/>
          </a:bodyPr>
          <a:lstStyle/>
          <a:p>
            <a:endParaRPr lang="en-US" altLang="zh-CN" smtClean="0"/>
          </a:p>
          <a:p>
            <a:endParaRPr lang="zh-CN" altLang="en-US"/>
          </a:p>
        </p:txBody>
      </p:sp>
    </p:spTree>
    <p:extLst>
      <p:ext uri="{BB962C8B-B14F-4D97-AF65-F5344CB8AC3E}">
        <p14:creationId xmlns:p14="http://schemas.microsoft.com/office/powerpoint/2010/main" val="19961738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837686"/>
            <a:ext cx="6804248" cy="4431983"/>
          </a:xfrm>
          <a:prstGeom prst="rect">
            <a:avLst/>
          </a:prstGeom>
          <a:ln w="25400">
            <a:solidFill>
              <a:schemeClr val="accent1"/>
            </a:solidFill>
          </a:ln>
        </p:spPr>
        <p:txBody>
          <a:bodyPr wrap="square">
            <a:spAutoFit/>
          </a:bodyPr>
          <a:lstStyle/>
          <a:p>
            <a:pPr>
              <a:spcAft>
                <a:spcPts val="0"/>
              </a:spcAft>
            </a:pPr>
            <a:r>
              <a:rPr lang="en-US" altLang="zh-CN" kern="0">
                <a:solidFill>
                  <a:srgbClr val="0000FF"/>
                </a:solidFill>
                <a:latin typeface="微软雅黑" pitchFamily="34" charset="-122"/>
                <a:ea typeface="微软雅黑" pitchFamily="34" charset="-122"/>
                <a:cs typeface="????"/>
              </a:rPr>
              <a:t>"""</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FF"/>
                </a:solidFill>
                <a:latin typeface="微软雅黑" pitchFamily="34" charset="-122"/>
                <a:ea typeface="微软雅黑" pitchFamily="34" charset="-122"/>
                <a:cs typeface="????"/>
              </a:rPr>
              <a:t>This is a ugly style</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FF"/>
                </a:solidFill>
                <a:latin typeface="微软雅黑" pitchFamily="34" charset="-122"/>
                <a:ea typeface="微软雅黑" pitchFamily="34" charset="-122"/>
                <a:cs typeface="????"/>
              </a:rPr>
              <a:t>"""</a:t>
            </a:r>
            <a:endParaRPr lang="zh-CN" altLang="zh-CN" sz="2000" kern="100">
              <a:latin typeface="微软雅黑" pitchFamily="34" charset="-122"/>
              <a:ea typeface="微软雅黑" pitchFamily="34" charset="-122"/>
              <a:cs typeface="Times New Roman"/>
            </a:endParaRPr>
          </a:p>
          <a:p>
            <a:pPr>
              <a:spcAft>
                <a:spcPts val="0"/>
              </a:spcAft>
            </a:pPr>
            <a:r>
              <a:rPr lang="en-US" altLang="zh-CN" b="1" kern="0">
                <a:solidFill>
                  <a:srgbClr val="7F0055"/>
                </a:solidFill>
                <a:latin typeface="微软雅黑" pitchFamily="34" charset="-122"/>
                <a:ea typeface="微软雅黑" pitchFamily="34" charset="-122"/>
                <a:cs typeface="????"/>
              </a:rPr>
              <a:t>import</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os,</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sys</a:t>
            </a:r>
            <a:endParaRPr lang="zh-CN" altLang="zh-CN" sz="2000" kern="100">
              <a:latin typeface="微软雅黑" pitchFamily="34" charset="-122"/>
              <a:ea typeface="微软雅黑" pitchFamily="34" charset="-122"/>
              <a:cs typeface="Times New Roman"/>
            </a:endParaRPr>
          </a:p>
          <a:p>
            <a:pPr>
              <a:spcAft>
                <a:spcPts val="0"/>
              </a:spcAft>
            </a:pPr>
            <a:r>
              <a:rPr lang="en-US" altLang="zh-CN" kern="0">
                <a:latin typeface="微软雅黑" pitchFamily="34" charset="-122"/>
                <a:ea typeface="微软雅黑" pitchFamily="34" charset="-122"/>
                <a:cs typeface="????"/>
              </a:rPr>
              <a:t> </a:t>
            </a:r>
            <a:endParaRPr lang="en-US" altLang="zh-CN" kern="0" smtClean="0">
              <a:latin typeface="微软雅黑" pitchFamily="34" charset="-122"/>
              <a:ea typeface="微软雅黑" pitchFamily="34" charset="-122"/>
              <a:cs typeface="????"/>
            </a:endParaRPr>
          </a:p>
          <a:p>
            <a:pPr>
              <a:spcAft>
                <a:spcPts val="0"/>
              </a:spcAft>
            </a:pPr>
            <a:endParaRPr lang="zh-CN" altLang="zh-CN" kern="100">
              <a:latin typeface="微软雅黑" pitchFamily="34" charset="-122"/>
              <a:ea typeface="微软雅黑" pitchFamily="34" charset="-122"/>
              <a:cs typeface="Times New Roman"/>
            </a:endParaRPr>
          </a:p>
          <a:p>
            <a:pPr>
              <a:spcAft>
                <a:spcPts val="0"/>
              </a:spcAft>
            </a:pPr>
            <a:r>
              <a:rPr lang="en-US" altLang="zh-CN" b="1" kern="0">
                <a:solidFill>
                  <a:srgbClr val="7F0055"/>
                </a:solidFill>
                <a:latin typeface="微软雅黑" pitchFamily="34" charset="-122"/>
                <a:ea typeface="微软雅黑" pitchFamily="34" charset="-122"/>
                <a:cs typeface="????"/>
              </a:rPr>
              <a:t>def</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area(a,</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b):</a:t>
            </a:r>
            <a:endParaRPr lang="zh-CN" altLang="zh-CN" sz="2000" kern="100">
              <a:latin typeface="微软雅黑" pitchFamily="34" charset="-122"/>
              <a:ea typeface="微软雅黑" pitchFamily="34" charset="-122"/>
              <a:cs typeface="Times New Roman"/>
            </a:endParaRPr>
          </a:p>
          <a:p>
            <a:pPr>
              <a:spcAft>
                <a:spcPts val="0"/>
              </a:spcAft>
            </a:pPr>
            <a:r>
              <a:rPr lang="en-US" altLang="zh-CN" kern="0">
                <a:latin typeface="微软雅黑" pitchFamily="34" charset="-122"/>
                <a:ea typeface="微软雅黑" pitchFamily="34" charset="-122"/>
                <a:cs typeface="????"/>
              </a:rPr>
              <a:t>    </a:t>
            </a:r>
            <a:r>
              <a:rPr lang="en-US" altLang="zh-CN" b="1" kern="0">
                <a:solidFill>
                  <a:srgbClr val="7F0055"/>
                </a:solidFill>
                <a:latin typeface="微软雅黑" pitchFamily="34" charset="-122"/>
                <a:ea typeface="微软雅黑" pitchFamily="34" charset="-122"/>
                <a:cs typeface="????"/>
              </a:rPr>
              <a:t>return</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a</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b</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00"/>
                </a:solidFill>
                <a:latin typeface="微软雅黑" pitchFamily="34" charset="-122"/>
                <a:ea typeface="微软雅黑" pitchFamily="34" charset="-122"/>
                <a:cs typeface="????"/>
              </a:rPr>
              <a:t>    </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00"/>
                </a:solidFill>
                <a:latin typeface="微软雅黑" pitchFamily="34" charset="-122"/>
                <a:ea typeface="微软雅黑" pitchFamily="34" charset="-122"/>
                <a:cs typeface="????"/>
              </a:rPr>
              <a:t>x</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10</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00"/>
                </a:solidFill>
                <a:latin typeface="微软雅黑" pitchFamily="34" charset="-122"/>
                <a:ea typeface="微软雅黑" pitchFamily="34" charset="-122"/>
                <a:cs typeface="????"/>
              </a:rPr>
              <a:t>y</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20</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00"/>
                </a:solidFill>
                <a:latin typeface="微软雅黑" pitchFamily="34" charset="-122"/>
                <a:ea typeface="微软雅黑" pitchFamily="34" charset="-122"/>
                <a:cs typeface="????"/>
              </a:rPr>
              <a:t>uselessvariable</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0</a:t>
            </a:r>
            <a:endParaRPr lang="zh-CN" altLang="zh-CN" sz="2000" kern="100">
              <a:latin typeface="微软雅黑" pitchFamily="34" charset="-122"/>
              <a:ea typeface="微软雅黑" pitchFamily="34" charset="-122"/>
              <a:cs typeface="Times New Roman"/>
            </a:endParaRPr>
          </a:p>
          <a:p>
            <a:pPr>
              <a:spcAft>
                <a:spcPts val="0"/>
              </a:spcAft>
            </a:pPr>
            <a:r>
              <a:rPr lang="en-US" altLang="zh-CN" kern="0">
                <a:latin typeface="微软雅黑" pitchFamily="34" charset="-122"/>
                <a:ea typeface="微软雅黑" pitchFamily="34" charset="-122"/>
                <a:cs typeface="????"/>
              </a:rPr>
              <a:t> </a:t>
            </a:r>
            <a:endParaRPr lang="zh-CN" altLang="zh-CN" sz="2000" kern="100">
              <a:latin typeface="微软雅黑" pitchFamily="34" charset="-122"/>
              <a:ea typeface="微软雅黑" pitchFamily="34" charset="-122"/>
              <a:cs typeface="Times New Roman"/>
            </a:endParaRPr>
          </a:p>
          <a:p>
            <a:pPr>
              <a:spcAft>
                <a:spcPts val="0"/>
              </a:spcAft>
            </a:pPr>
            <a:r>
              <a:rPr lang="en-US" altLang="zh-CN" b="1" kern="0">
                <a:solidFill>
                  <a:srgbClr val="7F0055"/>
                </a:solidFill>
                <a:latin typeface="微软雅黑" pitchFamily="34" charset="-122"/>
                <a:ea typeface="微软雅黑" pitchFamily="34" charset="-122"/>
                <a:cs typeface="????"/>
              </a:rPr>
              <a:t>print</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area(x,</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y)</a:t>
            </a:r>
            <a:endParaRPr lang="zh-CN" altLang="zh-CN" sz="2000" kern="100">
              <a:effectLst/>
              <a:latin typeface="微软雅黑" pitchFamily="34" charset="-122"/>
              <a:ea typeface="微软雅黑" pitchFamily="34" charset="-122"/>
              <a:cs typeface="Times New Roman"/>
            </a:endParaRPr>
          </a:p>
        </p:txBody>
      </p:sp>
      <p:sp>
        <p:nvSpPr>
          <p:cNvPr id="2" name="标题 1"/>
          <p:cNvSpPr>
            <a:spLocks noGrp="1"/>
          </p:cNvSpPr>
          <p:nvPr>
            <p:ph type="title"/>
          </p:nvPr>
        </p:nvSpPr>
        <p:spPr/>
        <p:txBody>
          <a:bodyPr/>
          <a:lstStyle/>
          <a:p>
            <a:r>
              <a:rPr lang="zh-CN" altLang="zh-CN" dirty="0"/>
              <a:t>程序设计语言的编程风格</a:t>
            </a:r>
            <a:endParaRPr lang="zh-CN" altLang="en-US" dirty="0"/>
          </a:p>
        </p:txBody>
      </p:sp>
      <p:sp>
        <p:nvSpPr>
          <p:cNvPr id="7" name="矩形 6"/>
          <p:cNvSpPr/>
          <p:nvPr/>
        </p:nvSpPr>
        <p:spPr>
          <a:xfrm>
            <a:off x="2339752" y="860397"/>
            <a:ext cx="4932040" cy="4401205"/>
          </a:xfrm>
          <a:prstGeom prst="rect">
            <a:avLst/>
          </a:prstGeom>
          <a:solidFill>
            <a:schemeClr val="bg1"/>
          </a:solidFill>
          <a:ln w="25400">
            <a:solidFill>
              <a:schemeClr val="accent1"/>
            </a:solidFill>
          </a:ln>
        </p:spPr>
        <p:txBody>
          <a:bodyPr wrap="square">
            <a:spAutoFit/>
          </a:bodyPr>
          <a:lstStyle/>
          <a:p>
            <a:pPr>
              <a:spcAft>
                <a:spcPts val="0"/>
              </a:spcAft>
            </a:pPr>
            <a:r>
              <a:rPr lang="en-US" altLang="zh-CN" kern="0">
                <a:solidFill>
                  <a:srgbClr val="0000FF"/>
                </a:solidFill>
                <a:latin typeface="微软雅黑" pitchFamily="34" charset="-122"/>
                <a:ea typeface="微软雅黑" pitchFamily="34" charset="-122"/>
                <a:cs typeface="????"/>
              </a:rPr>
              <a:t>"""</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FF"/>
                </a:solidFill>
                <a:latin typeface="微软雅黑" pitchFamily="34" charset="-122"/>
                <a:ea typeface="微软雅黑" pitchFamily="34" charset="-122"/>
                <a:cs typeface="????"/>
              </a:rPr>
              <a:t>This is a pretty style</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FF"/>
                </a:solidFill>
                <a:latin typeface="微软雅黑" pitchFamily="34" charset="-122"/>
                <a:ea typeface="微软雅黑" pitchFamily="34" charset="-122"/>
                <a:cs typeface="????"/>
              </a:rPr>
              <a:t>"""</a:t>
            </a:r>
            <a:endParaRPr lang="zh-CN" altLang="zh-CN" sz="2000" kern="100">
              <a:latin typeface="微软雅黑" pitchFamily="34" charset="-122"/>
              <a:ea typeface="微软雅黑" pitchFamily="34" charset="-122"/>
              <a:cs typeface="Times New Roman"/>
            </a:endParaRPr>
          </a:p>
          <a:p>
            <a:pPr>
              <a:spcAft>
                <a:spcPts val="0"/>
              </a:spcAft>
            </a:pPr>
            <a:r>
              <a:rPr lang="en-US" altLang="zh-CN" b="1" kern="0">
                <a:solidFill>
                  <a:srgbClr val="7F0055"/>
                </a:solidFill>
                <a:latin typeface="微软雅黑" pitchFamily="34" charset="-122"/>
                <a:ea typeface="微软雅黑" pitchFamily="34" charset="-122"/>
                <a:cs typeface="????"/>
              </a:rPr>
              <a:t>import</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os</a:t>
            </a:r>
            <a:endParaRPr lang="zh-CN" altLang="zh-CN" sz="2000" kern="100">
              <a:latin typeface="微软雅黑" pitchFamily="34" charset="-122"/>
              <a:ea typeface="微软雅黑" pitchFamily="34" charset="-122"/>
              <a:cs typeface="Times New Roman"/>
            </a:endParaRPr>
          </a:p>
          <a:p>
            <a:pPr>
              <a:spcAft>
                <a:spcPts val="0"/>
              </a:spcAft>
            </a:pPr>
            <a:r>
              <a:rPr lang="en-US" altLang="zh-CN" b="1" kern="0">
                <a:solidFill>
                  <a:srgbClr val="7F0055"/>
                </a:solidFill>
                <a:latin typeface="微软雅黑" pitchFamily="34" charset="-122"/>
                <a:ea typeface="微软雅黑" pitchFamily="34" charset="-122"/>
                <a:cs typeface="????"/>
              </a:rPr>
              <a:t>import</a:t>
            </a:r>
            <a:r>
              <a:rPr lang="en-US" altLang="zh-CN" kern="0">
                <a:latin typeface="微软雅黑" pitchFamily="34" charset="-122"/>
                <a:ea typeface="微软雅黑" pitchFamily="34" charset="-122"/>
                <a:cs typeface="????"/>
              </a:rPr>
              <a:t> </a:t>
            </a:r>
            <a:r>
              <a:rPr lang="en-US" altLang="zh-CN" kern="0" smtClean="0">
                <a:solidFill>
                  <a:srgbClr val="000000"/>
                </a:solidFill>
                <a:latin typeface="微软雅黑" pitchFamily="34" charset="-122"/>
                <a:ea typeface="微软雅黑" pitchFamily="34" charset="-122"/>
                <a:cs typeface="????"/>
              </a:rPr>
              <a:t>sys</a:t>
            </a:r>
            <a:endParaRPr lang="en-US" altLang="zh-CN" sz="2000" kern="100" smtClean="0">
              <a:latin typeface="微软雅黑" pitchFamily="34" charset="-122"/>
              <a:ea typeface="微软雅黑" pitchFamily="34" charset="-122"/>
              <a:cs typeface="Times New Roman"/>
            </a:endParaRPr>
          </a:p>
          <a:p>
            <a:pPr>
              <a:spcAft>
                <a:spcPts val="0"/>
              </a:spcAft>
            </a:pPr>
            <a:endParaRPr lang="zh-CN" altLang="zh-CN" sz="2000" kern="100">
              <a:latin typeface="微软雅黑" pitchFamily="34" charset="-122"/>
              <a:ea typeface="微软雅黑" pitchFamily="34" charset="-122"/>
              <a:cs typeface="Times New Roman"/>
            </a:endParaRPr>
          </a:p>
          <a:p>
            <a:pPr>
              <a:spcAft>
                <a:spcPts val="0"/>
              </a:spcAft>
            </a:pPr>
            <a:r>
              <a:rPr lang="en-US" altLang="zh-CN" b="1" kern="0">
                <a:solidFill>
                  <a:srgbClr val="7F0055"/>
                </a:solidFill>
                <a:latin typeface="微软雅黑" pitchFamily="34" charset="-122"/>
                <a:ea typeface="微软雅黑" pitchFamily="34" charset="-122"/>
                <a:cs typeface="????"/>
              </a:rPr>
              <a:t>def</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rectangle_area(rect_length,</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rect_width):</a:t>
            </a:r>
            <a:endParaRPr lang="zh-CN" altLang="zh-CN" sz="2000" kern="100">
              <a:latin typeface="微软雅黑" pitchFamily="34" charset="-122"/>
              <a:ea typeface="微软雅黑" pitchFamily="34" charset="-122"/>
              <a:cs typeface="Times New Roman"/>
            </a:endParaRPr>
          </a:p>
          <a:p>
            <a:pPr>
              <a:spcAft>
                <a:spcPts val="0"/>
              </a:spcAft>
            </a:pPr>
            <a:r>
              <a:rPr lang="en-US" altLang="zh-CN" kern="0">
                <a:latin typeface="微软雅黑" pitchFamily="34" charset="-122"/>
                <a:ea typeface="微软雅黑" pitchFamily="34" charset="-122"/>
                <a:cs typeface="????"/>
              </a:rPr>
              <a:t>    </a:t>
            </a:r>
            <a:r>
              <a:rPr lang="en-US" altLang="zh-CN" b="1" kern="0">
                <a:solidFill>
                  <a:srgbClr val="7F0055"/>
                </a:solidFill>
                <a:latin typeface="微软雅黑" pitchFamily="34" charset="-122"/>
                <a:ea typeface="微软雅黑" pitchFamily="34" charset="-122"/>
                <a:cs typeface="????"/>
              </a:rPr>
              <a:t>return</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rect_length</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rect_width</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00"/>
                </a:solidFill>
                <a:latin typeface="微软雅黑" pitchFamily="34" charset="-122"/>
                <a:ea typeface="微软雅黑" pitchFamily="34" charset="-122"/>
                <a:cs typeface="????"/>
              </a:rPr>
              <a:t>    </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00"/>
                </a:solidFill>
                <a:latin typeface="微软雅黑" pitchFamily="34" charset="-122"/>
                <a:ea typeface="微软雅黑" pitchFamily="34" charset="-122"/>
                <a:cs typeface="????"/>
              </a:rPr>
              <a:t>iLength</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10</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00"/>
                </a:solidFill>
                <a:latin typeface="微软雅黑" pitchFamily="34" charset="-122"/>
                <a:ea typeface="微软雅黑" pitchFamily="34" charset="-122"/>
                <a:cs typeface="????"/>
              </a:rPr>
              <a:t>iWidth</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20</a:t>
            </a:r>
            <a:endParaRPr lang="zh-CN" altLang="zh-CN" sz="2000" kern="100">
              <a:latin typeface="微软雅黑" pitchFamily="34" charset="-122"/>
              <a:ea typeface="微软雅黑" pitchFamily="34" charset="-122"/>
              <a:cs typeface="Times New Roman"/>
            </a:endParaRPr>
          </a:p>
          <a:p>
            <a:pPr>
              <a:spcAft>
                <a:spcPts val="0"/>
              </a:spcAft>
            </a:pPr>
            <a:r>
              <a:rPr lang="en-US" altLang="zh-CN" kern="0">
                <a:solidFill>
                  <a:srgbClr val="000000"/>
                </a:solidFill>
                <a:latin typeface="微软雅黑" pitchFamily="34" charset="-122"/>
                <a:ea typeface="微软雅黑" pitchFamily="34" charset="-122"/>
                <a:cs typeface="????"/>
              </a:rPr>
              <a:t>uselessvariable</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0</a:t>
            </a:r>
            <a:endParaRPr lang="zh-CN" altLang="zh-CN" sz="2000" kern="100">
              <a:latin typeface="微软雅黑" pitchFamily="34" charset="-122"/>
              <a:ea typeface="微软雅黑" pitchFamily="34" charset="-122"/>
              <a:cs typeface="Times New Roman"/>
            </a:endParaRPr>
          </a:p>
          <a:p>
            <a:pPr>
              <a:spcAft>
                <a:spcPts val="0"/>
              </a:spcAft>
            </a:pPr>
            <a:endParaRPr lang="zh-CN" altLang="zh-CN" sz="2000" kern="100">
              <a:latin typeface="微软雅黑" pitchFamily="34" charset="-122"/>
              <a:ea typeface="微软雅黑" pitchFamily="34" charset="-122"/>
              <a:cs typeface="Times New Roman"/>
            </a:endParaRPr>
          </a:p>
          <a:p>
            <a:pPr>
              <a:spcAft>
                <a:spcPts val="0"/>
              </a:spcAft>
            </a:pPr>
            <a:r>
              <a:rPr lang="en-US" altLang="zh-CN" b="1" kern="0">
                <a:solidFill>
                  <a:srgbClr val="7F0055"/>
                </a:solidFill>
                <a:latin typeface="微软雅黑" pitchFamily="34" charset="-122"/>
                <a:ea typeface="微软雅黑" pitchFamily="34" charset="-122"/>
                <a:cs typeface="????"/>
              </a:rPr>
              <a:t>print</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rectangle_area(iLength,</a:t>
            </a:r>
            <a:r>
              <a:rPr lang="en-US" altLang="zh-CN" kern="0">
                <a:latin typeface="微软雅黑" pitchFamily="34" charset="-122"/>
                <a:ea typeface="微软雅黑" pitchFamily="34" charset="-122"/>
                <a:cs typeface="????"/>
              </a:rPr>
              <a:t> </a:t>
            </a:r>
            <a:r>
              <a:rPr lang="en-US" altLang="zh-CN" kern="0">
                <a:solidFill>
                  <a:srgbClr val="000000"/>
                </a:solidFill>
                <a:latin typeface="微软雅黑" pitchFamily="34" charset="-122"/>
                <a:ea typeface="微软雅黑" pitchFamily="34" charset="-122"/>
                <a:cs typeface="????"/>
              </a:rPr>
              <a:t>iWidth</a:t>
            </a:r>
            <a:r>
              <a:rPr lang="en-US" altLang="zh-CN" kern="0" smtClean="0">
                <a:solidFill>
                  <a:srgbClr val="000000"/>
                </a:solidFill>
                <a:latin typeface="微软雅黑" pitchFamily="34" charset="-122"/>
                <a:ea typeface="微软雅黑" pitchFamily="34" charset="-122"/>
                <a:cs typeface="????"/>
              </a:rPr>
              <a:t>)</a:t>
            </a:r>
            <a:endParaRPr lang="zh-CN" altLang="zh-CN" sz="2000" kern="100">
              <a:latin typeface="微软雅黑" pitchFamily="34" charset="-122"/>
              <a:ea typeface="微软雅黑" pitchFamily="34" charset="-122"/>
              <a:cs typeface="Times New Roman"/>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826901"/>
            <a:ext cx="2339752" cy="598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14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08男装潮流 英伦风格处处留痕(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6175"/>
            <a:ext cx="2090900" cy="313294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409"/>
          <a:stretch/>
        </p:blipFill>
        <p:spPr bwMode="auto">
          <a:xfrm>
            <a:off x="2267745" y="1376179"/>
            <a:ext cx="2318466" cy="3132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img.hc360.com/cloth/info/images/200906/20090616044259447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7822" y="1376177"/>
            <a:ext cx="1684378" cy="31329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1376178"/>
            <a:ext cx="2690243" cy="3132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91453" y="4857999"/>
            <a:ext cx="1107996" cy="461665"/>
          </a:xfrm>
          <a:prstGeom prst="rect">
            <a:avLst/>
          </a:prstGeom>
          <a:noFill/>
        </p:spPr>
        <p:txBody>
          <a:bodyPr wrap="none" rtlCol="0">
            <a:spAutoFit/>
          </a:bodyPr>
          <a:lstStyle/>
          <a:p>
            <a:r>
              <a:rPr lang="zh-CN" altLang="en-US" sz="2400">
                <a:latin typeface="微软雅黑" pitchFamily="34" charset="-122"/>
                <a:ea typeface="微软雅黑" pitchFamily="34" charset="-122"/>
              </a:rPr>
              <a:t>英</a:t>
            </a:r>
            <a:r>
              <a:rPr lang="zh-CN" altLang="en-US" sz="2400" smtClean="0">
                <a:latin typeface="微软雅黑" pitchFamily="34" charset="-122"/>
                <a:ea typeface="微软雅黑" pitchFamily="34" charset="-122"/>
              </a:rPr>
              <a:t>伦风</a:t>
            </a:r>
            <a:endParaRPr lang="zh-CN" altLang="en-US" sz="2400">
              <a:latin typeface="微软雅黑" pitchFamily="34" charset="-122"/>
              <a:ea typeface="微软雅黑" pitchFamily="34" charset="-122"/>
            </a:endParaRPr>
          </a:p>
        </p:txBody>
      </p:sp>
      <p:sp>
        <p:nvSpPr>
          <p:cNvPr id="9" name="TextBox 8"/>
          <p:cNvSpPr txBox="1"/>
          <p:nvPr/>
        </p:nvSpPr>
        <p:spPr>
          <a:xfrm>
            <a:off x="2872980" y="4857999"/>
            <a:ext cx="1107996" cy="461665"/>
          </a:xfrm>
          <a:prstGeom prst="rect">
            <a:avLst/>
          </a:prstGeom>
          <a:noFill/>
        </p:spPr>
        <p:txBody>
          <a:bodyPr wrap="none" rtlCol="0">
            <a:spAutoFit/>
          </a:bodyPr>
          <a:lstStyle/>
          <a:p>
            <a:r>
              <a:rPr lang="zh-CN" altLang="en-US" sz="2400">
                <a:latin typeface="微软雅黑" pitchFamily="34" charset="-122"/>
                <a:ea typeface="微软雅黑" pitchFamily="34" charset="-122"/>
              </a:rPr>
              <a:t>日韩</a:t>
            </a:r>
            <a:r>
              <a:rPr lang="zh-CN" altLang="en-US" sz="2400" smtClean="0">
                <a:latin typeface="微软雅黑" pitchFamily="34" charset="-122"/>
                <a:ea typeface="微软雅黑" pitchFamily="34" charset="-122"/>
              </a:rPr>
              <a:t>风</a:t>
            </a:r>
            <a:endParaRPr lang="zh-CN" altLang="en-US" sz="2400">
              <a:latin typeface="微软雅黑" pitchFamily="34" charset="-122"/>
              <a:ea typeface="微软雅黑" pitchFamily="34" charset="-122"/>
            </a:endParaRPr>
          </a:p>
        </p:txBody>
      </p:sp>
      <p:sp>
        <p:nvSpPr>
          <p:cNvPr id="10" name="TextBox 9"/>
          <p:cNvSpPr txBox="1"/>
          <p:nvPr/>
        </p:nvSpPr>
        <p:spPr>
          <a:xfrm>
            <a:off x="4976013" y="4857999"/>
            <a:ext cx="1107996" cy="461665"/>
          </a:xfrm>
          <a:prstGeom prst="rect">
            <a:avLst/>
          </a:prstGeom>
          <a:noFill/>
        </p:spPr>
        <p:txBody>
          <a:bodyPr wrap="none" rtlCol="0">
            <a:spAutoFit/>
          </a:bodyPr>
          <a:lstStyle/>
          <a:p>
            <a:r>
              <a:rPr lang="zh-CN" altLang="en-US" sz="2400">
                <a:latin typeface="微软雅黑" pitchFamily="34" charset="-122"/>
                <a:ea typeface="微软雅黑" pitchFamily="34" charset="-122"/>
              </a:rPr>
              <a:t>混搭</a:t>
            </a:r>
            <a:r>
              <a:rPr lang="zh-CN" altLang="en-US" sz="2400" smtClean="0">
                <a:latin typeface="微软雅黑" pitchFamily="34" charset="-122"/>
                <a:ea typeface="微软雅黑" pitchFamily="34" charset="-122"/>
              </a:rPr>
              <a:t>风</a:t>
            </a:r>
            <a:endParaRPr lang="zh-CN" altLang="en-US" sz="2400">
              <a:latin typeface="微软雅黑" pitchFamily="34" charset="-122"/>
              <a:ea typeface="微软雅黑" pitchFamily="34" charset="-122"/>
            </a:endParaRPr>
          </a:p>
        </p:txBody>
      </p:sp>
      <p:sp>
        <p:nvSpPr>
          <p:cNvPr id="11" name="TextBox 10"/>
          <p:cNvSpPr txBox="1"/>
          <p:nvPr/>
        </p:nvSpPr>
        <p:spPr>
          <a:xfrm>
            <a:off x="7235331" y="4857999"/>
            <a:ext cx="1107996" cy="461665"/>
          </a:xfrm>
          <a:prstGeom prst="rect">
            <a:avLst/>
          </a:prstGeom>
          <a:noFill/>
        </p:spPr>
        <p:txBody>
          <a:bodyPr wrap="none" rtlCol="0">
            <a:spAutoFit/>
          </a:bodyPr>
          <a:lstStyle/>
          <a:p>
            <a:r>
              <a:rPr lang="zh-CN" altLang="en-US" sz="2400">
                <a:latin typeface="微软雅黑" pitchFamily="34" charset="-122"/>
                <a:ea typeface="微软雅黑" pitchFamily="34" charset="-122"/>
              </a:rPr>
              <a:t>犀利</a:t>
            </a:r>
            <a:r>
              <a:rPr lang="zh-CN" altLang="en-US" sz="2400" smtClean="0">
                <a:latin typeface="微软雅黑" pitchFamily="34" charset="-122"/>
                <a:ea typeface="微软雅黑" pitchFamily="34" charset="-122"/>
              </a:rPr>
              <a:t>风</a:t>
            </a: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31378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edge">
                                      <p:cBhvr>
                                        <p:cTn id="7" dur="2000"/>
                                        <p:tgtEl>
                                          <p:spTgt spid="1026"/>
                                        </p:tgtEl>
                                      </p:cBhvr>
                                    </p:animEffect>
                                  </p:childTnLst>
                                </p:cTn>
                              </p:par>
                              <p:par>
                                <p:cTn id="8" presetID="20"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wedge">
                                      <p:cBhvr>
                                        <p:cTn id="10" dur="2000"/>
                                        <p:tgtEl>
                                          <p:spTgt spid="1027"/>
                                        </p:tgtEl>
                                      </p:cBhvr>
                                    </p:animEffect>
                                  </p:childTnLst>
                                </p:cTn>
                              </p:par>
                              <p:par>
                                <p:cTn id="11" presetID="20" presetClass="entr" presetSubtype="0" fill="hold" nodeType="withEffect">
                                  <p:stCondLst>
                                    <p:cond delay="0"/>
                                  </p:stCondLst>
                                  <p:childTnLst>
                                    <p:set>
                                      <p:cBhvr>
                                        <p:cTn id="12" dur="1" fill="hold">
                                          <p:stCondLst>
                                            <p:cond delay="0"/>
                                          </p:stCondLst>
                                        </p:cTn>
                                        <p:tgtEl>
                                          <p:spTgt spid="1029"/>
                                        </p:tgtEl>
                                        <p:attrNameLst>
                                          <p:attrName>style.visibility</p:attrName>
                                        </p:attrNameLst>
                                      </p:cBhvr>
                                      <p:to>
                                        <p:strVal val="visible"/>
                                      </p:to>
                                    </p:set>
                                    <p:animEffect transition="in" filter="wedge">
                                      <p:cBhvr>
                                        <p:cTn id="13" dur="2000"/>
                                        <p:tgtEl>
                                          <p:spTgt spid="1029"/>
                                        </p:tgtEl>
                                      </p:cBhvr>
                                    </p:animEffect>
                                  </p:childTnLst>
                                </p:cTn>
                              </p:par>
                              <p:par>
                                <p:cTn id="14" presetID="20" presetClass="entr" presetSubtype="0"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animEffect transition="in" filter="wedge">
                                      <p:cBhvr>
                                        <p:cTn id="16" dur="2000"/>
                                        <p:tgtEl>
                                          <p:spTgt spid="103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15416"/>
            <a:ext cx="7772400" cy="1428750"/>
          </a:xfrm>
          <a:noFill/>
        </p:spPr>
        <p:txBody>
          <a:bodyPr/>
          <a:lstStyle/>
          <a:p>
            <a:r>
              <a:rPr lang="en-US" altLang="zh-CN" dirty="0" smtClean="0">
                <a:ea typeface="宋体" pitchFamily="2" charset="-122"/>
              </a:rPr>
              <a:t>Programming Errors</a:t>
            </a:r>
          </a:p>
        </p:txBody>
      </p:sp>
      <p:sp>
        <p:nvSpPr>
          <p:cNvPr id="43011" name="Rectangle 3"/>
          <p:cNvSpPr>
            <a:spLocks noGrp="1" noChangeArrowheads="1"/>
          </p:cNvSpPr>
          <p:nvPr>
            <p:ph idx="1"/>
          </p:nvPr>
        </p:nvSpPr>
        <p:spPr>
          <a:xfrm>
            <a:off x="685800" y="1371600"/>
            <a:ext cx="7696200" cy="4114800"/>
          </a:xfrm>
        </p:spPr>
        <p:txBody>
          <a:bodyPr/>
          <a:lstStyle/>
          <a:p>
            <a:pPr algn="just"/>
            <a:r>
              <a:rPr lang="en-US" altLang="zh-CN" dirty="0" smtClean="0">
                <a:ea typeface="宋体" pitchFamily="2" charset="-122"/>
              </a:rPr>
              <a:t>Syntax Errors</a:t>
            </a:r>
            <a:r>
              <a:rPr lang="zh-CN" altLang="en-US" dirty="0" smtClean="0">
                <a:ea typeface="宋体" pitchFamily="2" charset="-122"/>
              </a:rPr>
              <a:t>（语法错误）</a:t>
            </a:r>
            <a:endParaRPr lang="en-US" altLang="zh-CN" dirty="0" smtClean="0">
              <a:ea typeface="宋体" pitchFamily="2" charset="-122"/>
            </a:endParaRPr>
          </a:p>
          <a:p>
            <a:pPr lvl="1" algn="just"/>
            <a:r>
              <a:rPr lang="en-US" altLang="zh-CN" dirty="0" smtClean="0">
                <a:ea typeface="宋体" pitchFamily="2" charset="-122"/>
              </a:rPr>
              <a:t>Error in code construction</a:t>
            </a:r>
          </a:p>
          <a:p>
            <a:pPr algn="just"/>
            <a:r>
              <a:rPr lang="en-US" altLang="zh-CN" dirty="0" smtClean="0">
                <a:ea typeface="宋体" pitchFamily="2" charset="-122"/>
              </a:rPr>
              <a:t>Runtime Errors</a:t>
            </a:r>
            <a:r>
              <a:rPr lang="zh-CN" altLang="en-US" dirty="0" smtClean="0">
                <a:ea typeface="宋体" pitchFamily="2" charset="-122"/>
              </a:rPr>
              <a:t>（运行错误）</a:t>
            </a:r>
            <a:endParaRPr lang="en-US" altLang="zh-CN" dirty="0" smtClean="0">
              <a:ea typeface="宋体" pitchFamily="2" charset="-122"/>
            </a:endParaRPr>
          </a:p>
          <a:p>
            <a:pPr lvl="1" algn="just"/>
            <a:r>
              <a:rPr lang="en-US" altLang="zh-CN" dirty="0" smtClean="0">
                <a:ea typeface="宋体" pitchFamily="2" charset="-122"/>
              </a:rPr>
              <a:t>Causes the program to abort</a:t>
            </a:r>
          </a:p>
          <a:p>
            <a:pPr algn="just"/>
            <a:r>
              <a:rPr lang="en-US" altLang="zh-CN" dirty="0" smtClean="0">
                <a:ea typeface="宋体" pitchFamily="2" charset="-122"/>
              </a:rPr>
              <a:t>Logic Errors</a:t>
            </a:r>
            <a:r>
              <a:rPr lang="zh-CN" altLang="en-US" dirty="0" smtClean="0">
                <a:ea typeface="宋体" pitchFamily="2" charset="-122"/>
              </a:rPr>
              <a:t>（逻辑错误）</a:t>
            </a:r>
            <a:endParaRPr lang="en-US" altLang="zh-CN" dirty="0" smtClean="0">
              <a:ea typeface="宋体" pitchFamily="2" charset="-122"/>
            </a:endParaRPr>
          </a:p>
          <a:p>
            <a:pPr lvl="1" algn="just"/>
            <a:r>
              <a:rPr lang="en-US" altLang="zh-CN" dirty="0" smtClean="0">
                <a:ea typeface="宋体" pitchFamily="2" charset="-122"/>
              </a:rPr>
              <a:t>Produces incorrect result</a:t>
            </a:r>
          </a:p>
        </p:txBody>
      </p:sp>
      <p:sp>
        <p:nvSpPr>
          <p:cNvPr id="43012"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5EFC35-BE52-410A-9D0A-99D2B196377C}" type="slidenum">
              <a:rPr lang="en-US" altLang="zh-CN" sz="1400"/>
              <a:pPr/>
              <a:t>52</a:t>
            </a:fld>
            <a:endParaRPr lang="en-US" altLang="zh-CN" sz="1400"/>
          </a:p>
        </p:txBody>
      </p:sp>
    </p:spTree>
    <p:extLst>
      <p:ext uri="{BB962C8B-B14F-4D97-AF65-F5344CB8AC3E}">
        <p14:creationId xmlns:p14="http://schemas.microsoft.com/office/powerpoint/2010/main" val="2771306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15416"/>
            <a:ext cx="7772400" cy="1428750"/>
          </a:xfrm>
          <a:noFill/>
        </p:spPr>
        <p:txBody>
          <a:bodyPr/>
          <a:lstStyle/>
          <a:p>
            <a:r>
              <a:rPr lang="en-US" altLang="zh-CN" dirty="0" smtClean="0">
                <a:ea typeface="宋体" pitchFamily="2" charset="-122"/>
              </a:rPr>
              <a:t>Programming Errors</a:t>
            </a:r>
          </a:p>
        </p:txBody>
      </p:sp>
      <p:sp>
        <p:nvSpPr>
          <p:cNvPr id="43011" name="Rectangle 3"/>
          <p:cNvSpPr>
            <a:spLocks noGrp="1" noChangeArrowheads="1"/>
          </p:cNvSpPr>
          <p:nvPr>
            <p:ph idx="1"/>
          </p:nvPr>
        </p:nvSpPr>
        <p:spPr>
          <a:xfrm>
            <a:off x="685800" y="1371600"/>
            <a:ext cx="7696200" cy="761256"/>
          </a:xfrm>
        </p:spPr>
        <p:txBody>
          <a:bodyPr/>
          <a:lstStyle/>
          <a:p>
            <a:pPr algn="just"/>
            <a:r>
              <a:rPr lang="en-US" altLang="zh-CN" dirty="0" smtClean="0">
                <a:ea typeface="宋体" pitchFamily="2" charset="-122"/>
              </a:rPr>
              <a:t>Syntax Errors</a:t>
            </a:r>
            <a:r>
              <a:rPr lang="zh-CN" altLang="en-US" dirty="0" smtClean="0">
                <a:ea typeface="宋体" pitchFamily="2" charset="-122"/>
              </a:rPr>
              <a:t>（语法错误）</a:t>
            </a:r>
            <a:endParaRPr lang="en-US" altLang="zh-CN" dirty="0" smtClean="0">
              <a:ea typeface="宋体" pitchFamily="2" charset="-122"/>
            </a:endParaRPr>
          </a:p>
        </p:txBody>
      </p:sp>
      <p:sp>
        <p:nvSpPr>
          <p:cNvPr id="43012"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5EFC35-BE52-410A-9D0A-99D2B196377C}" type="slidenum">
              <a:rPr lang="en-US" altLang="zh-CN" sz="1400"/>
              <a:pPr/>
              <a:t>53</a:t>
            </a:fld>
            <a:endParaRPr lang="en-US" altLang="zh-CN" sz="14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367951"/>
            <a:ext cx="8555816" cy="2257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899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15416"/>
            <a:ext cx="7772400" cy="1428750"/>
          </a:xfrm>
          <a:noFill/>
        </p:spPr>
        <p:txBody>
          <a:bodyPr/>
          <a:lstStyle/>
          <a:p>
            <a:r>
              <a:rPr lang="en-US" altLang="zh-CN" dirty="0" smtClean="0">
                <a:ea typeface="宋体" pitchFamily="2" charset="-122"/>
              </a:rPr>
              <a:t>Programming Errors</a:t>
            </a:r>
          </a:p>
        </p:txBody>
      </p:sp>
      <p:sp>
        <p:nvSpPr>
          <p:cNvPr id="43011" name="Rectangle 3"/>
          <p:cNvSpPr>
            <a:spLocks noGrp="1" noChangeArrowheads="1"/>
          </p:cNvSpPr>
          <p:nvPr>
            <p:ph idx="1"/>
          </p:nvPr>
        </p:nvSpPr>
        <p:spPr>
          <a:xfrm>
            <a:off x="685800" y="1371600"/>
            <a:ext cx="7696200" cy="617240"/>
          </a:xfrm>
        </p:spPr>
        <p:txBody>
          <a:bodyPr/>
          <a:lstStyle/>
          <a:p>
            <a:pPr algn="just"/>
            <a:r>
              <a:rPr lang="en-US" altLang="zh-CN" dirty="0" smtClean="0">
                <a:ea typeface="宋体" pitchFamily="2" charset="-122"/>
              </a:rPr>
              <a:t>Runtime Errors</a:t>
            </a:r>
            <a:r>
              <a:rPr lang="zh-CN" altLang="en-US" dirty="0" smtClean="0">
                <a:ea typeface="宋体" pitchFamily="2" charset="-122"/>
              </a:rPr>
              <a:t>（运行错误）</a:t>
            </a:r>
            <a:endParaRPr lang="en-US" altLang="zh-CN" dirty="0" smtClean="0">
              <a:ea typeface="宋体" pitchFamily="2" charset="-122"/>
            </a:endParaRPr>
          </a:p>
        </p:txBody>
      </p:sp>
      <p:sp>
        <p:nvSpPr>
          <p:cNvPr id="43012"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5EFC35-BE52-410A-9D0A-99D2B196377C}" type="slidenum">
              <a:rPr lang="en-US" altLang="zh-CN" sz="1400"/>
              <a:pPr/>
              <a:t>54</a:t>
            </a:fld>
            <a:endParaRPr lang="en-US" altLang="zh-CN" sz="140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01" y="2348880"/>
            <a:ext cx="8871326" cy="1264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656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15416"/>
            <a:ext cx="7772400" cy="1428750"/>
          </a:xfrm>
          <a:noFill/>
        </p:spPr>
        <p:txBody>
          <a:bodyPr/>
          <a:lstStyle/>
          <a:p>
            <a:r>
              <a:rPr lang="en-US" altLang="zh-CN" dirty="0" smtClean="0">
                <a:ea typeface="宋体" pitchFamily="2" charset="-122"/>
              </a:rPr>
              <a:t>Programming Errors</a:t>
            </a:r>
          </a:p>
        </p:txBody>
      </p:sp>
      <p:sp>
        <p:nvSpPr>
          <p:cNvPr id="43011" name="Rectangle 3"/>
          <p:cNvSpPr>
            <a:spLocks noGrp="1" noChangeArrowheads="1"/>
          </p:cNvSpPr>
          <p:nvPr>
            <p:ph idx="1"/>
          </p:nvPr>
        </p:nvSpPr>
        <p:spPr>
          <a:xfrm>
            <a:off x="685800" y="1371600"/>
            <a:ext cx="7696200" cy="1337320"/>
          </a:xfrm>
        </p:spPr>
        <p:txBody>
          <a:bodyPr/>
          <a:lstStyle/>
          <a:p>
            <a:pPr algn="just"/>
            <a:r>
              <a:rPr lang="en-US" altLang="zh-CN" dirty="0" smtClean="0">
                <a:ea typeface="宋体" pitchFamily="2" charset="-122"/>
              </a:rPr>
              <a:t>Logic Errors</a:t>
            </a:r>
            <a:r>
              <a:rPr lang="zh-CN" altLang="en-US" dirty="0" smtClean="0">
                <a:ea typeface="宋体" pitchFamily="2" charset="-122"/>
              </a:rPr>
              <a:t>（逻辑错误）</a:t>
            </a:r>
            <a:endParaRPr lang="en-US" altLang="zh-CN" dirty="0" smtClean="0">
              <a:ea typeface="宋体" pitchFamily="2" charset="-122"/>
            </a:endParaRPr>
          </a:p>
          <a:p>
            <a:pPr lvl="1" algn="just"/>
            <a:r>
              <a:rPr lang="zh-CN" altLang="en-US" dirty="0" smtClean="0">
                <a:ea typeface="宋体" pitchFamily="2" charset="-122"/>
              </a:rPr>
              <a:t>（</a:t>
            </a:r>
            <a:r>
              <a:rPr lang="en-US" altLang="zh-CN" dirty="0" smtClean="0">
                <a:ea typeface="宋体" pitchFamily="2" charset="-122"/>
              </a:rPr>
              <a:t>5-4</a:t>
            </a:r>
            <a:r>
              <a:rPr lang="zh-CN" altLang="en-US" dirty="0" smtClean="0">
                <a:ea typeface="宋体" pitchFamily="2" charset="-122"/>
              </a:rPr>
              <a:t>）</a:t>
            </a:r>
            <a:r>
              <a:rPr lang="en-US" altLang="zh-CN" dirty="0" smtClean="0">
                <a:ea typeface="宋体" pitchFamily="2" charset="-122"/>
              </a:rPr>
              <a:t>/2</a:t>
            </a:r>
          </a:p>
          <a:p>
            <a:pPr algn="just"/>
            <a:endParaRPr lang="en-US" altLang="zh-CN" dirty="0" smtClean="0">
              <a:ea typeface="宋体" pitchFamily="2" charset="-122"/>
            </a:endParaRPr>
          </a:p>
        </p:txBody>
      </p:sp>
      <p:sp>
        <p:nvSpPr>
          <p:cNvPr id="43012"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5EFC35-BE52-410A-9D0A-99D2B196377C}" type="slidenum">
              <a:rPr lang="en-US" altLang="zh-CN" sz="1400"/>
              <a:pPr/>
              <a:t>55</a:t>
            </a:fld>
            <a:endParaRPr lang="en-US" altLang="zh-CN" sz="14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924945"/>
            <a:ext cx="3720972"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377" y="2993902"/>
            <a:ext cx="3096317" cy="1515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ultiply 1"/>
          <p:cNvSpPr/>
          <p:nvPr/>
        </p:nvSpPr>
        <p:spPr>
          <a:xfrm>
            <a:off x="1043608" y="5013176"/>
            <a:ext cx="1284422" cy="1386037"/>
          </a:xfrm>
          <a:prstGeom prst="mathMultiply">
            <a:avLst/>
          </a:prstGeom>
          <a:solidFill>
            <a:srgbClr val="FF0000"/>
          </a:solidFill>
          <a:ln>
            <a:solidFill>
              <a:schemeClr val="accent1"/>
            </a:solidFill>
          </a:ln>
        </p:spPr>
        <p:txBody>
          <a:bodyPr rtlCol="0" anchor="ctr">
            <a:spAutoFit/>
          </a:bodyPr>
          <a:lstStyle/>
          <a:p>
            <a:pPr algn="ctr">
              <a:spcAft>
                <a:spcPts val="0"/>
              </a:spcAft>
            </a:pPr>
            <a:endParaRPr lang="zh-CN" altLang="en-US" kern="0">
              <a:solidFill>
                <a:srgbClr val="800000"/>
              </a:solidFill>
              <a:latin typeface="Courier New"/>
              <a:ea typeface="宋体"/>
              <a:cs typeface="Times New Roman"/>
            </a:endParaRPr>
          </a:p>
        </p:txBody>
      </p:sp>
      <p:sp>
        <p:nvSpPr>
          <p:cNvPr id="3" name="Half Frame 2"/>
          <p:cNvSpPr/>
          <p:nvPr/>
        </p:nvSpPr>
        <p:spPr>
          <a:xfrm rot="13176376">
            <a:off x="5626253" y="3871581"/>
            <a:ext cx="1016565" cy="2283193"/>
          </a:xfrm>
          <a:prstGeom prst="halfFrame">
            <a:avLst/>
          </a:prstGeom>
          <a:solidFill>
            <a:srgbClr val="FF0000"/>
          </a:solidFill>
          <a:ln>
            <a:solidFill>
              <a:schemeClr val="accent1"/>
            </a:solidFill>
          </a:ln>
        </p:spPr>
        <p:txBody>
          <a:bodyPr rtlCol="0" anchor="ctr">
            <a:spAutoFit/>
          </a:bodyPr>
          <a:lstStyle/>
          <a:p>
            <a:pPr algn="ctr">
              <a:spcAft>
                <a:spcPts val="0"/>
              </a:spcAft>
            </a:pPr>
            <a:endParaRPr lang="zh-CN" altLang="en-US" kern="0">
              <a:solidFill>
                <a:srgbClr val="800000"/>
              </a:solidFill>
              <a:latin typeface="Courier New"/>
              <a:ea typeface="宋体"/>
              <a:cs typeface="Times New Roman"/>
            </a:endParaRPr>
          </a:p>
        </p:txBody>
      </p:sp>
    </p:spTree>
    <p:extLst>
      <p:ext uri="{BB962C8B-B14F-4D97-AF65-F5344CB8AC3E}">
        <p14:creationId xmlns:p14="http://schemas.microsoft.com/office/powerpoint/2010/main" val="2734674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fade">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循</a:t>
            </a:r>
            <a:r>
              <a:rPr lang="zh-CN" altLang="en-US" dirty="0"/>
              <a:t>环语句</a:t>
            </a:r>
          </a:p>
        </p:txBody>
      </p:sp>
      <p:sp>
        <p:nvSpPr>
          <p:cNvPr id="4" name="Text Box 2"/>
          <p:cNvSpPr txBox="1">
            <a:spLocks noChangeArrowheads="1"/>
          </p:cNvSpPr>
          <p:nvPr/>
        </p:nvSpPr>
        <p:spPr bwMode="auto">
          <a:xfrm>
            <a:off x="228600" y="929853"/>
            <a:ext cx="3119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chemeClr val="accent6">
                    <a:lumMod val="50000"/>
                  </a:schemeClr>
                </a:solidFill>
                <a:ea typeface="黑体" pitchFamily="49" charset="-122"/>
              </a:rPr>
              <a:t>数字黑洞</a:t>
            </a:r>
            <a:r>
              <a:rPr lang="en-US" altLang="zh-CN" sz="2800" b="1" dirty="0">
                <a:solidFill>
                  <a:schemeClr val="accent6">
                    <a:lumMod val="50000"/>
                  </a:schemeClr>
                </a:solidFill>
                <a:ea typeface="黑体" pitchFamily="49" charset="-122"/>
              </a:rPr>
              <a:t>——123</a:t>
            </a:r>
          </a:p>
        </p:txBody>
      </p:sp>
      <p:sp>
        <p:nvSpPr>
          <p:cNvPr id="5" name="Text Box 3"/>
          <p:cNvSpPr txBox="1">
            <a:spLocks noChangeArrowheads="1"/>
          </p:cNvSpPr>
          <p:nvPr/>
        </p:nvSpPr>
        <p:spPr bwMode="auto">
          <a:xfrm>
            <a:off x="179388" y="1556916"/>
            <a:ext cx="8839279"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accent6">
                    <a:lumMod val="50000"/>
                  </a:schemeClr>
                </a:solidFill>
                <a:latin typeface="仿宋_GB2312" pitchFamily="49" charset="-122"/>
                <a:ea typeface="仿宋_GB2312" pitchFamily="49" charset="-122"/>
              </a:rPr>
              <a:t>    </a:t>
            </a:r>
            <a:r>
              <a:rPr lang="zh-CN" altLang="en-US" sz="3200" b="1" dirty="0">
                <a:solidFill>
                  <a:schemeClr val="accent6">
                    <a:lumMod val="50000"/>
                  </a:schemeClr>
                </a:solidFill>
                <a:latin typeface="仿宋_GB2312" pitchFamily="49" charset="-122"/>
                <a:ea typeface="仿宋_GB2312" pitchFamily="49" charset="-122"/>
              </a:rPr>
              <a:t>任取一个正整数，将组成这个数的偶数的数</a:t>
            </a:r>
          </a:p>
          <a:p>
            <a:r>
              <a:rPr lang="zh-CN" altLang="en-US" sz="3200" b="1" dirty="0">
                <a:solidFill>
                  <a:schemeClr val="accent6">
                    <a:lumMod val="50000"/>
                  </a:schemeClr>
                </a:solidFill>
                <a:latin typeface="仿宋_GB2312" pitchFamily="49" charset="-122"/>
                <a:ea typeface="仿宋_GB2312" pitchFamily="49" charset="-122"/>
              </a:rPr>
              <a:t>字个数，奇数的数字个数和这个数的数字位数依</a:t>
            </a:r>
          </a:p>
          <a:p>
            <a:r>
              <a:rPr lang="zh-CN" altLang="en-US" sz="3200" b="1" dirty="0">
                <a:solidFill>
                  <a:schemeClr val="accent6">
                    <a:lumMod val="50000"/>
                  </a:schemeClr>
                </a:solidFill>
                <a:latin typeface="仿宋_GB2312" pitchFamily="49" charset="-122"/>
                <a:ea typeface="仿宋_GB2312" pitchFamily="49" charset="-122"/>
              </a:rPr>
              <a:t>次写下来，组成一个新的数，重复上述步骤，你</a:t>
            </a:r>
          </a:p>
          <a:p>
            <a:r>
              <a:rPr lang="zh-CN" altLang="en-US" sz="3200" b="1" dirty="0">
                <a:solidFill>
                  <a:schemeClr val="accent6">
                    <a:lumMod val="50000"/>
                  </a:schemeClr>
                </a:solidFill>
                <a:latin typeface="仿宋_GB2312" pitchFamily="49" charset="-122"/>
                <a:ea typeface="仿宋_GB2312" pitchFamily="49" charset="-122"/>
              </a:rPr>
              <a:t>会发现，最后的结果始终是</a:t>
            </a:r>
            <a:r>
              <a:rPr lang="en-US" altLang="zh-CN" sz="3200" b="1" dirty="0">
                <a:solidFill>
                  <a:schemeClr val="accent6">
                    <a:lumMod val="50000"/>
                  </a:schemeClr>
                </a:solidFill>
                <a:latin typeface="仿宋_GB2312" pitchFamily="49" charset="-122"/>
                <a:ea typeface="仿宋_GB2312" pitchFamily="49" charset="-122"/>
              </a:rPr>
              <a:t>123</a:t>
            </a:r>
            <a:r>
              <a:rPr lang="zh-CN" altLang="en-US" sz="3200" b="1" dirty="0">
                <a:solidFill>
                  <a:schemeClr val="accent6">
                    <a:lumMod val="50000"/>
                  </a:schemeClr>
                </a:solidFill>
                <a:latin typeface="仿宋_GB2312" pitchFamily="49" charset="-122"/>
                <a:ea typeface="仿宋_GB2312" pitchFamily="49" charset="-122"/>
              </a:rPr>
              <a:t>。 </a:t>
            </a:r>
          </a:p>
        </p:txBody>
      </p:sp>
      <p:sp>
        <p:nvSpPr>
          <p:cNvPr id="6" name="Rectangle 4"/>
          <p:cNvSpPr>
            <a:spLocks noChangeArrowheads="1"/>
          </p:cNvSpPr>
          <p:nvPr/>
        </p:nvSpPr>
        <p:spPr bwMode="auto">
          <a:xfrm>
            <a:off x="179388" y="3771478"/>
            <a:ext cx="46085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2700" dir="5400000" algn="ctr" rotWithShape="0">
                    <a:schemeClr val="tx1"/>
                  </a:outerShdw>
                </a:effectLst>
              </a14:hiddenEffects>
            </a:ext>
          </a:extLst>
        </p:spPr>
        <p:txBody>
          <a:bodyPr>
            <a:spAutoFit/>
          </a:bodyPr>
          <a:lstStyle/>
          <a:p>
            <a:r>
              <a:rPr lang="zh-CN" altLang="en-US" sz="3000" b="1">
                <a:solidFill>
                  <a:schemeClr val="accent6">
                    <a:lumMod val="50000"/>
                  </a:schemeClr>
                </a:solidFill>
                <a:latin typeface="楷体_GB2312" pitchFamily="49" charset="-122"/>
                <a:ea typeface="楷体_GB2312" pitchFamily="49" charset="-122"/>
              </a:rPr>
              <a:t>如：正整数</a:t>
            </a:r>
            <a:r>
              <a:rPr lang="en-US" altLang="zh-CN" sz="3000" b="1">
                <a:solidFill>
                  <a:schemeClr val="accent6">
                    <a:lumMod val="50000"/>
                  </a:schemeClr>
                </a:solidFill>
                <a:latin typeface="楷体_GB2312" pitchFamily="49" charset="-122"/>
                <a:ea typeface="楷体_GB2312" pitchFamily="49" charset="-122"/>
              </a:rPr>
              <a:t>518054</a:t>
            </a:r>
            <a:r>
              <a:rPr lang="zh-CN" altLang="en-US" sz="3000" b="1">
                <a:solidFill>
                  <a:schemeClr val="accent6">
                    <a:lumMod val="50000"/>
                  </a:schemeClr>
                </a:solidFill>
                <a:latin typeface="楷体_GB2312" pitchFamily="49" charset="-122"/>
                <a:ea typeface="楷体_GB2312" pitchFamily="49" charset="-122"/>
              </a:rPr>
              <a:t>。</a:t>
            </a:r>
          </a:p>
        </p:txBody>
      </p:sp>
      <p:sp>
        <p:nvSpPr>
          <p:cNvPr id="7" name="Text Box 14"/>
          <p:cNvSpPr txBox="1">
            <a:spLocks noChangeArrowheads="1"/>
          </p:cNvSpPr>
          <p:nvPr/>
        </p:nvSpPr>
        <p:spPr bwMode="auto">
          <a:xfrm>
            <a:off x="1023938" y="4339803"/>
            <a:ext cx="14605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2700" dir="5400000" algn="ctr" rotWithShape="0">
                    <a:schemeClr val="tx1"/>
                  </a:outerShdw>
                </a:effectLst>
              </a14:hiddenEffects>
            </a:ext>
          </a:extLst>
        </p:spPr>
        <p:txBody>
          <a:bodyPr>
            <a:spAutoFit/>
          </a:bodyPr>
          <a:lstStyle/>
          <a:p>
            <a:r>
              <a:rPr lang="en-US" altLang="zh-CN" sz="3000" b="1">
                <a:solidFill>
                  <a:schemeClr val="accent6">
                    <a:lumMod val="50000"/>
                  </a:schemeClr>
                </a:solidFill>
                <a:latin typeface="楷体_GB2312" pitchFamily="49" charset="-122"/>
                <a:ea typeface="楷体_GB2312" pitchFamily="49" charset="-122"/>
              </a:rPr>
              <a:t>518054</a:t>
            </a:r>
          </a:p>
        </p:txBody>
      </p:sp>
      <p:sp>
        <p:nvSpPr>
          <p:cNvPr id="8" name="Text Box 15"/>
          <p:cNvSpPr txBox="1">
            <a:spLocks noChangeArrowheads="1"/>
          </p:cNvSpPr>
          <p:nvPr/>
        </p:nvSpPr>
        <p:spPr bwMode="auto">
          <a:xfrm>
            <a:off x="2895600" y="4347741"/>
            <a:ext cx="812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2700" dir="5400000" algn="ctr" rotWithShape="0">
                    <a:schemeClr val="tx1"/>
                  </a:outerShdw>
                </a:effectLst>
              </a14:hiddenEffects>
            </a:ext>
          </a:extLst>
        </p:spPr>
        <p:txBody>
          <a:bodyPr>
            <a:spAutoFit/>
          </a:bodyPr>
          <a:lstStyle/>
          <a:p>
            <a:r>
              <a:rPr lang="en-US" altLang="zh-CN" sz="3000" b="1">
                <a:solidFill>
                  <a:schemeClr val="accent6">
                    <a:lumMod val="50000"/>
                  </a:schemeClr>
                </a:solidFill>
                <a:latin typeface="楷体_GB2312" pitchFamily="49" charset="-122"/>
                <a:ea typeface="楷体_GB2312" pitchFamily="49" charset="-122"/>
              </a:rPr>
              <a:t>336</a:t>
            </a:r>
          </a:p>
        </p:txBody>
      </p:sp>
      <p:sp>
        <p:nvSpPr>
          <p:cNvPr id="9" name="Text Box 16"/>
          <p:cNvSpPr txBox="1">
            <a:spLocks noChangeArrowheads="1"/>
          </p:cNvSpPr>
          <p:nvPr/>
        </p:nvSpPr>
        <p:spPr bwMode="auto">
          <a:xfrm>
            <a:off x="4211638" y="4347741"/>
            <a:ext cx="812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2700" dir="5400000" algn="ctr" rotWithShape="0">
                    <a:schemeClr val="tx1"/>
                  </a:outerShdw>
                </a:effectLst>
              </a14:hiddenEffects>
            </a:ext>
          </a:extLst>
        </p:spPr>
        <p:txBody>
          <a:bodyPr>
            <a:spAutoFit/>
          </a:bodyPr>
          <a:lstStyle/>
          <a:p>
            <a:r>
              <a:rPr lang="en-US" altLang="zh-CN" sz="3000" b="1">
                <a:solidFill>
                  <a:schemeClr val="accent6">
                    <a:lumMod val="50000"/>
                  </a:schemeClr>
                </a:solidFill>
                <a:latin typeface="楷体_GB2312" pitchFamily="49" charset="-122"/>
                <a:ea typeface="楷体_GB2312" pitchFamily="49" charset="-122"/>
              </a:rPr>
              <a:t>123</a:t>
            </a:r>
          </a:p>
        </p:txBody>
      </p:sp>
      <p:sp>
        <p:nvSpPr>
          <p:cNvPr id="10" name="Text Box 17"/>
          <p:cNvSpPr txBox="1">
            <a:spLocks noChangeArrowheads="1"/>
          </p:cNvSpPr>
          <p:nvPr/>
        </p:nvSpPr>
        <p:spPr bwMode="auto">
          <a:xfrm>
            <a:off x="5559425" y="4347741"/>
            <a:ext cx="812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2700" dir="5400000" algn="ctr" rotWithShape="0">
                    <a:schemeClr val="tx1"/>
                  </a:outerShdw>
                </a:effectLst>
              </a14:hiddenEffects>
            </a:ext>
          </a:extLst>
        </p:spPr>
        <p:txBody>
          <a:bodyPr>
            <a:spAutoFit/>
          </a:bodyPr>
          <a:lstStyle/>
          <a:p>
            <a:r>
              <a:rPr lang="en-US" altLang="zh-CN" sz="3000" b="1">
                <a:solidFill>
                  <a:schemeClr val="accent6">
                    <a:lumMod val="50000"/>
                  </a:schemeClr>
                </a:solidFill>
                <a:latin typeface="楷体_GB2312" pitchFamily="49" charset="-122"/>
                <a:ea typeface="楷体_GB2312" pitchFamily="49" charset="-122"/>
              </a:rPr>
              <a:t>123</a:t>
            </a:r>
          </a:p>
        </p:txBody>
      </p:sp>
      <p:sp>
        <p:nvSpPr>
          <p:cNvPr id="11" name="Line 19"/>
          <p:cNvSpPr>
            <a:spLocks noChangeShapeType="1"/>
          </p:cNvSpPr>
          <p:nvPr/>
        </p:nvSpPr>
        <p:spPr bwMode="auto">
          <a:xfrm>
            <a:off x="2411413" y="4679528"/>
            <a:ext cx="431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6">
                  <a:lumMod val="50000"/>
                </a:schemeClr>
              </a:solidFill>
            </a:endParaRPr>
          </a:p>
        </p:txBody>
      </p:sp>
      <p:sp>
        <p:nvSpPr>
          <p:cNvPr id="12" name="Line 20"/>
          <p:cNvSpPr>
            <a:spLocks noChangeShapeType="1"/>
          </p:cNvSpPr>
          <p:nvPr/>
        </p:nvSpPr>
        <p:spPr bwMode="auto">
          <a:xfrm>
            <a:off x="3779838" y="4679528"/>
            <a:ext cx="431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6">
                  <a:lumMod val="50000"/>
                </a:schemeClr>
              </a:solidFill>
            </a:endParaRPr>
          </a:p>
        </p:txBody>
      </p:sp>
      <p:sp>
        <p:nvSpPr>
          <p:cNvPr id="13" name="Line 21"/>
          <p:cNvSpPr>
            <a:spLocks noChangeShapeType="1"/>
          </p:cNvSpPr>
          <p:nvPr/>
        </p:nvSpPr>
        <p:spPr bwMode="auto">
          <a:xfrm>
            <a:off x="5076825" y="4679528"/>
            <a:ext cx="431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6">
                  <a:lumMod val="50000"/>
                </a:schemeClr>
              </a:solidFill>
            </a:endParaRPr>
          </a:p>
        </p:txBody>
      </p:sp>
      <p:sp>
        <p:nvSpPr>
          <p:cNvPr id="14" name="Rectangle 22"/>
          <p:cNvSpPr>
            <a:spLocks noChangeArrowheads="1"/>
          </p:cNvSpPr>
          <p:nvPr/>
        </p:nvSpPr>
        <p:spPr bwMode="auto">
          <a:xfrm>
            <a:off x="179388" y="5039891"/>
            <a:ext cx="46085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2700" dir="5400000" algn="ctr" rotWithShape="0">
                    <a:schemeClr val="tx1"/>
                  </a:outerShdw>
                </a:effectLst>
              </a14:hiddenEffects>
            </a:ext>
          </a:extLst>
        </p:spPr>
        <p:txBody>
          <a:bodyPr>
            <a:spAutoFit/>
          </a:bodyPr>
          <a:lstStyle/>
          <a:p>
            <a:r>
              <a:rPr lang="zh-CN" altLang="en-US" sz="3000" b="1">
                <a:solidFill>
                  <a:schemeClr val="accent6">
                    <a:lumMod val="50000"/>
                  </a:schemeClr>
                </a:solidFill>
                <a:latin typeface="楷体_GB2312" pitchFamily="49" charset="-122"/>
                <a:ea typeface="楷体_GB2312" pitchFamily="49" charset="-122"/>
              </a:rPr>
              <a:t>如：正整数</a:t>
            </a:r>
            <a:r>
              <a:rPr lang="en-US" altLang="zh-CN" sz="3000" b="1">
                <a:solidFill>
                  <a:schemeClr val="accent6">
                    <a:lumMod val="50000"/>
                  </a:schemeClr>
                </a:solidFill>
                <a:latin typeface="楷体_GB2312" pitchFamily="49" charset="-122"/>
                <a:ea typeface="楷体_GB2312" pitchFamily="49" charset="-122"/>
              </a:rPr>
              <a:t>13246670125</a:t>
            </a:r>
            <a:r>
              <a:rPr lang="zh-CN" altLang="en-US" sz="3000" b="1">
                <a:solidFill>
                  <a:schemeClr val="accent6">
                    <a:lumMod val="50000"/>
                  </a:schemeClr>
                </a:solidFill>
                <a:latin typeface="楷体_GB2312" pitchFamily="49" charset="-122"/>
                <a:ea typeface="楷体_GB2312" pitchFamily="49" charset="-122"/>
              </a:rPr>
              <a:t>。</a:t>
            </a:r>
          </a:p>
        </p:txBody>
      </p:sp>
      <p:sp>
        <p:nvSpPr>
          <p:cNvPr id="15" name="Text Box 23"/>
          <p:cNvSpPr txBox="1">
            <a:spLocks noChangeArrowheads="1"/>
          </p:cNvSpPr>
          <p:nvPr/>
        </p:nvSpPr>
        <p:spPr bwMode="auto">
          <a:xfrm>
            <a:off x="1042988" y="5832053"/>
            <a:ext cx="26844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2700" dir="5400000" algn="ctr" rotWithShape="0">
                    <a:schemeClr val="tx1"/>
                  </a:outerShdw>
                </a:effectLst>
              </a14:hiddenEffects>
            </a:ext>
          </a:extLst>
        </p:spPr>
        <p:txBody>
          <a:bodyPr>
            <a:spAutoFit/>
          </a:bodyPr>
          <a:lstStyle/>
          <a:p>
            <a:r>
              <a:rPr lang="en-US" altLang="zh-CN" sz="3000" b="1">
                <a:solidFill>
                  <a:schemeClr val="accent6">
                    <a:lumMod val="50000"/>
                  </a:schemeClr>
                </a:solidFill>
                <a:latin typeface="楷体_GB2312" pitchFamily="49" charset="-122"/>
                <a:ea typeface="楷体_GB2312" pitchFamily="49" charset="-122"/>
              </a:rPr>
              <a:t>13246670125</a:t>
            </a:r>
          </a:p>
        </p:txBody>
      </p:sp>
      <p:sp>
        <p:nvSpPr>
          <p:cNvPr id="16" name="Text Box 24"/>
          <p:cNvSpPr txBox="1">
            <a:spLocks noChangeArrowheads="1"/>
          </p:cNvSpPr>
          <p:nvPr/>
        </p:nvSpPr>
        <p:spPr bwMode="auto">
          <a:xfrm>
            <a:off x="3708400" y="5832053"/>
            <a:ext cx="11509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2700" dir="5400000" algn="ctr" rotWithShape="0">
                    <a:schemeClr val="tx1"/>
                  </a:outerShdw>
                </a:effectLst>
              </a14:hiddenEffects>
            </a:ext>
          </a:extLst>
        </p:spPr>
        <p:txBody>
          <a:bodyPr>
            <a:spAutoFit/>
          </a:bodyPr>
          <a:lstStyle/>
          <a:p>
            <a:r>
              <a:rPr lang="en-US" altLang="zh-CN" sz="3000" b="1">
                <a:solidFill>
                  <a:schemeClr val="accent6">
                    <a:lumMod val="50000"/>
                  </a:schemeClr>
                </a:solidFill>
                <a:latin typeface="楷体_GB2312" pitchFamily="49" charset="-122"/>
                <a:ea typeface="楷体_GB2312" pitchFamily="49" charset="-122"/>
              </a:rPr>
              <a:t>6511</a:t>
            </a:r>
          </a:p>
        </p:txBody>
      </p:sp>
      <p:sp>
        <p:nvSpPr>
          <p:cNvPr id="17" name="Text Box 25"/>
          <p:cNvSpPr txBox="1">
            <a:spLocks noChangeArrowheads="1"/>
          </p:cNvSpPr>
          <p:nvPr/>
        </p:nvSpPr>
        <p:spPr bwMode="auto">
          <a:xfrm>
            <a:off x="5003800" y="5832053"/>
            <a:ext cx="11509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2700" dir="5400000" algn="ctr" rotWithShape="0">
                    <a:schemeClr val="tx1"/>
                  </a:outerShdw>
                </a:effectLst>
              </a14:hiddenEffects>
            </a:ext>
          </a:extLst>
        </p:spPr>
        <p:txBody>
          <a:bodyPr>
            <a:spAutoFit/>
          </a:bodyPr>
          <a:lstStyle/>
          <a:p>
            <a:r>
              <a:rPr lang="en-US" altLang="zh-CN" sz="3000" b="1">
                <a:solidFill>
                  <a:schemeClr val="accent6">
                    <a:lumMod val="50000"/>
                  </a:schemeClr>
                </a:solidFill>
                <a:latin typeface="楷体_GB2312" pitchFamily="49" charset="-122"/>
                <a:ea typeface="楷体_GB2312" pitchFamily="49" charset="-122"/>
              </a:rPr>
              <a:t>134</a:t>
            </a:r>
          </a:p>
        </p:txBody>
      </p:sp>
      <p:sp>
        <p:nvSpPr>
          <p:cNvPr id="18" name="Text Box 26"/>
          <p:cNvSpPr txBox="1">
            <a:spLocks noChangeArrowheads="1"/>
          </p:cNvSpPr>
          <p:nvPr/>
        </p:nvSpPr>
        <p:spPr bwMode="auto">
          <a:xfrm>
            <a:off x="6156325" y="5832053"/>
            <a:ext cx="11509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2700" dir="5400000" algn="ctr" rotWithShape="0">
                    <a:schemeClr val="tx1"/>
                  </a:outerShdw>
                </a:effectLst>
              </a14:hiddenEffects>
            </a:ext>
          </a:extLst>
        </p:spPr>
        <p:txBody>
          <a:bodyPr>
            <a:spAutoFit/>
          </a:bodyPr>
          <a:lstStyle/>
          <a:p>
            <a:r>
              <a:rPr lang="en-US" altLang="zh-CN" sz="3000" b="1">
                <a:solidFill>
                  <a:schemeClr val="accent6">
                    <a:lumMod val="50000"/>
                  </a:schemeClr>
                </a:solidFill>
                <a:latin typeface="楷体_GB2312" pitchFamily="49" charset="-122"/>
                <a:ea typeface="楷体_GB2312" pitchFamily="49" charset="-122"/>
              </a:rPr>
              <a:t>123</a:t>
            </a:r>
          </a:p>
        </p:txBody>
      </p:sp>
      <p:sp>
        <p:nvSpPr>
          <p:cNvPr id="19" name="Line 27"/>
          <p:cNvSpPr>
            <a:spLocks noChangeShapeType="1"/>
          </p:cNvSpPr>
          <p:nvPr/>
        </p:nvSpPr>
        <p:spPr bwMode="auto">
          <a:xfrm>
            <a:off x="3348038" y="6120978"/>
            <a:ext cx="431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6">
                  <a:lumMod val="50000"/>
                </a:schemeClr>
              </a:solidFill>
            </a:endParaRPr>
          </a:p>
        </p:txBody>
      </p:sp>
      <p:sp>
        <p:nvSpPr>
          <p:cNvPr id="20" name="Line 28"/>
          <p:cNvSpPr>
            <a:spLocks noChangeShapeType="1"/>
          </p:cNvSpPr>
          <p:nvPr/>
        </p:nvSpPr>
        <p:spPr bwMode="auto">
          <a:xfrm>
            <a:off x="4643438" y="6120978"/>
            <a:ext cx="431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6">
                  <a:lumMod val="50000"/>
                </a:schemeClr>
              </a:solidFill>
            </a:endParaRPr>
          </a:p>
        </p:txBody>
      </p:sp>
      <p:sp>
        <p:nvSpPr>
          <p:cNvPr id="21" name="Line 29"/>
          <p:cNvSpPr>
            <a:spLocks noChangeShapeType="1"/>
          </p:cNvSpPr>
          <p:nvPr/>
        </p:nvSpPr>
        <p:spPr bwMode="auto">
          <a:xfrm>
            <a:off x="5795963" y="6120978"/>
            <a:ext cx="431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6">
                  <a:lumMod val="50000"/>
                </a:schemeClr>
              </a:solidFill>
            </a:endParaRPr>
          </a:p>
        </p:txBody>
      </p:sp>
      <p:pic>
        <p:nvPicPr>
          <p:cNvPr id="22"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7772" y="0"/>
            <a:ext cx="1560732" cy="1448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683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p:bldP spid="15" grpId="0"/>
      <p:bldP spid="16" grpId="0"/>
      <p:bldP spid="17" grpId="0"/>
      <p:bldP spid="18" grpId="0"/>
      <p:bldP spid="19" grpId="0" animBg="1"/>
      <p:bldP spid="20" grpId="0" animBg="1"/>
      <p:bldP spid="2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olidFill>
                  <a:schemeClr val="accent6">
                    <a:lumMod val="50000"/>
                  </a:schemeClr>
                </a:solidFill>
                <a:ea typeface="黑体" pitchFamily="49" charset="-122"/>
              </a:rPr>
              <a:t>数字黑洞</a:t>
            </a:r>
            <a:r>
              <a:rPr lang="en-US" altLang="zh-CN" dirty="0">
                <a:solidFill>
                  <a:schemeClr val="accent6">
                    <a:lumMod val="50000"/>
                  </a:schemeClr>
                </a:solidFill>
                <a:ea typeface="黑体" pitchFamily="49" charset="-122"/>
              </a:rPr>
              <a:t>——</a:t>
            </a:r>
            <a:r>
              <a:rPr lang="en-US" altLang="zh-CN" dirty="0" smtClean="0">
                <a:solidFill>
                  <a:schemeClr val="accent6">
                    <a:lumMod val="50000"/>
                  </a:schemeClr>
                </a:solidFill>
                <a:ea typeface="黑体" pitchFamily="49" charset="-122"/>
              </a:rPr>
              <a:t>123</a:t>
            </a:r>
            <a:endParaRPr lang="zh-CN" altLang="en-US" dirty="0"/>
          </a:p>
        </p:txBody>
      </p:sp>
      <p:sp>
        <p:nvSpPr>
          <p:cNvPr id="6" name="Text Box 3"/>
          <p:cNvSpPr txBox="1">
            <a:spLocks noChangeArrowheads="1"/>
          </p:cNvSpPr>
          <p:nvPr/>
        </p:nvSpPr>
        <p:spPr bwMode="auto">
          <a:xfrm>
            <a:off x="183084" y="929853"/>
            <a:ext cx="8839279"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accent6">
                    <a:lumMod val="50000"/>
                  </a:schemeClr>
                </a:solidFill>
                <a:latin typeface="仿宋_GB2312" pitchFamily="49" charset="-122"/>
                <a:ea typeface="仿宋_GB2312" pitchFamily="49" charset="-122"/>
              </a:rPr>
              <a:t>    </a:t>
            </a:r>
            <a:r>
              <a:rPr lang="zh-CN" altLang="en-US" sz="3200" b="1" dirty="0">
                <a:solidFill>
                  <a:schemeClr val="accent6">
                    <a:lumMod val="50000"/>
                  </a:schemeClr>
                </a:solidFill>
                <a:latin typeface="仿宋_GB2312" pitchFamily="49" charset="-122"/>
                <a:ea typeface="仿宋_GB2312" pitchFamily="49" charset="-122"/>
              </a:rPr>
              <a:t>任取一个正整数，将组成这个数的偶数的数</a:t>
            </a:r>
          </a:p>
          <a:p>
            <a:r>
              <a:rPr lang="zh-CN" altLang="en-US" sz="3200" b="1" dirty="0">
                <a:solidFill>
                  <a:schemeClr val="accent6">
                    <a:lumMod val="50000"/>
                  </a:schemeClr>
                </a:solidFill>
                <a:latin typeface="仿宋_GB2312" pitchFamily="49" charset="-122"/>
                <a:ea typeface="仿宋_GB2312" pitchFamily="49" charset="-122"/>
              </a:rPr>
              <a:t>字个数，奇数的数字个数和这个数的数字位数依</a:t>
            </a:r>
          </a:p>
          <a:p>
            <a:r>
              <a:rPr lang="zh-CN" altLang="en-US" sz="3200" b="1" dirty="0">
                <a:solidFill>
                  <a:schemeClr val="accent6">
                    <a:lumMod val="50000"/>
                  </a:schemeClr>
                </a:solidFill>
                <a:latin typeface="仿宋_GB2312" pitchFamily="49" charset="-122"/>
                <a:ea typeface="仿宋_GB2312" pitchFamily="49" charset="-122"/>
              </a:rPr>
              <a:t>次写下来，组成一个新的数，重复上述步骤，你</a:t>
            </a:r>
          </a:p>
          <a:p>
            <a:r>
              <a:rPr lang="zh-CN" altLang="en-US" sz="3200" b="1" dirty="0">
                <a:solidFill>
                  <a:schemeClr val="accent6">
                    <a:lumMod val="50000"/>
                  </a:schemeClr>
                </a:solidFill>
                <a:latin typeface="仿宋_GB2312" pitchFamily="49" charset="-122"/>
                <a:ea typeface="仿宋_GB2312" pitchFamily="49" charset="-122"/>
              </a:rPr>
              <a:t>会发现，最后的结果始终是</a:t>
            </a:r>
            <a:r>
              <a:rPr lang="en-US" altLang="zh-CN" sz="3200" b="1" dirty="0">
                <a:solidFill>
                  <a:schemeClr val="accent6">
                    <a:lumMod val="50000"/>
                  </a:schemeClr>
                </a:solidFill>
                <a:latin typeface="仿宋_GB2312" pitchFamily="49" charset="-122"/>
                <a:ea typeface="仿宋_GB2312" pitchFamily="49" charset="-122"/>
              </a:rPr>
              <a:t>123</a:t>
            </a:r>
            <a:r>
              <a:rPr lang="zh-CN" altLang="en-US" sz="3200" b="1" dirty="0">
                <a:solidFill>
                  <a:schemeClr val="accent6">
                    <a:lumMod val="50000"/>
                  </a:schemeClr>
                </a:solidFill>
                <a:latin typeface="仿宋_GB2312" pitchFamily="49" charset="-122"/>
                <a:ea typeface="仿宋_GB2312" pitchFamily="49" charset="-122"/>
              </a:rPr>
              <a:t>。 </a:t>
            </a:r>
          </a:p>
        </p:txBody>
      </p:sp>
      <p:sp>
        <p:nvSpPr>
          <p:cNvPr id="7" name="Text Box 3"/>
          <p:cNvSpPr txBox="1">
            <a:spLocks noChangeArrowheads="1"/>
          </p:cNvSpPr>
          <p:nvPr/>
        </p:nvSpPr>
        <p:spPr bwMode="auto">
          <a:xfrm>
            <a:off x="183084" y="3034248"/>
            <a:ext cx="820534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accent6">
                    <a:lumMod val="50000"/>
                  </a:schemeClr>
                </a:solidFill>
                <a:latin typeface="黑体" panose="02010609060101010101" pitchFamily="49" charset="-122"/>
                <a:ea typeface="黑体" panose="02010609060101010101" pitchFamily="49" charset="-122"/>
              </a:rPr>
              <a:t>输</a:t>
            </a:r>
            <a:r>
              <a:rPr lang="zh-CN" altLang="en-US" sz="2800" b="1" dirty="0" smtClean="0">
                <a:solidFill>
                  <a:schemeClr val="accent6">
                    <a:lumMod val="50000"/>
                  </a:schemeClr>
                </a:solidFill>
                <a:latin typeface="黑体" panose="02010609060101010101" pitchFamily="49" charset="-122"/>
                <a:ea typeface="黑体" panose="02010609060101010101" pitchFamily="49" charset="-122"/>
              </a:rPr>
              <a:t>入：一个正整数</a:t>
            </a:r>
            <a:endParaRPr lang="en-US" altLang="zh-CN" sz="2800" b="1" dirty="0" smtClean="0">
              <a:solidFill>
                <a:schemeClr val="accent6">
                  <a:lumMod val="50000"/>
                </a:schemeClr>
              </a:solidFill>
              <a:latin typeface="黑体" panose="02010609060101010101" pitchFamily="49" charset="-122"/>
              <a:ea typeface="黑体" panose="02010609060101010101" pitchFamily="49" charset="-122"/>
            </a:endParaRPr>
          </a:p>
          <a:p>
            <a:r>
              <a:rPr lang="en-US" altLang="zh-CN" sz="2800" b="1" dirty="0">
                <a:solidFill>
                  <a:schemeClr val="accent6">
                    <a:lumMod val="50000"/>
                  </a:schemeClr>
                </a:solidFill>
                <a:latin typeface="黑体" panose="02010609060101010101" pitchFamily="49" charset="-122"/>
                <a:ea typeface="黑体" panose="02010609060101010101" pitchFamily="49" charset="-122"/>
              </a:rPr>
              <a:t>	</a:t>
            </a:r>
            <a:r>
              <a:rPr lang="zh-CN" altLang="en-US" sz="2800" b="1" dirty="0">
                <a:solidFill>
                  <a:schemeClr val="accent6">
                    <a:lumMod val="50000"/>
                  </a:schemeClr>
                </a:solidFill>
                <a:latin typeface="黑体" panose="02010609060101010101" pitchFamily="49" charset="-122"/>
                <a:ea typeface="黑体" panose="02010609060101010101" pitchFamily="49" charset="-122"/>
              </a:rPr>
              <a:t>隐</a:t>
            </a:r>
            <a:r>
              <a:rPr lang="zh-CN" altLang="en-US" sz="2800" b="1" dirty="0" smtClean="0">
                <a:solidFill>
                  <a:schemeClr val="accent6">
                    <a:lumMod val="50000"/>
                  </a:schemeClr>
                </a:solidFill>
                <a:latin typeface="黑体" panose="02010609060101010101" pitchFamily="49" charset="-122"/>
                <a:ea typeface="黑体" panose="02010609060101010101" pitchFamily="49" charset="-122"/>
              </a:rPr>
              <a:t>含条件该正整数</a:t>
            </a:r>
            <a:r>
              <a:rPr lang="en-US" altLang="zh-CN" sz="2800" b="1" dirty="0" smtClean="0">
                <a:solidFill>
                  <a:schemeClr val="accent6">
                    <a:lumMod val="50000"/>
                  </a:schemeClr>
                </a:solidFill>
                <a:latin typeface="黑体" panose="02010609060101010101" pitchFamily="49" charset="-122"/>
                <a:ea typeface="黑体" panose="02010609060101010101" pitchFamily="49" charset="-122"/>
              </a:rPr>
              <a:t>&gt;3</a:t>
            </a:r>
            <a:r>
              <a:rPr lang="zh-CN" altLang="en-US" sz="2800" b="1" dirty="0" smtClean="0">
                <a:solidFill>
                  <a:schemeClr val="accent6">
                    <a:lumMod val="50000"/>
                  </a:schemeClr>
                </a:solidFill>
                <a:latin typeface="黑体" panose="02010609060101010101" pitchFamily="49" charset="-122"/>
                <a:ea typeface="黑体" panose="02010609060101010101" pitchFamily="49" charset="-122"/>
              </a:rPr>
              <a:t>位数</a:t>
            </a:r>
            <a:endParaRPr lang="en-US" altLang="zh-CN" sz="2800" b="1" dirty="0" smtClean="0">
              <a:solidFill>
                <a:schemeClr val="accent6">
                  <a:lumMod val="50000"/>
                </a:schemeClr>
              </a:solidFill>
              <a:latin typeface="黑体" panose="02010609060101010101" pitchFamily="49" charset="-122"/>
              <a:ea typeface="黑体" panose="02010609060101010101" pitchFamily="49" charset="-122"/>
            </a:endParaRPr>
          </a:p>
          <a:p>
            <a:r>
              <a:rPr lang="zh-CN" altLang="en-US" sz="2800" b="1" dirty="0">
                <a:solidFill>
                  <a:schemeClr val="accent6">
                    <a:lumMod val="50000"/>
                  </a:schemeClr>
                </a:solidFill>
                <a:latin typeface="黑体" panose="02010609060101010101" pitchFamily="49" charset="-122"/>
                <a:ea typeface="黑体" panose="02010609060101010101" pitchFamily="49" charset="-122"/>
              </a:rPr>
              <a:t>输</a:t>
            </a:r>
            <a:r>
              <a:rPr lang="zh-CN" altLang="en-US" sz="2800" b="1" dirty="0" smtClean="0">
                <a:solidFill>
                  <a:schemeClr val="accent6">
                    <a:lumMod val="50000"/>
                  </a:schemeClr>
                </a:solidFill>
                <a:latin typeface="黑体" panose="02010609060101010101" pitchFamily="49" charset="-122"/>
                <a:ea typeface="黑体" panose="02010609060101010101" pitchFamily="49" charset="-122"/>
              </a:rPr>
              <a:t>出：最后结果是否是</a:t>
            </a:r>
            <a:r>
              <a:rPr lang="en-US" altLang="zh-CN" sz="2800" b="1" dirty="0" smtClean="0">
                <a:solidFill>
                  <a:schemeClr val="accent6">
                    <a:lumMod val="50000"/>
                  </a:schemeClr>
                </a:solidFill>
                <a:latin typeface="黑体" panose="02010609060101010101" pitchFamily="49" charset="-122"/>
                <a:ea typeface="黑体" panose="02010609060101010101" pitchFamily="49" charset="-122"/>
              </a:rPr>
              <a:t>123</a:t>
            </a:r>
          </a:p>
          <a:p>
            <a:r>
              <a:rPr lang="zh-CN" altLang="en-US" sz="2800" b="1" dirty="0">
                <a:solidFill>
                  <a:schemeClr val="accent6">
                    <a:lumMod val="50000"/>
                  </a:schemeClr>
                </a:solidFill>
                <a:latin typeface="黑体" panose="02010609060101010101" pitchFamily="49" charset="-122"/>
                <a:ea typeface="黑体" panose="02010609060101010101" pitchFamily="49" charset="-122"/>
              </a:rPr>
              <a:t>方法</a:t>
            </a:r>
            <a:r>
              <a:rPr lang="en-US" altLang="zh-CN" sz="2800" b="1" dirty="0" smtClean="0">
                <a:solidFill>
                  <a:schemeClr val="accent6">
                    <a:lumMod val="50000"/>
                  </a:schemeClr>
                </a:solidFill>
                <a:latin typeface="黑体" panose="02010609060101010101" pitchFamily="49" charset="-122"/>
                <a:ea typeface="黑体" panose="02010609060101010101" pitchFamily="49" charset="-122"/>
              </a:rPr>
              <a:t>:</a:t>
            </a:r>
          </a:p>
          <a:p>
            <a:r>
              <a:rPr lang="en-US" altLang="zh-CN" sz="2800" b="1" dirty="0">
                <a:solidFill>
                  <a:schemeClr val="accent6">
                    <a:lumMod val="50000"/>
                  </a:schemeClr>
                </a:solidFill>
                <a:latin typeface="黑体" panose="02010609060101010101" pitchFamily="49" charset="-122"/>
                <a:ea typeface="黑体" panose="02010609060101010101" pitchFamily="49" charset="-122"/>
              </a:rPr>
              <a:t>	</a:t>
            </a:r>
            <a:r>
              <a:rPr lang="zh-CN" altLang="en-US" sz="2800" b="1" dirty="0" smtClean="0">
                <a:solidFill>
                  <a:schemeClr val="accent6">
                    <a:lumMod val="50000"/>
                  </a:schemeClr>
                </a:solidFill>
                <a:latin typeface="黑体" panose="02010609060101010101" pitchFamily="49" charset="-122"/>
                <a:ea typeface="黑体" panose="02010609060101010101" pitchFamily="49" charset="-122"/>
              </a:rPr>
              <a:t>① 数字拆解</a:t>
            </a:r>
            <a:endParaRPr lang="en-US" altLang="zh-CN" sz="2800" b="1" dirty="0" smtClean="0">
              <a:solidFill>
                <a:schemeClr val="accent6">
                  <a:lumMod val="50000"/>
                </a:schemeClr>
              </a:solidFill>
              <a:latin typeface="黑体" panose="02010609060101010101" pitchFamily="49" charset="-122"/>
              <a:ea typeface="黑体" panose="02010609060101010101" pitchFamily="49" charset="-122"/>
            </a:endParaRPr>
          </a:p>
          <a:p>
            <a:r>
              <a:rPr lang="en-US" altLang="zh-CN" sz="2800" b="1" dirty="0" smtClean="0">
                <a:solidFill>
                  <a:schemeClr val="accent6">
                    <a:lumMod val="50000"/>
                  </a:schemeClr>
                </a:solidFill>
                <a:latin typeface="黑体" panose="02010609060101010101" pitchFamily="49" charset="-122"/>
                <a:ea typeface="黑体" panose="02010609060101010101" pitchFamily="49" charset="-122"/>
              </a:rPr>
              <a:t>	</a:t>
            </a:r>
            <a:r>
              <a:rPr lang="zh-CN" altLang="en-US" sz="2800" b="1" dirty="0" smtClean="0">
                <a:solidFill>
                  <a:schemeClr val="accent6">
                    <a:lumMod val="50000"/>
                  </a:schemeClr>
                </a:solidFill>
                <a:latin typeface="黑体" panose="02010609060101010101" pitchFamily="49" charset="-122"/>
                <a:ea typeface="黑体" panose="02010609060101010101" pitchFamily="49" charset="-122"/>
              </a:rPr>
              <a:t>② 判断</a:t>
            </a:r>
            <a:r>
              <a:rPr lang="zh-CN" altLang="en-US" sz="2800" b="1" dirty="0">
                <a:solidFill>
                  <a:schemeClr val="accent6">
                    <a:lumMod val="50000"/>
                  </a:schemeClr>
                </a:solidFill>
                <a:latin typeface="黑体" panose="02010609060101010101" pitchFamily="49" charset="-122"/>
                <a:ea typeface="黑体" panose="02010609060101010101" pitchFamily="49" charset="-122"/>
              </a:rPr>
              <a:t>奇偶性并累</a:t>
            </a:r>
            <a:r>
              <a:rPr lang="zh-CN" altLang="en-US" sz="2800" b="1" dirty="0" smtClean="0">
                <a:solidFill>
                  <a:schemeClr val="accent6">
                    <a:lumMod val="50000"/>
                  </a:schemeClr>
                </a:solidFill>
                <a:latin typeface="黑体" panose="02010609060101010101" pitchFamily="49" charset="-122"/>
                <a:ea typeface="黑体" panose="02010609060101010101" pitchFamily="49" charset="-122"/>
              </a:rPr>
              <a:t>加</a:t>
            </a:r>
            <a:endParaRPr lang="en-US" altLang="zh-CN" sz="2800" b="1" dirty="0">
              <a:solidFill>
                <a:schemeClr val="accent6">
                  <a:lumMod val="50000"/>
                </a:schemeClr>
              </a:solidFill>
              <a:latin typeface="黑体" panose="02010609060101010101" pitchFamily="49" charset="-122"/>
              <a:ea typeface="黑体" panose="02010609060101010101" pitchFamily="49" charset="-122"/>
            </a:endParaRPr>
          </a:p>
          <a:p>
            <a:r>
              <a:rPr lang="en-US" altLang="zh-CN" sz="2800" b="1" dirty="0" smtClean="0">
                <a:solidFill>
                  <a:schemeClr val="accent6">
                    <a:lumMod val="50000"/>
                  </a:schemeClr>
                </a:solidFill>
                <a:latin typeface="黑体" panose="02010609060101010101" pitchFamily="49" charset="-122"/>
                <a:ea typeface="黑体" panose="02010609060101010101" pitchFamily="49" charset="-122"/>
              </a:rPr>
              <a:t>	</a:t>
            </a:r>
            <a:r>
              <a:rPr lang="zh-CN" altLang="en-US" sz="2800" b="1" dirty="0" smtClean="0">
                <a:solidFill>
                  <a:schemeClr val="accent6">
                    <a:lumMod val="50000"/>
                  </a:schemeClr>
                </a:solidFill>
                <a:latin typeface="黑体" panose="02010609060101010101" pitchFamily="49" charset="-122"/>
                <a:ea typeface="黑体" panose="02010609060101010101" pitchFamily="49" charset="-122"/>
              </a:rPr>
              <a:t>③ 累加后结果</a:t>
            </a:r>
            <a:r>
              <a:rPr lang="en-US" altLang="zh-CN" sz="2800" b="1" dirty="0" smtClean="0">
                <a:solidFill>
                  <a:schemeClr val="accent6">
                    <a:lumMod val="50000"/>
                  </a:schemeClr>
                </a:solidFill>
                <a:latin typeface="黑体" panose="02010609060101010101" pitchFamily="49" charset="-122"/>
                <a:ea typeface="黑体" panose="02010609060101010101" pitchFamily="49" charset="-122"/>
              </a:rPr>
              <a:t>-&gt;</a:t>
            </a:r>
            <a:r>
              <a:rPr lang="zh-CN" altLang="en-US" sz="2800" b="1" dirty="0" smtClean="0">
                <a:solidFill>
                  <a:schemeClr val="accent6">
                    <a:lumMod val="50000"/>
                  </a:schemeClr>
                </a:solidFill>
                <a:latin typeface="黑体" panose="02010609060101010101" pitchFamily="49" charset="-122"/>
                <a:ea typeface="黑体" panose="02010609060101010101" pitchFamily="49" charset="-122"/>
              </a:rPr>
              <a:t>偶奇总</a:t>
            </a:r>
            <a:endParaRPr lang="en-US" altLang="zh-CN" sz="2800" b="1" dirty="0">
              <a:solidFill>
                <a:schemeClr val="accent6">
                  <a:lumMod val="50000"/>
                </a:schemeClr>
              </a:solidFill>
              <a:latin typeface="黑体" panose="02010609060101010101" pitchFamily="49" charset="-122"/>
              <a:ea typeface="黑体" panose="02010609060101010101" pitchFamily="49" charset="-122"/>
            </a:endParaRPr>
          </a:p>
          <a:p>
            <a:r>
              <a:rPr lang="en-US" altLang="zh-CN" sz="2800" b="1" dirty="0" smtClean="0">
                <a:solidFill>
                  <a:schemeClr val="accent6">
                    <a:lumMod val="50000"/>
                  </a:schemeClr>
                </a:solidFill>
                <a:latin typeface="黑体" panose="02010609060101010101" pitchFamily="49" charset="-122"/>
                <a:ea typeface="黑体" panose="02010609060101010101" pitchFamily="49" charset="-122"/>
              </a:rPr>
              <a:t>	④ </a:t>
            </a:r>
            <a:r>
              <a:rPr lang="zh-CN" altLang="en-US" sz="2800" b="1" dirty="0" smtClean="0">
                <a:solidFill>
                  <a:schemeClr val="accent6">
                    <a:lumMod val="50000"/>
                  </a:schemeClr>
                </a:solidFill>
                <a:latin typeface="黑体" panose="02010609060101010101" pitchFamily="49" charset="-122"/>
                <a:ea typeface="黑体" panose="02010609060101010101" pitchFamily="49" charset="-122"/>
              </a:rPr>
              <a:t>结果是否为</a:t>
            </a:r>
            <a:r>
              <a:rPr lang="en-US" altLang="zh-CN" sz="2800" b="1" dirty="0" smtClean="0">
                <a:solidFill>
                  <a:schemeClr val="accent6">
                    <a:lumMod val="50000"/>
                  </a:schemeClr>
                </a:solidFill>
                <a:latin typeface="黑体" panose="02010609060101010101" pitchFamily="49" charset="-122"/>
                <a:ea typeface="黑体" panose="02010609060101010101" pitchFamily="49" charset="-122"/>
              </a:rPr>
              <a:t>123</a:t>
            </a:r>
          </a:p>
        </p:txBody>
      </p:sp>
    </p:spTree>
    <p:extLst>
      <p:ext uri="{BB962C8B-B14F-4D97-AF65-F5344CB8AC3E}">
        <p14:creationId xmlns:p14="http://schemas.microsoft.com/office/powerpoint/2010/main" val="76628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22" y="0"/>
            <a:ext cx="1944216" cy="180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2"/>
          <p:cNvSpPr txBox="1">
            <a:spLocks noChangeArrowheads="1"/>
          </p:cNvSpPr>
          <p:nvPr/>
        </p:nvSpPr>
        <p:spPr bwMode="auto">
          <a:xfrm>
            <a:off x="240680" y="1805782"/>
            <a:ext cx="2182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accent6">
                    <a:lumMod val="50000"/>
                  </a:schemeClr>
                </a:solidFill>
                <a:ea typeface="黑体" pitchFamily="49" charset="-122"/>
              </a:rPr>
              <a:t>回文质数</a:t>
            </a:r>
          </a:p>
        </p:txBody>
      </p:sp>
      <p:sp>
        <p:nvSpPr>
          <p:cNvPr id="7" name="Text Box 3"/>
          <p:cNvSpPr txBox="1">
            <a:spLocks noChangeArrowheads="1"/>
          </p:cNvSpPr>
          <p:nvPr/>
        </p:nvSpPr>
        <p:spPr bwMode="auto">
          <a:xfrm>
            <a:off x="408955" y="2551907"/>
            <a:ext cx="84963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solidFill>
                  <a:schemeClr val="accent6">
                    <a:lumMod val="50000"/>
                  </a:schemeClr>
                </a:solidFill>
                <a:latin typeface="仿宋_GB2312" pitchFamily="49" charset="-122"/>
                <a:ea typeface="仿宋_GB2312" pitchFamily="49" charset="-122"/>
              </a:rPr>
              <a:t>    </a:t>
            </a:r>
            <a:r>
              <a:rPr lang="zh-CN" altLang="en-US" sz="3200" b="1" dirty="0">
                <a:solidFill>
                  <a:schemeClr val="accent6">
                    <a:lumMod val="50000"/>
                  </a:schemeClr>
                </a:solidFill>
                <a:latin typeface="仿宋_GB2312" pitchFamily="49" charset="-122"/>
                <a:ea typeface="仿宋_GB2312" pitchFamily="49" charset="-122"/>
              </a:rPr>
              <a:t>所谓回文质数就是指某数为质数，把该数的各个数字倒过来写，所得到的数仍是质数。如</a:t>
            </a:r>
            <a:r>
              <a:rPr lang="en-US" altLang="zh-CN" sz="3200" b="1" dirty="0">
                <a:solidFill>
                  <a:schemeClr val="accent6">
                    <a:lumMod val="50000"/>
                  </a:schemeClr>
                </a:solidFill>
                <a:latin typeface="仿宋_GB2312" pitchFamily="49" charset="-122"/>
                <a:ea typeface="仿宋_GB2312" pitchFamily="49" charset="-122"/>
              </a:rPr>
              <a:t>13</a:t>
            </a:r>
            <a:r>
              <a:rPr lang="zh-CN" altLang="en-US" sz="3200" b="1" dirty="0">
                <a:solidFill>
                  <a:schemeClr val="accent6">
                    <a:lumMod val="50000"/>
                  </a:schemeClr>
                </a:solidFill>
                <a:latin typeface="仿宋_GB2312" pitchFamily="49" charset="-122"/>
                <a:ea typeface="仿宋_GB2312" pitchFamily="49" charset="-122"/>
              </a:rPr>
              <a:t>倒过来是</a:t>
            </a:r>
            <a:r>
              <a:rPr lang="en-US" altLang="zh-CN" sz="3200" b="1" dirty="0">
                <a:solidFill>
                  <a:schemeClr val="accent6">
                    <a:lumMod val="50000"/>
                  </a:schemeClr>
                </a:solidFill>
                <a:latin typeface="仿宋_GB2312" pitchFamily="49" charset="-122"/>
                <a:ea typeface="仿宋_GB2312" pitchFamily="49" charset="-122"/>
              </a:rPr>
              <a:t>31</a:t>
            </a:r>
            <a:r>
              <a:rPr lang="zh-CN" altLang="en-US" sz="3200" b="1" dirty="0">
                <a:solidFill>
                  <a:schemeClr val="accent6">
                    <a:lumMod val="50000"/>
                  </a:schemeClr>
                </a:solidFill>
                <a:latin typeface="仿宋_GB2312" pitchFamily="49" charset="-122"/>
                <a:ea typeface="仿宋_GB2312" pitchFamily="49" charset="-122"/>
              </a:rPr>
              <a:t>，</a:t>
            </a:r>
            <a:r>
              <a:rPr lang="en-US" altLang="zh-CN" sz="3200" b="1" dirty="0">
                <a:solidFill>
                  <a:schemeClr val="accent6">
                    <a:lumMod val="50000"/>
                  </a:schemeClr>
                </a:solidFill>
                <a:latin typeface="仿宋_GB2312" pitchFamily="49" charset="-122"/>
                <a:ea typeface="仿宋_GB2312" pitchFamily="49" charset="-122"/>
              </a:rPr>
              <a:t>13</a:t>
            </a:r>
            <a:r>
              <a:rPr lang="zh-CN" altLang="en-US" sz="3200" b="1" dirty="0">
                <a:solidFill>
                  <a:schemeClr val="accent6">
                    <a:lumMod val="50000"/>
                  </a:schemeClr>
                </a:solidFill>
                <a:latin typeface="仿宋_GB2312" pitchFamily="49" charset="-122"/>
                <a:ea typeface="仿宋_GB2312" pitchFamily="49" charset="-122"/>
              </a:rPr>
              <a:t>和</a:t>
            </a:r>
            <a:r>
              <a:rPr lang="en-US" altLang="zh-CN" sz="3200" b="1" dirty="0">
                <a:solidFill>
                  <a:schemeClr val="accent6">
                    <a:lumMod val="50000"/>
                  </a:schemeClr>
                </a:solidFill>
                <a:latin typeface="仿宋_GB2312" pitchFamily="49" charset="-122"/>
                <a:ea typeface="仿宋_GB2312" pitchFamily="49" charset="-122"/>
              </a:rPr>
              <a:t>31</a:t>
            </a:r>
            <a:r>
              <a:rPr lang="zh-CN" altLang="en-US" sz="3200" b="1" dirty="0">
                <a:solidFill>
                  <a:schemeClr val="accent6">
                    <a:lumMod val="50000"/>
                  </a:schemeClr>
                </a:solidFill>
                <a:latin typeface="仿宋_GB2312" pitchFamily="49" charset="-122"/>
                <a:ea typeface="仿宋_GB2312" pitchFamily="49" charset="-122"/>
              </a:rPr>
              <a:t>都是质数，它们就是一对回文质数。</a:t>
            </a:r>
            <a:r>
              <a:rPr lang="zh-CN" altLang="en-US" dirty="0">
                <a:solidFill>
                  <a:schemeClr val="accent6">
                    <a:lumMod val="50000"/>
                  </a:schemeClr>
                </a:solidFill>
              </a:rPr>
              <a:t> </a:t>
            </a:r>
          </a:p>
        </p:txBody>
      </p:sp>
      <p:sp>
        <p:nvSpPr>
          <p:cNvPr id="8" name="Rectangle 7"/>
          <p:cNvSpPr>
            <a:spLocks noChangeArrowheads="1"/>
          </p:cNvSpPr>
          <p:nvPr/>
        </p:nvSpPr>
        <p:spPr bwMode="auto">
          <a:xfrm>
            <a:off x="408954" y="4797152"/>
            <a:ext cx="805147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smtClean="0">
                <a:solidFill>
                  <a:schemeClr val="accent6">
                    <a:lumMod val="50000"/>
                  </a:schemeClr>
                </a:solidFill>
                <a:latin typeface="仿宋_GB2312" pitchFamily="49" charset="-122"/>
                <a:ea typeface="仿宋_GB2312" pitchFamily="49" charset="-122"/>
              </a:rPr>
              <a:t>人</a:t>
            </a:r>
            <a:r>
              <a:rPr lang="zh-CN" altLang="en-US" sz="3200" b="1" dirty="0">
                <a:solidFill>
                  <a:schemeClr val="accent6">
                    <a:lumMod val="50000"/>
                  </a:schemeClr>
                </a:solidFill>
                <a:latin typeface="仿宋_GB2312" pitchFamily="49" charset="-122"/>
                <a:ea typeface="仿宋_GB2312" pitchFamily="49" charset="-122"/>
              </a:rPr>
              <a:t>们还找到了</a:t>
            </a:r>
            <a:r>
              <a:rPr lang="en-US" altLang="zh-CN" sz="3200" b="1" dirty="0">
                <a:solidFill>
                  <a:schemeClr val="accent6">
                    <a:lumMod val="50000"/>
                  </a:schemeClr>
                </a:solidFill>
                <a:latin typeface="仿宋_GB2312" pitchFamily="49" charset="-122"/>
                <a:ea typeface="仿宋_GB2312" pitchFamily="49" charset="-122"/>
              </a:rPr>
              <a:t>17</a:t>
            </a:r>
            <a:r>
              <a:rPr lang="zh-CN" altLang="en-US" sz="3200" b="1" dirty="0">
                <a:solidFill>
                  <a:schemeClr val="accent6">
                    <a:lumMod val="50000"/>
                  </a:schemeClr>
                </a:solidFill>
                <a:latin typeface="仿宋_GB2312" pitchFamily="49" charset="-122"/>
                <a:ea typeface="仿宋_GB2312" pitchFamily="49" charset="-122"/>
              </a:rPr>
              <a:t>和</a:t>
            </a:r>
            <a:r>
              <a:rPr lang="en-US" altLang="zh-CN" sz="3200" b="1" dirty="0">
                <a:solidFill>
                  <a:schemeClr val="accent6">
                    <a:lumMod val="50000"/>
                  </a:schemeClr>
                </a:solidFill>
                <a:latin typeface="仿宋_GB2312" pitchFamily="49" charset="-122"/>
                <a:ea typeface="仿宋_GB2312" pitchFamily="49" charset="-122"/>
              </a:rPr>
              <a:t>71</a:t>
            </a:r>
            <a:r>
              <a:rPr lang="zh-CN" altLang="en-US" sz="3200" b="1" dirty="0">
                <a:solidFill>
                  <a:schemeClr val="accent6">
                    <a:lumMod val="50000"/>
                  </a:schemeClr>
                </a:solidFill>
                <a:latin typeface="仿宋_GB2312" pitchFamily="49" charset="-122"/>
                <a:ea typeface="仿宋_GB2312" pitchFamily="49" charset="-122"/>
              </a:rPr>
              <a:t>，</a:t>
            </a:r>
            <a:r>
              <a:rPr lang="en-US" altLang="zh-CN" sz="3200" b="1" dirty="0">
                <a:solidFill>
                  <a:schemeClr val="accent6">
                    <a:lumMod val="50000"/>
                  </a:schemeClr>
                </a:solidFill>
                <a:latin typeface="仿宋_GB2312" pitchFamily="49" charset="-122"/>
                <a:ea typeface="仿宋_GB2312" pitchFamily="49" charset="-122"/>
              </a:rPr>
              <a:t>113</a:t>
            </a:r>
            <a:r>
              <a:rPr lang="zh-CN" altLang="en-US" sz="3200" b="1" dirty="0">
                <a:solidFill>
                  <a:schemeClr val="accent6">
                    <a:lumMod val="50000"/>
                  </a:schemeClr>
                </a:solidFill>
                <a:latin typeface="仿宋_GB2312" pitchFamily="49" charset="-122"/>
                <a:ea typeface="仿宋_GB2312" pitchFamily="49" charset="-122"/>
              </a:rPr>
              <a:t>和</a:t>
            </a:r>
            <a:r>
              <a:rPr lang="en-US" altLang="zh-CN" sz="3200" b="1" dirty="0">
                <a:solidFill>
                  <a:schemeClr val="accent6">
                    <a:lumMod val="50000"/>
                  </a:schemeClr>
                </a:solidFill>
                <a:latin typeface="仿宋_GB2312" pitchFamily="49" charset="-122"/>
                <a:ea typeface="仿宋_GB2312" pitchFamily="49" charset="-122"/>
              </a:rPr>
              <a:t>311</a:t>
            </a:r>
            <a:r>
              <a:rPr lang="zh-CN" altLang="en-US" sz="3200" b="1" dirty="0">
                <a:solidFill>
                  <a:schemeClr val="accent6">
                    <a:lumMod val="50000"/>
                  </a:schemeClr>
                </a:solidFill>
                <a:latin typeface="仿宋_GB2312" pitchFamily="49" charset="-122"/>
                <a:ea typeface="仿宋_GB2312" pitchFamily="49" charset="-122"/>
              </a:rPr>
              <a:t>，</a:t>
            </a:r>
            <a:r>
              <a:rPr lang="en-US" altLang="zh-CN" sz="3200" b="1" dirty="0">
                <a:solidFill>
                  <a:schemeClr val="accent6">
                    <a:lumMod val="50000"/>
                  </a:schemeClr>
                </a:solidFill>
                <a:latin typeface="仿宋_GB2312" pitchFamily="49" charset="-122"/>
                <a:ea typeface="仿宋_GB2312" pitchFamily="49" charset="-122"/>
              </a:rPr>
              <a:t>347</a:t>
            </a:r>
            <a:r>
              <a:rPr lang="zh-CN" altLang="en-US" sz="3200" b="1" dirty="0">
                <a:solidFill>
                  <a:schemeClr val="accent6">
                    <a:lumMod val="50000"/>
                  </a:schemeClr>
                </a:solidFill>
                <a:latin typeface="仿宋_GB2312" pitchFamily="49" charset="-122"/>
                <a:ea typeface="仿宋_GB2312" pitchFamily="49" charset="-122"/>
              </a:rPr>
              <a:t>和</a:t>
            </a:r>
            <a:r>
              <a:rPr lang="en-US" altLang="zh-CN" sz="3200" b="1" dirty="0">
                <a:solidFill>
                  <a:schemeClr val="accent6">
                    <a:lumMod val="50000"/>
                  </a:schemeClr>
                </a:solidFill>
                <a:latin typeface="仿宋_GB2312" pitchFamily="49" charset="-122"/>
                <a:ea typeface="仿宋_GB2312" pitchFamily="49" charset="-122"/>
              </a:rPr>
              <a:t>743</a:t>
            </a:r>
            <a:r>
              <a:rPr lang="zh-CN" altLang="en-US" sz="3200" b="1" dirty="0">
                <a:solidFill>
                  <a:schemeClr val="accent6">
                    <a:lumMod val="50000"/>
                  </a:schemeClr>
                </a:solidFill>
                <a:latin typeface="仿宋_GB2312" pitchFamily="49" charset="-122"/>
                <a:ea typeface="仿宋_GB2312" pitchFamily="49" charset="-122"/>
              </a:rPr>
              <a:t>，</a:t>
            </a:r>
            <a:r>
              <a:rPr lang="en-US" altLang="zh-CN" sz="3200" b="1" dirty="0">
                <a:solidFill>
                  <a:schemeClr val="accent6">
                    <a:lumMod val="50000"/>
                  </a:schemeClr>
                </a:solidFill>
                <a:latin typeface="仿宋_GB2312" pitchFamily="49" charset="-122"/>
                <a:ea typeface="仿宋_GB2312" pitchFamily="49" charset="-122"/>
              </a:rPr>
              <a:t>769</a:t>
            </a:r>
            <a:r>
              <a:rPr lang="zh-CN" altLang="en-US" sz="3200" b="1" dirty="0">
                <a:solidFill>
                  <a:schemeClr val="accent6">
                    <a:lumMod val="50000"/>
                  </a:schemeClr>
                </a:solidFill>
                <a:latin typeface="仿宋_GB2312" pitchFamily="49" charset="-122"/>
                <a:ea typeface="仿宋_GB2312" pitchFamily="49" charset="-122"/>
              </a:rPr>
              <a:t>和</a:t>
            </a:r>
            <a:r>
              <a:rPr lang="en-US" altLang="zh-CN" sz="3200" b="1" dirty="0">
                <a:solidFill>
                  <a:schemeClr val="accent6">
                    <a:lumMod val="50000"/>
                  </a:schemeClr>
                </a:solidFill>
                <a:latin typeface="仿宋_GB2312" pitchFamily="49" charset="-122"/>
                <a:ea typeface="仿宋_GB2312" pitchFamily="49" charset="-122"/>
              </a:rPr>
              <a:t>967</a:t>
            </a:r>
            <a:r>
              <a:rPr lang="zh-CN" altLang="en-US" sz="3200" b="1" dirty="0">
                <a:solidFill>
                  <a:schemeClr val="accent6">
                    <a:lumMod val="50000"/>
                  </a:schemeClr>
                </a:solidFill>
                <a:latin typeface="仿宋_GB2312" pitchFamily="49" charset="-122"/>
                <a:ea typeface="仿宋_GB2312" pitchFamily="49" charset="-122"/>
              </a:rPr>
              <a:t>等回文质数</a:t>
            </a:r>
            <a:r>
              <a:rPr lang="zh-CN" altLang="en-US" sz="3200" b="1" dirty="0" smtClean="0">
                <a:solidFill>
                  <a:schemeClr val="accent6">
                    <a:lumMod val="50000"/>
                  </a:schemeClr>
                </a:solidFill>
                <a:latin typeface="仿宋_GB2312" pitchFamily="49" charset="-122"/>
                <a:ea typeface="仿宋_GB2312" pitchFamily="49" charset="-122"/>
              </a:rPr>
              <a:t>。</a:t>
            </a:r>
            <a:endParaRPr lang="en-US" altLang="zh-CN" sz="3200" b="1" dirty="0" smtClean="0">
              <a:solidFill>
                <a:schemeClr val="accent6">
                  <a:lumMod val="50000"/>
                </a:schemeClr>
              </a:solidFill>
              <a:latin typeface="仿宋_GB2312" pitchFamily="49" charset="-122"/>
              <a:ea typeface="仿宋_GB2312" pitchFamily="49" charset="-122"/>
            </a:endParaRPr>
          </a:p>
          <a:p>
            <a:r>
              <a:rPr lang="zh-CN" altLang="en-US" sz="3200" b="1" dirty="0" smtClean="0">
                <a:solidFill>
                  <a:schemeClr val="accent6">
                    <a:lumMod val="50000"/>
                  </a:schemeClr>
                </a:solidFill>
                <a:latin typeface="仿宋_GB2312" pitchFamily="49" charset="-122"/>
                <a:ea typeface="仿宋_GB2312" pitchFamily="49" charset="-122"/>
              </a:rPr>
              <a:t>请编写一段程序求</a:t>
            </a:r>
            <a:r>
              <a:rPr lang="en-US" altLang="zh-CN" sz="3200" b="1" dirty="0" smtClean="0">
                <a:solidFill>
                  <a:schemeClr val="accent6">
                    <a:lumMod val="50000"/>
                  </a:schemeClr>
                </a:solidFill>
                <a:latin typeface="仿宋_GB2312" pitchFamily="49" charset="-122"/>
                <a:ea typeface="仿宋_GB2312" pitchFamily="49" charset="-122"/>
              </a:rPr>
              <a:t>100000</a:t>
            </a:r>
            <a:r>
              <a:rPr lang="zh-CN" altLang="en-US" sz="3200" b="1" dirty="0" smtClean="0">
                <a:solidFill>
                  <a:schemeClr val="accent6">
                    <a:lumMod val="50000"/>
                  </a:schemeClr>
                </a:solidFill>
                <a:latin typeface="仿宋_GB2312" pitchFamily="49" charset="-122"/>
                <a:ea typeface="仿宋_GB2312" pitchFamily="49" charset="-122"/>
              </a:rPr>
              <a:t>内的所有回文质数</a:t>
            </a:r>
            <a:endParaRPr lang="en-US" altLang="zh-CN" sz="3200" b="1" dirty="0" smtClean="0">
              <a:solidFill>
                <a:schemeClr val="accent6">
                  <a:lumMod val="50000"/>
                </a:schemeClr>
              </a:solidFill>
              <a:latin typeface="仿宋_GB2312" pitchFamily="49" charset="-122"/>
              <a:ea typeface="仿宋_GB2312" pitchFamily="49" charset="-122"/>
            </a:endParaRPr>
          </a:p>
          <a:p>
            <a:r>
              <a:rPr lang="zh-CN" altLang="en-US" sz="3200" b="1" dirty="0" smtClean="0">
                <a:solidFill>
                  <a:schemeClr val="accent6">
                    <a:lumMod val="50000"/>
                  </a:schemeClr>
                </a:solidFill>
                <a:latin typeface="仿宋_GB2312" pitchFamily="49" charset="-122"/>
                <a:ea typeface="仿宋_GB2312" pitchFamily="49" charset="-122"/>
              </a:rPr>
              <a:t> </a:t>
            </a:r>
            <a:endParaRPr lang="zh-CN" altLang="en-US" sz="3200" b="1" dirty="0">
              <a:solidFill>
                <a:schemeClr val="accent6">
                  <a:lumMod val="50000"/>
                </a:schemeClr>
              </a:solidFill>
              <a:latin typeface="仿宋_GB2312" pitchFamily="49" charset="-122"/>
              <a:ea typeface="仿宋_GB2312" pitchFamily="49" charset="-122"/>
            </a:endParaRPr>
          </a:p>
        </p:txBody>
      </p:sp>
    </p:spTree>
    <p:extLst>
      <p:ext uri="{BB962C8B-B14F-4D97-AF65-F5344CB8AC3E}">
        <p14:creationId xmlns:p14="http://schemas.microsoft.com/office/powerpoint/2010/main" val="16557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r>
              <a:rPr lang="en-US" altLang="ko-KR"/>
              <a:t>Thank you</a:t>
            </a:r>
          </a:p>
        </p:txBody>
      </p:sp>
      <p:sp>
        <p:nvSpPr>
          <p:cNvPr id="71683" name="Rectangle 3"/>
          <p:cNvSpPr>
            <a:spLocks noGrp="1" noChangeArrowheads="1"/>
          </p:cNvSpPr>
          <p:nvPr>
            <p:ph type="subTitle" idx="1"/>
          </p:nvPr>
        </p:nvSpPr>
        <p:spPr bwMode="auto">
          <a:xfrm>
            <a:off x="1371600" y="4419600"/>
            <a:ext cx="6400800" cy="1752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buFont typeface="Wingdings" pitchFamily="2" charset="2"/>
              <a:buNone/>
            </a:pPr>
            <a:endParaRPr lang="ko-KR" altLang="en-US" sz="2000" b="0">
              <a:ea typeface="굴림" pitchFamily="50" charset="-127"/>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函数</a:t>
            </a:r>
            <a:endParaRPr lang="zh-CN" altLang="en-US" dirty="0"/>
          </a:p>
        </p:txBody>
      </p:sp>
      <p:sp>
        <p:nvSpPr>
          <p:cNvPr id="3" name="Content Placeholder 2"/>
          <p:cNvSpPr>
            <a:spLocks noGrp="1"/>
          </p:cNvSpPr>
          <p:nvPr>
            <p:ph idx="1"/>
          </p:nvPr>
        </p:nvSpPr>
        <p:spPr/>
        <p:txBody>
          <a:bodyPr/>
          <a:lstStyle/>
          <a:p>
            <a:r>
              <a:rPr lang="zh-CN" altLang="en-US" dirty="0" smtClean="0"/>
              <a:t>数学函数</a:t>
            </a:r>
            <a:endParaRPr lang="en-US" altLang="zh-CN" dirty="0" smtClean="0"/>
          </a:p>
          <a:p>
            <a:r>
              <a:rPr lang="en-US" altLang="zh-CN" dirty="0" smtClean="0"/>
              <a:t>y = sin(x) </a:t>
            </a:r>
          </a:p>
          <a:p>
            <a:endParaRPr lang="en-US" altLang="zh-CN" dirty="0"/>
          </a:p>
          <a:p>
            <a:r>
              <a:rPr lang="en-US" altLang="zh-CN" dirty="0" smtClean="0"/>
              <a:t>y= </a:t>
            </a:r>
            <a:r>
              <a:rPr lang="en-US" altLang="zh-CN" i="1" dirty="0" smtClean="0"/>
              <a:t>f </a:t>
            </a:r>
            <a:r>
              <a:rPr lang="en-US" altLang="zh-CN" dirty="0" smtClean="0"/>
              <a:t>(x)</a:t>
            </a:r>
          </a:p>
          <a:p>
            <a:r>
              <a:rPr lang="en-US" altLang="zh-CN" dirty="0"/>
              <a:t>y</a:t>
            </a:r>
            <a:r>
              <a:rPr lang="en-US" altLang="zh-CN" dirty="0" smtClean="0"/>
              <a:t> = 5*(x-32)/9.0</a:t>
            </a:r>
          </a:p>
          <a:p>
            <a:endParaRPr lang="en-US" altLang="zh-CN" dirty="0" smtClean="0"/>
          </a:p>
        </p:txBody>
      </p:sp>
      <p:sp>
        <p:nvSpPr>
          <p:cNvPr id="4" name="矩形 5"/>
          <p:cNvSpPr/>
          <p:nvPr/>
        </p:nvSpPr>
        <p:spPr>
          <a:xfrm>
            <a:off x="877683" y="4446830"/>
            <a:ext cx="7711158" cy="2185214"/>
          </a:xfrm>
          <a:prstGeom prst="rect">
            <a:avLst/>
          </a:prstGeom>
          <a:solidFill>
            <a:schemeClr val="accent2">
              <a:lumMod val="60000"/>
              <a:lumOff val="40000"/>
            </a:schemeClr>
          </a:solidFill>
          <a:ln w="25400">
            <a:solidFill>
              <a:schemeClr val="accent1"/>
            </a:solidFill>
          </a:ln>
        </p:spPr>
        <p:txBody>
          <a:bodyPr wrap="square" rtlCol="0" anchor="ctr">
            <a:spAutoFit/>
          </a:bodyPr>
          <a:lstStyle/>
          <a:p>
            <a:pPr algn="r">
              <a:spcAft>
                <a:spcPts val="0"/>
              </a:spcAft>
            </a:pPr>
            <a:endParaRPr lang="en-US" altLang="zh-CN" sz="2800" kern="0" smtClean="0">
              <a:solidFill>
                <a:srgbClr val="2F9956"/>
              </a:solidFill>
              <a:latin typeface="微软雅黑" pitchFamily="34" charset="-122"/>
              <a:ea typeface="微软雅黑" pitchFamily="34" charset="-122"/>
              <a:cs typeface="????"/>
            </a:endParaRPr>
          </a:p>
          <a:p>
            <a:pPr algn="r">
              <a:spcAft>
                <a:spcPts val="0"/>
              </a:spcAft>
            </a:pPr>
            <a:endParaRPr lang="en-US" altLang="zh-CN" sz="2800" kern="0">
              <a:solidFill>
                <a:srgbClr val="2F9956"/>
              </a:solidFill>
              <a:latin typeface="微软雅黑" pitchFamily="34" charset="-122"/>
              <a:ea typeface="微软雅黑" pitchFamily="34" charset="-122"/>
              <a:cs typeface="????"/>
            </a:endParaRPr>
          </a:p>
          <a:p>
            <a:pPr algn="r">
              <a:spcAft>
                <a:spcPts val="0"/>
              </a:spcAft>
            </a:pPr>
            <a:r>
              <a:rPr lang="zh-CN" altLang="en-US" sz="2400" kern="0" smtClean="0">
                <a:latin typeface="微软雅黑" pitchFamily="34" charset="-122"/>
                <a:ea typeface="微软雅黑" pitchFamily="34" charset="-122"/>
                <a:cs typeface="????"/>
              </a:rPr>
              <a:t>函数</a:t>
            </a:r>
            <a:r>
              <a:rPr lang="zh-CN" altLang="en-US" sz="2400" kern="0">
                <a:latin typeface="微软雅黑" pitchFamily="34" charset="-122"/>
                <a:ea typeface="微软雅黑" pitchFamily="34" charset="-122"/>
                <a:cs typeface="????"/>
              </a:rPr>
              <a:t>体</a:t>
            </a:r>
            <a:endParaRPr lang="en-US" altLang="zh-CN" sz="2400" kern="0">
              <a:latin typeface="微软雅黑" pitchFamily="34" charset="-122"/>
              <a:ea typeface="微软雅黑" pitchFamily="34" charset="-122"/>
              <a:cs typeface="????"/>
            </a:endParaRPr>
          </a:p>
          <a:p>
            <a:pPr algn="r">
              <a:spcAft>
                <a:spcPts val="0"/>
              </a:spcAft>
            </a:pPr>
            <a:endParaRPr lang="en-US" altLang="zh-CN" sz="2800" kern="0">
              <a:solidFill>
                <a:srgbClr val="2F9956"/>
              </a:solidFill>
              <a:latin typeface="微软雅黑" pitchFamily="34" charset="-122"/>
              <a:ea typeface="微软雅黑" pitchFamily="34" charset="-122"/>
              <a:cs typeface="????"/>
            </a:endParaRPr>
          </a:p>
          <a:p>
            <a:pPr algn="r">
              <a:spcAft>
                <a:spcPts val="0"/>
              </a:spcAft>
            </a:pPr>
            <a:endParaRPr lang="en-US" altLang="zh-CN" sz="2800" kern="0" smtClean="0">
              <a:solidFill>
                <a:srgbClr val="2F9956"/>
              </a:solidFill>
              <a:latin typeface="微软雅黑" pitchFamily="34" charset="-122"/>
              <a:ea typeface="微软雅黑" pitchFamily="34" charset="-122"/>
              <a:cs typeface="????"/>
            </a:endParaRPr>
          </a:p>
        </p:txBody>
      </p:sp>
      <p:sp>
        <p:nvSpPr>
          <p:cNvPr id="5" name="矩形 6"/>
          <p:cNvSpPr/>
          <p:nvPr/>
        </p:nvSpPr>
        <p:spPr>
          <a:xfrm>
            <a:off x="501365" y="3979958"/>
            <a:ext cx="8093508" cy="461665"/>
          </a:xfrm>
          <a:prstGeom prst="rect">
            <a:avLst/>
          </a:prstGeom>
          <a:solidFill>
            <a:schemeClr val="accent1">
              <a:lumMod val="40000"/>
              <a:lumOff val="60000"/>
            </a:schemeClr>
          </a:solidFill>
          <a:ln w="25400">
            <a:solidFill>
              <a:schemeClr val="accent1"/>
            </a:solidFill>
          </a:ln>
        </p:spPr>
        <p:txBody>
          <a:bodyPr wrap="square" rtlCol="0" anchor="ctr">
            <a:spAutoFit/>
          </a:bodyPr>
          <a:lstStyle/>
          <a:p>
            <a:pPr algn="r">
              <a:spcAft>
                <a:spcPts val="0"/>
              </a:spcAft>
            </a:pPr>
            <a:r>
              <a:rPr lang="zh-CN" altLang="en-US" sz="2400" kern="0" smtClean="0">
                <a:latin typeface="微软雅黑" pitchFamily="34" charset="-122"/>
                <a:ea typeface="微软雅黑" pitchFamily="34" charset="-122"/>
                <a:cs typeface="????"/>
              </a:rPr>
              <a:t>函数头</a:t>
            </a:r>
            <a:endParaRPr lang="zh-CN" altLang="en-US" sz="2400" kern="0">
              <a:latin typeface="微软雅黑" pitchFamily="34" charset="-122"/>
              <a:ea typeface="微软雅黑" pitchFamily="34" charset="-122"/>
              <a:cs typeface="????"/>
            </a:endParaRPr>
          </a:p>
        </p:txBody>
      </p:sp>
      <p:sp>
        <p:nvSpPr>
          <p:cNvPr id="6" name="矩形 4"/>
          <p:cNvSpPr/>
          <p:nvPr/>
        </p:nvSpPr>
        <p:spPr>
          <a:xfrm>
            <a:off x="495456" y="4005064"/>
            <a:ext cx="7632848" cy="1938992"/>
          </a:xfrm>
          <a:prstGeom prst="rect">
            <a:avLst/>
          </a:prstGeom>
        </p:spPr>
        <p:txBody>
          <a:bodyPr wrap="square">
            <a:spAutoFit/>
          </a:bodyPr>
          <a:lstStyle/>
          <a:p>
            <a:pPr>
              <a:spcAft>
                <a:spcPts val="0"/>
              </a:spcAft>
            </a:pPr>
            <a:r>
              <a:rPr lang="en-US" altLang="zh-CN" sz="2400" b="1" kern="0" dirty="0" err="1">
                <a:solidFill>
                  <a:srgbClr val="7F0055"/>
                </a:solidFill>
                <a:latin typeface="微软雅黑" pitchFamily="34" charset="-122"/>
                <a:ea typeface="微软雅黑" pitchFamily="34" charset="-122"/>
                <a:cs typeface="????"/>
              </a:rPr>
              <a:t>def</a:t>
            </a:r>
            <a:r>
              <a:rPr lang="en-US" altLang="zh-CN" sz="2400" kern="0" dirty="0">
                <a:latin typeface="微软雅黑" pitchFamily="34" charset="-122"/>
                <a:ea typeface="微软雅黑" pitchFamily="34" charset="-122"/>
                <a:cs typeface="????"/>
              </a:rPr>
              <a:t> </a:t>
            </a:r>
            <a:r>
              <a:rPr lang="en-US" altLang="zh-CN" sz="2400" kern="0" dirty="0" smtClean="0">
                <a:latin typeface="微软雅黑" pitchFamily="34" charset="-122"/>
                <a:ea typeface="微软雅黑" pitchFamily="34" charset="-122"/>
                <a:cs typeface="????"/>
              </a:rPr>
              <a:t>fahrenheit2Celsius</a:t>
            </a:r>
            <a:r>
              <a:rPr lang="en-US" altLang="zh-CN" sz="2400" kern="0" dirty="0" smtClean="0">
                <a:solidFill>
                  <a:srgbClr val="000000"/>
                </a:solidFill>
                <a:latin typeface="微软雅黑" pitchFamily="34" charset="-122"/>
                <a:ea typeface="微软雅黑" pitchFamily="34" charset="-122"/>
                <a:cs typeface="????"/>
              </a:rPr>
              <a:t>(x</a:t>
            </a:r>
            <a:r>
              <a:rPr lang="en-US" altLang="zh-CN" sz="2400" kern="0" dirty="0">
                <a:solidFill>
                  <a:srgbClr val="000000"/>
                </a:solidFill>
                <a:latin typeface="微软雅黑" pitchFamily="34" charset="-122"/>
                <a:ea typeface="微软雅黑" pitchFamily="34" charset="-122"/>
                <a:cs typeface="????"/>
              </a:rPr>
              <a:t>):</a:t>
            </a:r>
            <a:r>
              <a:rPr lang="en-US" altLang="zh-CN" sz="2400" kern="0" dirty="0">
                <a:latin typeface="微软雅黑" pitchFamily="34" charset="-122"/>
                <a:ea typeface="微软雅黑" pitchFamily="34" charset="-122"/>
                <a:cs typeface="????"/>
              </a:rPr>
              <a:t> </a:t>
            </a:r>
            <a:endParaRPr lang="zh-CN" altLang="zh-CN" sz="2400" kern="100" dirty="0">
              <a:latin typeface="微软雅黑" pitchFamily="34" charset="-122"/>
              <a:ea typeface="微软雅黑" pitchFamily="34" charset="-122"/>
              <a:cs typeface="Times New Roman"/>
            </a:endParaRPr>
          </a:p>
          <a:p>
            <a:pPr>
              <a:spcAft>
                <a:spcPts val="0"/>
              </a:spcAft>
            </a:pPr>
            <a:r>
              <a:rPr lang="en-US" altLang="zh-CN" sz="2400" kern="0" dirty="0">
                <a:latin typeface="微软雅黑" pitchFamily="34" charset="-122"/>
                <a:ea typeface="微软雅黑" pitchFamily="34" charset="-122"/>
                <a:cs typeface="????"/>
              </a:rPr>
              <a:t>    </a:t>
            </a:r>
            <a:r>
              <a:rPr lang="en-US" altLang="zh-CN" sz="2400" kern="0" dirty="0">
                <a:solidFill>
                  <a:srgbClr val="0000FF"/>
                </a:solidFill>
                <a:latin typeface="微软雅黑" pitchFamily="34" charset="-122"/>
                <a:ea typeface="微软雅黑" pitchFamily="34" charset="-122"/>
                <a:cs typeface="????"/>
              </a:rPr>
              <a:t>"""Returns: x converted to centigrade</a:t>
            </a:r>
            <a:r>
              <a:rPr lang="en-US" altLang="zh-CN" sz="2400" kern="0" dirty="0" smtClean="0">
                <a:solidFill>
                  <a:srgbClr val="0000FF"/>
                </a:solidFill>
                <a:latin typeface="微软雅黑" pitchFamily="34" charset="-122"/>
                <a:ea typeface="微软雅黑" pitchFamily="34" charset="-122"/>
                <a:cs typeface="????"/>
              </a:rPr>
              <a:t>""“</a:t>
            </a:r>
          </a:p>
          <a:p>
            <a:pPr>
              <a:spcAft>
                <a:spcPts val="0"/>
              </a:spcAft>
            </a:pPr>
            <a:endParaRPr lang="zh-CN" altLang="zh-CN" sz="2400" kern="100" dirty="0">
              <a:latin typeface="微软雅黑" pitchFamily="34" charset="-122"/>
              <a:ea typeface="微软雅黑" pitchFamily="34" charset="-122"/>
              <a:cs typeface="Times New Roman"/>
            </a:endParaRPr>
          </a:p>
          <a:p>
            <a:pPr>
              <a:spcAft>
                <a:spcPts val="0"/>
              </a:spcAft>
            </a:pPr>
            <a:r>
              <a:rPr lang="en-US" altLang="zh-CN" sz="2400" kern="0" dirty="0">
                <a:latin typeface="微软雅黑" pitchFamily="34" charset="-122"/>
                <a:ea typeface="微软雅黑" pitchFamily="34" charset="-122"/>
                <a:cs typeface="????"/>
              </a:rPr>
              <a:t>    </a:t>
            </a:r>
            <a:r>
              <a:rPr lang="en-US" altLang="zh-CN" sz="2400" b="1" kern="0" dirty="0">
                <a:solidFill>
                  <a:srgbClr val="7F0055"/>
                </a:solidFill>
                <a:latin typeface="微软雅黑" pitchFamily="34" charset="-122"/>
                <a:ea typeface="微软雅黑" pitchFamily="34" charset="-122"/>
                <a:cs typeface="????"/>
              </a:rPr>
              <a:t>return</a:t>
            </a:r>
            <a:r>
              <a:rPr lang="en-US" altLang="zh-CN" sz="2400" kern="0" dirty="0">
                <a:latin typeface="微软雅黑" pitchFamily="34" charset="-122"/>
                <a:ea typeface="微软雅黑" pitchFamily="34" charset="-122"/>
                <a:cs typeface="????"/>
              </a:rPr>
              <a:t>  </a:t>
            </a:r>
            <a:r>
              <a:rPr lang="en-US" altLang="zh-CN" sz="2400" kern="0" dirty="0">
                <a:solidFill>
                  <a:srgbClr val="000000"/>
                </a:solidFill>
                <a:latin typeface="微软雅黑" pitchFamily="34" charset="-122"/>
                <a:ea typeface="微软雅黑" pitchFamily="34" charset="-122"/>
                <a:cs typeface="????"/>
              </a:rPr>
              <a:t>5*(x-32)/9.0</a:t>
            </a:r>
            <a:endParaRPr lang="zh-CN" altLang="zh-CN" sz="2400" kern="100" dirty="0">
              <a:latin typeface="微软雅黑" pitchFamily="34" charset="-122"/>
              <a:ea typeface="微软雅黑" pitchFamily="34" charset="-122"/>
              <a:cs typeface="Times New Roman"/>
            </a:endParaRPr>
          </a:p>
          <a:p>
            <a:pPr>
              <a:spcAft>
                <a:spcPts val="0"/>
              </a:spcAft>
            </a:pPr>
            <a:r>
              <a:rPr lang="en-US" altLang="zh-CN" sz="2400" kern="100" dirty="0">
                <a:latin typeface="微软雅黑" pitchFamily="34" charset="-122"/>
                <a:ea typeface="微软雅黑" pitchFamily="34" charset="-122"/>
                <a:cs typeface="Times New Roman"/>
              </a:rPr>
              <a:t> </a:t>
            </a:r>
            <a:endParaRPr lang="zh-CN" altLang="zh-CN" sz="2400" kern="100" dirty="0">
              <a:effectLst/>
              <a:latin typeface="微软雅黑" pitchFamily="34" charset="-122"/>
              <a:ea typeface="微软雅黑" pitchFamily="34" charset="-122"/>
              <a:cs typeface="Times New Roman"/>
            </a:endParaRPr>
          </a:p>
        </p:txBody>
      </p:sp>
      <p:sp>
        <p:nvSpPr>
          <p:cNvPr id="7" name="矩形 7"/>
          <p:cNvSpPr/>
          <p:nvPr/>
        </p:nvSpPr>
        <p:spPr>
          <a:xfrm>
            <a:off x="590260" y="5046355"/>
            <a:ext cx="3464277" cy="564877"/>
          </a:xfrm>
          <a:prstGeom prst="rect">
            <a:avLst/>
          </a:prstGeom>
          <a:ln w="25400">
            <a:solidFill>
              <a:srgbClr val="FF0000"/>
            </a:solidFill>
          </a:ln>
        </p:spPr>
        <p:txBody>
          <a:bodyPr wrap="square" rtlCol="0" anchor="ctr">
            <a:spAutoFit/>
          </a:bodyPr>
          <a:lstStyle/>
          <a:p>
            <a:pPr algn="ctr">
              <a:spcAft>
                <a:spcPts val="0"/>
              </a:spcAft>
            </a:pPr>
            <a:endParaRPr lang="zh-CN" altLang="en-US" kern="0">
              <a:solidFill>
                <a:srgbClr val="2F9956"/>
              </a:solidFill>
              <a:latin typeface="微软雅黑" pitchFamily="34" charset="-122"/>
              <a:ea typeface="微软雅黑" pitchFamily="34" charset="-122"/>
              <a:cs typeface="????"/>
            </a:endParaRPr>
          </a:p>
        </p:txBody>
      </p:sp>
    </p:spTree>
    <p:extLst>
      <p:ext uri="{BB962C8B-B14F-4D97-AF65-F5344CB8AC3E}">
        <p14:creationId xmlns:p14="http://schemas.microsoft.com/office/powerpoint/2010/main" val="227747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AD37DF0-9A81-49E4-A54A-C36196DD91FB}" type="slidenum">
              <a:rPr lang="en-US" altLang="zh-CN" sz="1400"/>
              <a:pPr/>
              <a:t>7</a:t>
            </a:fld>
            <a:endParaRPr lang="en-US" altLang="zh-CN" sz="1400"/>
          </a:p>
        </p:txBody>
      </p:sp>
      <p:sp>
        <p:nvSpPr>
          <p:cNvPr id="4099" name="Rectangle 2"/>
          <p:cNvSpPr>
            <a:spLocks noGrp="1" noChangeArrowheads="1"/>
          </p:cNvSpPr>
          <p:nvPr>
            <p:ph type="title"/>
          </p:nvPr>
        </p:nvSpPr>
        <p:spPr>
          <a:xfrm>
            <a:off x="693738" y="125413"/>
            <a:ext cx="7880350" cy="500062"/>
          </a:xfrm>
        </p:spPr>
        <p:txBody>
          <a:bodyPr/>
          <a:lstStyle/>
          <a:p>
            <a:r>
              <a:rPr lang="zh-CN" altLang="en-US" sz="4000" dirty="0">
                <a:ea typeface="宋体" charset="-122"/>
              </a:rPr>
              <a:t>函数问题</a:t>
            </a:r>
            <a:endParaRPr lang="en-US" altLang="zh-CN" sz="4000" dirty="0" smtClean="0">
              <a:ea typeface="宋体" charset="-122"/>
            </a:endParaRPr>
          </a:p>
        </p:txBody>
      </p:sp>
      <p:sp>
        <p:nvSpPr>
          <p:cNvPr id="4100" name="Rectangle 3"/>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4101" name="Rectangle 4"/>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4102" name="Rectangle 5"/>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4103" name="Text Box 6"/>
          <p:cNvSpPr txBox="1">
            <a:spLocks noChangeArrowheads="1"/>
          </p:cNvSpPr>
          <p:nvPr/>
        </p:nvSpPr>
        <p:spPr bwMode="auto">
          <a:xfrm>
            <a:off x="117475" y="836712"/>
            <a:ext cx="8832850" cy="52322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en-US" sz="2800" dirty="0" smtClean="0">
                <a:ea typeface="宋体" charset="-122"/>
              </a:rPr>
              <a:t>求</a:t>
            </a:r>
            <a:r>
              <a:rPr lang="en-US" altLang="zh-CN" sz="2800" dirty="0" smtClean="0">
                <a:ea typeface="宋体" charset="-122"/>
              </a:rPr>
              <a:t>1 </a:t>
            </a:r>
            <a:r>
              <a:rPr lang="en-US" altLang="zh-CN" sz="2800" dirty="0">
                <a:ea typeface="宋体" charset="-122"/>
              </a:rPr>
              <a:t>to 10, </a:t>
            </a:r>
            <a:r>
              <a:rPr lang="en-US" altLang="zh-CN" sz="2800" dirty="0" smtClean="0">
                <a:ea typeface="宋体" charset="-122"/>
              </a:rPr>
              <a:t> </a:t>
            </a:r>
            <a:r>
              <a:rPr lang="en-US" altLang="zh-CN" sz="2800" dirty="0">
                <a:ea typeface="宋体" charset="-122"/>
              </a:rPr>
              <a:t>20 to 37, </a:t>
            </a:r>
            <a:r>
              <a:rPr lang="en-US" altLang="zh-CN" sz="2800" dirty="0" smtClean="0">
                <a:ea typeface="宋体" charset="-122"/>
              </a:rPr>
              <a:t>35 </a:t>
            </a:r>
            <a:r>
              <a:rPr lang="en-US" altLang="zh-CN" sz="2800" dirty="0">
                <a:ea typeface="宋体" charset="-122"/>
              </a:rPr>
              <a:t>to </a:t>
            </a:r>
            <a:r>
              <a:rPr lang="en-US" altLang="zh-CN" sz="2800" dirty="0" smtClean="0">
                <a:ea typeface="宋体" charset="-122"/>
              </a:rPr>
              <a:t>49</a:t>
            </a:r>
            <a:r>
              <a:rPr lang="zh-CN" altLang="en-US" sz="2800" dirty="0">
                <a:ea typeface="宋体" charset="-122"/>
              </a:rPr>
              <a:t>的和</a:t>
            </a:r>
            <a:r>
              <a:rPr lang="en-US" altLang="zh-CN" sz="2800" dirty="0" smtClean="0">
                <a:ea typeface="宋体" charset="-122"/>
              </a:rPr>
              <a:t>.</a:t>
            </a:r>
            <a:endParaRPr lang="en-US" altLang="zh-CN" sz="2800" dirty="0">
              <a:ea typeface="宋体"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56" y="1233160"/>
            <a:ext cx="8961437" cy="540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34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7D9E4C6-3B53-4467-A2AD-6FB221910715}" type="slidenum">
              <a:rPr lang="en-US" altLang="zh-CN" sz="1400"/>
              <a:pPr/>
              <a:t>8</a:t>
            </a:fld>
            <a:endParaRPr lang="en-US" altLang="zh-CN" sz="1400"/>
          </a:p>
        </p:txBody>
      </p:sp>
      <p:sp>
        <p:nvSpPr>
          <p:cNvPr id="6147" name="Rectangle 2"/>
          <p:cNvSpPr>
            <a:spLocks noGrp="1" noChangeArrowheads="1"/>
          </p:cNvSpPr>
          <p:nvPr>
            <p:ph type="title"/>
          </p:nvPr>
        </p:nvSpPr>
        <p:spPr>
          <a:xfrm>
            <a:off x="693738" y="125413"/>
            <a:ext cx="7880350" cy="500062"/>
          </a:xfrm>
        </p:spPr>
        <p:txBody>
          <a:bodyPr/>
          <a:lstStyle/>
          <a:p>
            <a:r>
              <a:rPr lang="zh-CN" altLang="en-US" sz="4000" dirty="0" smtClean="0">
                <a:ea typeface="宋体" charset="-122"/>
              </a:rPr>
              <a:t>问题</a:t>
            </a:r>
            <a:r>
              <a:rPr lang="en-US" altLang="zh-CN" sz="4000" dirty="0" smtClean="0">
                <a:ea typeface="宋体" charset="-122"/>
              </a:rPr>
              <a:t>?</a:t>
            </a:r>
          </a:p>
        </p:txBody>
      </p:sp>
      <p:sp>
        <p:nvSpPr>
          <p:cNvPr id="6148" name="Rectangle 3"/>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6149" name="Rectangle 4"/>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6150" name="Rectangle 5"/>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6151" name="Text Box 6"/>
          <p:cNvSpPr txBox="1">
            <a:spLocks noChangeArrowheads="1"/>
          </p:cNvSpPr>
          <p:nvPr/>
        </p:nvSpPr>
        <p:spPr bwMode="auto">
          <a:xfrm>
            <a:off x="0" y="971550"/>
            <a:ext cx="887095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b="1">
                <a:solidFill>
                  <a:schemeClr val="tx2"/>
                </a:solidFill>
                <a:latin typeface="Courier New" pitchFamily="49" charset="0"/>
                <a:ea typeface="宋体" charset="-122"/>
              </a:rPr>
              <a:t>sum = 0</a:t>
            </a:r>
          </a:p>
          <a:p>
            <a:r>
              <a:rPr lang="en-US" altLang="zh-CN" b="1">
                <a:solidFill>
                  <a:schemeClr val="tx2"/>
                </a:solidFill>
                <a:latin typeface="Courier New" pitchFamily="49" charset="0"/>
                <a:ea typeface="宋体" charset="-122"/>
              </a:rPr>
              <a:t>for i in range(1, 11):</a:t>
            </a:r>
          </a:p>
          <a:p>
            <a:r>
              <a:rPr lang="en-US" altLang="zh-CN" b="1">
                <a:solidFill>
                  <a:schemeClr val="tx2"/>
                </a:solidFill>
                <a:latin typeface="Courier New" pitchFamily="49" charset="0"/>
                <a:ea typeface="宋体" charset="-122"/>
              </a:rPr>
              <a:t>    sum += i</a:t>
            </a:r>
          </a:p>
          <a:p>
            <a:r>
              <a:rPr lang="en-US" altLang="zh-CN" b="1">
                <a:solidFill>
                  <a:schemeClr val="tx2"/>
                </a:solidFill>
                <a:latin typeface="Courier New" pitchFamily="49" charset="0"/>
                <a:ea typeface="宋体" charset="-122"/>
              </a:rPr>
              <a:t>print("Sum from 1 to 10 is", sum)</a:t>
            </a:r>
          </a:p>
          <a:p>
            <a:endParaRPr lang="en-US" altLang="zh-CN" b="1">
              <a:solidFill>
                <a:schemeClr val="tx2"/>
              </a:solidFill>
              <a:latin typeface="Courier New" pitchFamily="49" charset="0"/>
              <a:ea typeface="宋体" charset="-122"/>
            </a:endParaRPr>
          </a:p>
          <a:p>
            <a:r>
              <a:rPr lang="en-US" altLang="zh-CN" b="1">
                <a:solidFill>
                  <a:schemeClr val="tx2"/>
                </a:solidFill>
                <a:latin typeface="Courier New" pitchFamily="49" charset="0"/>
                <a:ea typeface="宋体" charset="-122"/>
              </a:rPr>
              <a:t>sum = 0</a:t>
            </a:r>
          </a:p>
          <a:p>
            <a:r>
              <a:rPr lang="en-US" altLang="zh-CN" b="1">
                <a:solidFill>
                  <a:schemeClr val="tx2"/>
                </a:solidFill>
                <a:latin typeface="Courier New" pitchFamily="49" charset="0"/>
                <a:ea typeface="宋体" charset="-122"/>
              </a:rPr>
              <a:t>for i in range(20, 38):</a:t>
            </a:r>
          </a:p>
          <a:p>
            <a:r>
              <a:rPr lang="en-US" altLang="zh-CN" b="1">
                <a:solidFill>
                  <a:schemeClr val="tx2"/>
                </a:solidFill>
                <a:latin typeface="Courier New" pitchFamily="49" charset="0"/>
                <a:ea typeface="宋体" charset="-122"/>
              </a:rPr>
              <a:t>    sum += i</a:t>
            </a:r>
          </a:p>
          <a:p>
            <a:r>
              <a:rPr lang="en-US" altLang="zh-CN" b="1">
                <a:solidFill>
                  <a:schemeClr val="tx2"/>
                </a:solidFill>
                <a:latin typeface="Courier New" pitchFamily="49" charset="0"/>
                <a:ea typeface="宋体" charset="-122"/>
              </a:rPr>
              <a:t>print("Sum from 20 to 37 is", sum)</a:t>
            </a:r>
            <a:br>
              <a:rPr lang="en-US" altLang="zh-CN" b="1">
                <a:solidFill>
                  <a:schemeClr val="tx2"/>
                </a:solidFill>
                <a:latin typeface="Courier New" pitchFamily="49" charset="0"/>
                <a:ea typeface="宋体" charset="-122"/>
              </a:rPr>
            </a:br>
            <a:endParaRPr lang="en-US" altLang="zh-CN" b="1">
              <a:solidFill>
                <a:schemeClr val="tx2"/>
              </a:solidFill>
              <a:latin typeface="Courier New" pitchFamily="49" charset="0"/>
              <a:ea typeface="宋体" charset="-122"/>
            </a:endParaRPr>
          </a:p>
          <a:p>
            <a:r>
              <a:rPr lang="en-US" altLang="zh-CN" b="1">
                <a:solidFill>
                  <a:schemeClr val="tx2"/>
                </a:solidFill>
                <a:latin typeface="Courier New" pitchFamily="49" charset="0"/>
                <a:ea typeface="宋体" charset="-122"/>
              </a:rPr>
              <a:t>sum = 0</a:t>
            </a:r>
          </a:p>
          <a:p>
            <a:r>
              <a:rPr lang="en-US" altLang="zh-CN" b="1">
                <a:solidFill>
                  <a:schemeClr val="tx2"/>
                </a:solidFill>
                <a:latin typeface="Courier New" pitchFamily="49" charset="0"/>
                <a:ea typeface="宋体" charset="-122"/>
              </a:rPr>
              <a:t>for i in range(35, 50):</a:t>
            </a:r>
          </a:p>
          <a:p>
            <a:r>
              <a:rPr lang="en-US" altLang="zh-CN" b="1">
                <a:solidFill>
                  <a:schemeClr val="tx2"/>
                </a:solidFill>
                <a:latin typeface="Courier New" pitchFamily="49" charset="0"/>
                <a:ea typeface="宋体" charset="-122"/>
              </a:rPr>
              <a:t>    sum += i</a:t>
            </a:r>
          </a:p>
          <a:p>
            <a:r>
              <a:rPr lang="en-US" altLang="zh-CN" b="1">
                <a:solidFill>
                  <a:schemeClr val="tx2"/>
                </a:solidFill>
                <a:latin typeface="Courier New" pitchFamily="49" charset="0"/>
                <a:ea typeface="宋体" charset="-122"/>
              </a:rPr>
              <a:t>print("Sum from 35 to 49 is", sum)</a:t>
            </a:r>
          </a:p>
        </p:txBody>
      </p:sp>
      <p:sp>
        <p:nvSpPr>
          <p:cNvPr id="6152" name="Rectangle 7"/>
          <p:cNvSpPr>
            <a:spLocks noChangeArrowheads="1"/>
          </p:cNvSpPr>
          <p:nvPr/>
        </p:nvSpPr>
        <p:spPr bwMode="auto">
          <a:xfrm>
            <a:off x="0" y="1047750"/>
            <a:ext cx="5684838" cy="1036638"/>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6153" name="Rectangle 8"/>
          <p:cNvSpPr>
            <a:spLocks noChangeArrowheads="1"/>
          </p:cNvSpPr>
          <p:nvPr/>
        </p:nvSpPr>
        <p:spPr bwMode="auto">
          <a:xfrm>
            <a:off x="39688" y="2928938"/>
            <a:ext cx="5646737" cy="1036637"/>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6154" name="Rectangle 9"/>
          <p:cNvSpPr>
            <a:spLocks noChangeArrowheads="1"/>
          </p:cNvSpPr>
          <p:nvPr/>
        </p:nvSpPr>
        <p:spPr bwMode="auto">
          <a:xfrm>
            <a:off x="79375" y="4695825"/>
            <a:ext cx="5607050" cy="1036638"/>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Tree>
    <p:extLst>
      <p:ext uri="{BB962C8B-B14F-4D97-AF65-F5344CB8AC3E}">
        <p14:creationId xmlns:p14="http://schemas.microsoft.com/office/powerpoint/2010/main" val="2992798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02448B2-6B00-41F8-B16E-E4766A144834}" type="slidenum">
              <a:rPr lang="en-US" altLang="zh-CN" sz="1400"/>
              <a:pPr/>
              <a:t>9</a:t>
            </a:fld>
            <a:endParaRPr lang="en-US" altLang="zh-CN" sz="1400"/>
          </a:p>
        </p:txBody>
      </p:sp>
      <p:sp>
        <p:nvSpPr>
          <p:cNvPr id="7171" name="Rectangle 2"/>
          <p:cNvSpPr>
            <a:spLocks noGrp="1" noChangeArrowheads="1"/>
          </p:cNvSpPr>
          <p:nvPr>
            <p:ph type="title"/>
          </p:nvPr>
        </p:nvSpPr>
        <p:spPr>
          <a:xfrm>
            <a:off x="693738" y="0"/>
            <a:ext cx="7872412" cy="701675"/>
          </a:xfrm>
        </p:spPr>
        <p:txBody>
          <a:bodyPr/>
          <a:lstStyle/>
          <a:p>
            <a:r>
              <a:rPr lang="zh-CN" altLang="en-US" sz="4000" dirty="0" smtClean="0">
                <a:ea typeface="宋体" charset="-122"/>
              </a:rPr>
              <a:t>解决办法</a:t>
            </a:r>
            <a:r>
              <a:rPr lang="en-US" altLang="zh-CN" sz="4000" dirty="0" smtClean="0">
                <a:ea typeface="宋体" charset="-122"/>
              </a:rPr>
              <a:t>-</a:t>
            </a:r>
            <a:r>
              <a:rPr lang="zh-CN" altLang="en-US" sz="4000" dirty="0" smtClean="0">
                <a:ea typeface="宋体" charset="-122"/>
              </a:rPr>
              <a:t>函数</a:t>
            </a:r>
            <a:endParaRPr lang="en-US" altLang="zh-CN" sz="4000" dirty="0" smtClean="0">
              <a:ea typeface="宋体" charset="-122"/>
            </a:endParaRPr>
          </a:p>
        </p:txBody>
      </p:sp>
      <p:sp>
        <p:nvSpPr>
          <p:cNvPr id="7172" name="Rectangle 3"/>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7173" name="Rectangle 4"/>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7174" name="Rectangle 5"/>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7175" name="Text Box 6"/>
          <p:cNvSpPr txBox="1">
            <a:spLocks noChangeArrowheads="1"/>
          </p:cNvSpPr>
          <p:nvPr/>
        </p:nvSpPr>
        <p:spPr bwMode="auto">
          <a:xfrm>
            <a:off x="155575" y="855663"/>
            <a:ext cx="87566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b="1" dirty="0" err="1">
                <a:solidFill>
                  <a:schemeClr val="tx2"/>
                </a:solidFill>
                <a:latin typeface="Courier New" pitchFamily="49" charset="0"/>
                <a:ea typeface="宋体" charset="-122"/>
              </a:rPr>
              <a:t>def</a:t>
            </a:r>
            <a:r>
              <a:rPr lang="en-US" altLang="zh-CN" b="1" dirty="0">
                <a:solidFill>
                  <a:schemeClr val="tx2"/>
                </a:solidFill>
                <a:latin typeface="Courier New" pitchFamily="49" charset="0"/>
                <a:ea typeface="宋体" charset="-122"/>
              </a:rPr>
              <a:t> sum(i1, i2):</a:t>
            </a:r>
          </a:p>
          <a:p>
            <a:r>
              <a:rPr lang="en-US" altLang="zh-CN" b="1" dirty="0">
                <a:solidFill>
                  <a:schemeClr val="tx2"/>
                </a:solidFill>
                <a:latin typeface="Courier New" pitchFamily="49" charset="0"/>
                <a:ea typeface="宋体" charset="-122"/>
              </a:rPr>
              <a:t>    result = 0</a:t>
            </a:r>
          </a:p>
          <a:p>
            <a:r>
              <a:rPr lang="en-US" altLang="zh-CN" b="1" dirty="0">
                <a:solidFill>
                  <a:schemeClr val="tx2"/>
                </a:solidFill>
                <a:latin typeface="Courier New" pitchFamily="49" charset="0"/>
                <a:ea typeface="宋体" charset="-122"/>
              </a:rPr>
              <a:t>    for </a:t>
            </a:r>
            <a:r>
              <a:rPr lang="en-US" altLang="zh-CN" b="1" dirty="0" err="1">
                <a:solidFill>
                  <a:schemeClr val="tx2"/>
                </a:solidFill>
                <a:latin typeface="Courier New" pitchFamily="49" charset="0"/>
                <a:ea typeface="宋体" charset="-122"/>
              </a:rPr>
              <a:t>i</a:t>
            </a:r>
            <a:r>
              <a:rPr lang="en-US" altLang="zh-CN" b="1" dirty="0">
                <a:solidFill>
                  <a:schemeClr val="tx2"/>
                </a:solidFill>
                <a:latin typeface="Courier New" pitchFamily="49" charset="0"/>
                <a:ea typeface="宋体" charset="-122"/>
              </a:rPr>
              <a:t> in range(i1, i2 + 1):</a:t>
            </a:r>
          </a:p>
          <a:p>
            <a:r>
              <a:rPr lang="en-US" altLang="zh-CN" b="1" dirty="0">
                <a:solidFill>
                  <a:schemeClr val="tx2"/>
                </a:solidFill>
                <a:latin typeface="Courier New" pitchFamily="49" charset="0"/>
                <a:ea typeface="宋体" charset="-122"/>
              </a:rPr>
              <a:t>        result += </a:t>
            </a:r>
            <a:r>
              <a:rPr lang="en-US" altLang="zh-CN" b="1" dirty="0" err="1">
                <a:solidFill>
                  <a:schemeClr val="tx2"/>
                </a:solidFill>
                <a:latin typeface="Courier New" pitchFamily="49" charset="0"/>
                <a:ea typeface="宋体" charset="-122"/>
              </a:rPr>
              <a:t>i</a:t>
            </a:r>
            <a:endParaRPr lang="en-US" altLang="zh-CN" b="1" dirty="0">
              <a:solidFill>
                <a:schemeClr val="tx2"/>
              </a:solidFill>
              <a:latin typeface="Courier New" pitchFamily="49" charset="0"/>
              <a:ea typeface="宋体" charset="-122"/>
            </a:endParaRPr>
          </a:p>
          <a:p>
            <a:r>
              <a:rPr lang="en-US" altLang="zh-CN" b="1" dirty="0">
                <a:solidFill>
                  <a:schemeClr val="tx2"/>
                </a:solidFill>
                <a:latin typeface="Courier New" pitchFamily="49" charset="0"/>
                <a:ea typeface="宋体" charset="-122"/>
              </a:rPr>
              <a:t>    return result</a:t>
            </a:r>
          </a:p>
          <a:p>
            <a:endParaRPr lang="en-US" altLang="zh-CN" b="1" dirty="0">
              <a:solidFill>
                <a:schemeClr val="tx2"/>
              </a:solidFill>
              <a:latin typeface="Courier New" pitchFamily="49" charset="0"/>
              <a:ea typeface="宋体" charset="-122"/>
            </a:endParaRPr>
          </a:p>
          <a:p>
            <a:r>
              <a:rPr lang="en-US" altLang="zh-CN" b="1" dirty="0" err="1">
                <a:solidFill>
                  <a:schemeClr val="tx2"/>
                </a:solidFill>
                <a:latin typeface="Courier New" pitchFamily="49" charset="0"/>
                <a:ea typeface="宋体" charset="-122"/>
              </a:rPr>
              <a:t>def</a:t>
            </a:r>
            <a:r>
              <a:rPr lang="en-US" altLang="zh-CN" b="1" dirty="0">
                <a:solidFill>
                  <a:schemeClr val="tx2"/>
                </a:solidFill>
                <a:latin typeface="Courier New" pitchFamily="49" charset="0"/>
                <a:ea typeface="宋体" charset="-122"/>
              </a:rPr>
              <a:t> main():</a:t>
            </a:r>
          </a:p>
          <a:p>
            <a:r>
              <a:rPr lang="en-US" altLang="zh-CN" b="1" dirty="0">
                <a:solidFill>
                  <a:schemeClr val="tx2"/>
                </a:solidFill>
                <a:latin typeface="Courier New" pitchFamily="49" charset="0"/>
                <a:ea typeface="宋体" charset="-122"/>
              </a:rPr>
              <a:t>    print("Sum from 1 to 10 is", sum(1, 10)) </a:t>
            </a:r>
          </a:p>
          <a:p>
            <a:r>
              <a:rPr lang="en-US" altLang="zh-CN" b="1" dirty="0">
                <a:solidFill>
                  <a:schemeClr val="tx2"/>
                </a:solidFill>
                <a:latin typeface="Courier New" pitchFamily="49" charset="0"/>
                <a:ea typeface="宋体" charset="-122"/>
              </a:rPr>
              <a:t>    print("Sum from 20 to 37 is", sum(20, 37))</a:t>
            </a:r>
          </a:p>
          <a:p>
            <a:r>
              <a:rPr lang="en-US" altLang="zh-CN" b="1" dirty="0">
                <a:solidFill>
                  <a:schemeClr val="tx2"/>
                </a:solidFill>
                <a:latin typeface="Courier New" pitchFamily="49" charset="0"/>
                <a:ea typeface="宋体" charset="-122"/>
              </a:rPr>
              <a:t>    print("Sum from 35 to 49 is", sum(35, 49))</a:t>
            </a:r>
          </a:p>
          <a:p>
            <a:endParaRPr lang="en-US" altLang="zh-CN" b="1" dirty="0">
              <a:solidFill>
                <a:schemeClr val="tx2"/>
              </a:solidFill>
              <a:latin typeface="Courier New" pitchFamily="49" charset="0"/>
              <a:ea typeface="宋体" charset="-122"/>
            </a:endParaRPr>
          </a:p>
          <a:p>
            <a:r>
              <a:rPr lang="en-US" altLang="zh-CN" b="1" dirty="0">
                <a:solidFill>
                  <a:schemeClr val="tx2"/>
                </a:solidFill>
                <a:latin typeface="Courier New" pitchFamily="49" charset="0"/>
                <a:ea typeface="宋体" charset="-122"/>
              </a:rPr>
              <a:t>main() # Call the main function</a:t>
            </a:r>
          </a:p>
        </p:txBody>
      </p:sp>
      <p:sp>
        <p:nvSpPr>
          <p:cNvPr id="7176" name="Rectangle 7"/>
          <p:cNvSpPr>
            <a:spLocks noChangeArrowheads="1"/>
          </p:cNvSpPr>
          <p:nvPr/>
        </p:nvSpPr>
        <p:spPr bwMode="auto">
          <a:xfrm>
            <a:off x="231775" y="893763"/>
            <a:ext cx="5492750" cy="2151062"/>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7177" name="Rectangle 8"/>
          <p:cNvSpPr>
            <a:spLocks noChangeArrowheads="1"/>
          </p:cNvSpPr>
          <p:nvPr/>
        </p:nvSpPr>
        <p:spPr bwMode="auto">
          <a:xfrm>
            <a:off x="6223000" y="3467100"/>
            <a:ext cx="1844675" cy="346075"/>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7178" name="Rectangle 11"/>
          <p:cNvSpPr>
            <a:spLocks noChangeArrowheads="1"/>
          </p:cNvSpPr>
          <p:nvPr/>
        </p:nvSpPr>
        <p:spPr bwMode="auto">
          <a:xfrm>
            <a:off x="6376988" y="3851275"/>
            <a:ext cx="1997075" cy="384175"/>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
        <p:nvSpPr>
          <p:cNvPr id="7179" name="Rectangle 12"/>
          <p:cNvSpPr>
            <a:spLocks noChangeArrowheads="1"/>
          </p:cNvSpPr>
          <p:nvPr/>
        </p:nvSpPr>
        <p:spPr bwMode="auto">
          <a:xfrm>
            <a:off x="6376988" y="4273550"/>
            <a:ext cx="1997075" cy="384175"/>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zh-CN" altLang="zh-CN"/>
          </a:p>
        </p:txBody>
      </p:sp>
    </p:spTree>
    <p:extLst>
      <p:ext uri="{BB962C8B-B14F-4D97-AF65-F5344CB8AC3E}">
        <p14:creationId xmlns:p14="http://schemas.microsoft.com/office/powerpoint/2010/main" val="3511960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024betty_wave">
  <a:themeElements>
    <a:clrScheme name="024betty_wave 3">
      <a:dk1>
        <a:srgbClr val="000000"/>
      </a:dk1>
      <a:lt1>
        <a:srgbClr val="FFFFFF"/>
      </a:lt1>
      <a:dk2>
        <a:srgbClr val="003468"/>
      </a:dk2>
      <a:lt2>
        <a:srgbClr val="969696"/>
      </a:lt2>
      <a:accent1>
        <a:srgbClr val="99CC00"/>
      </a:accent1>
      <a:accent2>
        <a:srgbClr val="6699FF"/>
      </a:accent2>
      <a:accent3>
        <a:srgbClr val="FFFFFF"/>
      </a:accent3>
      <a:accent4>
        <a:srgbClr val="000000"/>
      </a:accent4>
      <a:accent5>
        <a:srgbClr val="CAE2AA"/>
      </a:accent5>
      <a:accent6>
        <a:srgbClr val="5C8AE7"/>
      </a:accent6>
      <a:hlink>
        <a:srgbClr val="99CCFF"/>
      </a:hlink>
      <a:folHlink>
        <a:srgbClr val="CCFFFF"/>
      </a:folHlink>
    </a:clrScheme>
    <a:fontScheme name="024betty_wave">
      <a:majorFont>
        <a:latin typeface="Verdana"/>
        <a:ea typeface=""/>
        <a:cs typeface=""/>
      </a:majorFont>
      <a:minorFont>
        <a:latin typeface="Verdana"/>
        <a:ea typeface=""/>
        <a:cs typeface=""/>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charset="0"/>
          </a:defRPr>
        </a:defPPr>
      </a:lstStyle>
    </a:lnDef>
  </a:objectDefaults>
  <a:extraClrSchemeLst>
    <a:extraClrScheme>
      <a:clrScheme name="024betty_wave 1">
        <a:dk1>
          <a:srgbClr val="000000"/>
        </a:dk1>
        <a:lt1>
          <a:srgbClr val="FFFFFF"/>
        </a:lt1>
        <a:dk2>
          <a:srgbClr val="003060"/>
        </a:dk2>
        <a:lt2>
          <a:srgbClr val="969696"/>
        </a:lt2>
        <a:accent1>
          <a:srgbClr val="FF9900"/>
        </a:accent1>
        <a:accent2>
          <a:srgbClr val="336387"/>
        </a:accent2>
        <a:accent3>
          <a:srgbClr val="FFFFFF"/>
        </a:accent3>
        <a:accent4>
          <a:srgbClr val="000000"/>
        </a:accent4>
        <a:accent5>
          <a:srgbClr val="FFCAAA"/>
        </a:accent5>
        <a:accent6>
          <a:srgbClr val="2D597A"/>
        </a:accent6>
        <a:hlink>
          <a:srgbClr val="66CAE2"/>
        </a:hlink>
        <a:folHlink>
          <a:srgbClr val="CCECFF"/>
        </a:folHlink>
      </a:clrScheme>
      <a:clrMap bg1="lt1" tx1="dk1" bg2="lt2" tx2="dk2" accent1="accent1" accent2="accent2" accent3="accent3" accent4="accent4" accent5="accent5" accent6="accent6" hlink="hlink" folHlink="folHlink"/>
    </a:extraClrScheme>
    <a:extraClrScheme>
      <a:clrScheme name="024betty_wave 2">
        <a:dk1>
          <a:srgbClr val="000000"/>
        </a:dk1>
        <a:lt1>
          <a:srgbClr val="FFFFFF"/>
        </a:lt1>
        <a:dk2>
          <a:srgbClr val="000066"/>
        </a:dk2>
        <a:lt2>
          <a:srgbClr val="969696"/>
        </a:lt2>
        <a:accent1>
          <a:srgbClr val="33CCCC"/>
        </a:accent1>
        <a:accent2>
          <a:srgbClr val="333399"/>
        </a:accent2>
        <a:accent3>
          <a:srgbClr val="FFFFFF"/>
        </a:accent3>
        <a:accent4>
          <a:srgbClr val="000000"/>
        </a:accent4>
        <a:accent5>
          <a:srgbClr val="ADE2E2"/>
        </a:accent5>
        <a:accent6>
          <a:srgbClr val="2D2D8A"/>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024betty_wave 3">
        <a:dk1>
          <a:srgbClr val="000000"/>
        </a:dk1>
        <a:lt1>
          <a:srgbClr val="FFFFFF"/>
        </a:lt1>
        <a:dk2>
          <a:srgbClr val="003468"/>
        </a:dk2>
        <a:lt2>
          <a:srgbClr val="969696"/>
        </a:lt2>
        <a:accent1>
          <a:srgbClr val="99CC00"/>
        </a:accent1>
        <a:accent2>
          <a:srgbClr val="6699FF"/>
        </a:accent2>
        <a:accent3>
          <a:srgbClr val="FFFFFF"/>
        </a:accent3>
        <a:accent4>
          <a:srgbClr val="000000"/>
        </a:accent4>
        <a:accent5>
          <a:srgbClr val="CAE2AA"/>
        </a:accent5>
        <a:accent6>
          <a:srgbClr val="5C8AE7"/>
        </a:accent6>
        <a:hlink>
          <a:srgbClr val="99CCFF"/>
        </a:hlink>
        <a:folHlink>
          <a:srgbClr val="CCFFFF"/>
        </a:folHlink>
      </a:clrScheme>
      <a:clrMap bg1="lt1" tx1="dk1" bg2="lt2" tx2="dk2" accent1="accent1" accent2="accent2" accent3="accent3" accent4="accent4" accent5="accent5" accent6="accent6" hlink="hlink" folHlink="folHlink"/>
    </a:extraClrScheme>
    <a:extraClrScheme>
      <a:clrScheme name="024betty_wave 4">
        <a:dk1>
          <a:srgbClr val="000000"/>
        </a:dk1>
        <a:lt1>
          <a:srgbClr val="FFFFFF"/>
        </a:lt1>
        <a:dk2>
          <a:srgbClr val="003060"/>
        </a:dk2>
        <a:lt2>
          <a:srgbClr val="969696"/>
        </a:lt2>
        <a:accent1>
          <a:srgbClr val="CCCC00"/>
        </a:accent1>
        <a:accent2>
          <a:srgbClr val="336387"/>
        </a:accent2>
        <a:accent3>
          <a:srgbClr val="FFFFFF"/>
        </a:accent3>
        <a:accent4>
          <a:srgbClr val="000000"/>
        </a:accent4>
        <a:accent5>
          <a:srgbClr val="E2E2AA"/>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024betty_wave</Template>
  <TotalTime>4946</TotalTime>
  <Words>3056</Words>
  <Application>Microsoft Office PowerPoint</Application>
  <PresentationFormat>On-screen Show (4:3)</PresentationFormat>
  <Paragraphs>499</Paragraphs>
  <Slides>59</Slides>
  <Notes>33</Notes>
  <HiddenSlides>2</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62" baseType="lpstr">
      <vt:lpstr>024betty_wave</vt:lpstr>
      <vt:lpstr>Picture</vt:lpstr>
      <vt:lpstr>Microsoft Word Picture</vt:lpstr>
      <vt:lpstr>函数</vt:lpstr>
      <vt:lpstr>for循环语句</vt:lpstr>
      <vt:lpstr>for循环语句</vt:lpstr>
      <vt:lpstr>for循环语句</vt:lpstr>
      <vt:lpstr>主要内容</vt:lpstr>
      <vt:lpstr>函数</vt:lpstr>
      <vt:lpstr>函数问题</vt:lpstr>
      <vt:lpstr>问题?</vt:lpstr>
      <vt:lpstr>解决办法-函数</vt:lpstr>
      <vt:lpstr>解决办法-函数</vt:lpstr>
      <vt:lpstr>函数定义</vt:lpstr>
      <vt:lpstr>函数参数</vt:lpstr>
      <vt:lpstr>函数调用</vt:lpstr>
      <vt:lpstr>函数调用</vt:lpstr>
      <vt:lpstr>函数调用</vt:lpstr>
      <vt:lpstr>函数调用</vt:lpstr>
      <vt:lpstr>函数调用</vt:lpstr>
      <vt:lpstr>函数调用</vt:lpstr>
      <vt:lpstr>函数调用</vt:lpstr>
      <vt:lpstr>函数调用</vt:lpstr>
      <vt:lpstr>函数调用</vt:lpstr>
      <vt:lpstr>函数调用</vt:lpstr>
      <vt:lpstr>函数调用</vt:lpstr>
      <vt:lpstr>函数调用</vt:lpstr>
      <vt:lpstr>函数调用</vt:lpstr>
      <vt:lpstr>函数小结</vt:lpstr>
      <vt:lpstr>函数返回值</vt:lpstr>
      <vt:lpstr>函数返回值</vt:lpstr>
      <vt:lpstr>函数 – 局部变量和全局变量</vt:lpstr>
      <vt:lpstr>Example 1</vt:lpstr>
      <vt:lpstr>Example 2</vt:lpstr>
      <vt:lpstr>Example 3</vt:lpstr>
      <vt:lpstr>函数 - 结构化程序设计方法</vt:lpstr>
      <vt:lpstr>函数 - 结构化程序设计方法</vt:lpstr>
      <vt:lpstr>PowerPoint Presentation</vt:lpstr>
      <vt:lpstr>Design Diagram</vt:lpstr>
      <vt:lpstr>Design Diagram</vt:lpstr>
      <vt:lpstr>Design Diagram</vt:lpstr>
      <vt:lpstr>Design Diagram</vt:lpstr>
      <vt:lpstr>Design Diagram</vt:lpstr>
      <vt:lpstr>Design Diagram</vt:lpstr>
      <vt:lpstr>Design Diagram</vt:lpstr>
      <vt:lpstr>函数小结 - 为什么需要函数</vt:lpstr>
      <vt:lpstr>Programming Style and Documentation</vt:lpstr>
      <vt:lpstr>Indentation（缩进）</vt:lpstr>
      <vt:lpstr>Appropriate Comments</vt:lpstr>
      <vt:lpstr>Comments（注释）</vt:lpstr>
      <vt:lpstr>Hello，World</vt:lpstr>
      <vt:lpstr>Proper Indentation and Spacing</vt:lpstr>
      <vt:lpstr>程序设计语言的编程风格</vt:lpstr>
      <vt:lpstr>PowerPoint Presentation</vt:lpstr>
      <vt:lpstr>Programming Errors</vt:lpstr>
      <vt:lpstr>Programming Errors</vt:lpstr>
      <vt:lpstr>Programming Errors</vt:lpstr>
      <vt:lpstr>Programming Errors</vt:lpstr>
      <vt:lpstr>循环语句</vt:lpstr>
      <vt:lpstr>数字黑洞——123</vt:lpstr>
      <vt:lpstr>PowerPoint Presentation</vt:lpstr>
      <vt:lpstr>Thank you</vt:lpstr>
    </vt:vector>
  </TitlesOfParts>
  <Company>www.hit.edu.cn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程序设计的基础知识</dc:title>
  <dc:creator>哈尔滨工业大学</dc:creator>
  <cp:lastModifiedBy>dell</cp:lastModifiedBy>
  <cp:revision>470</cp:revision>
  <dcterms:created xsi:type="dcterms:W3CDTF">2013-03-18T05:12:46Z</dcterms:created>
  <dcterms:modified xsi:type="dcterms:W3CDTF">2014-10-28T14:35:13Z</dcterms:modified>
</cp:coreProperties>
</file>