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77" r:id="rId34"/>
    <p:sldId id="378" r:id="rId35"/>
    <p:sldId id="379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373" r:id="rId44"/>
    <p:sldId id="376" r:id="rId45"/>
    <p:sldId id="347" r:id="rId46"/>
    <p:sldId id="260" r:id="rId47"/>
    <p:sldId id="380" r:id="rId48"/>
    <p:sldId id="381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86690"/>
  </p:normalViewPr>
  <p:slideViewPr>
    <p:cSldViewPr snapToGrid="0">
      <p:cViewPr varScale="1">
        <p:scale>
          <a:sx n="140" d="100"/>
          <a:sy n="140" d="100"/>
        </p:scale>
        <p:origin x="3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Group28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6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Group21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to PRE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1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4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60.png"/><Relationship Id="rId5" Type="http://schemas.openxmlformats.org/officeDocument/2006/relationships/image" Target="../media/image760.png"/><Relationship Id="rId10" Type="http://schemas.openxmlformats.org/officeDocument/2006/relationships/image" Target="../media/image850.png"/><Relationship Id="rId4" Type="http://schemas.openxmlformats.org/officeDocument/2006/relationships/image" Target="../media/image7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750.png"/><Relationship Id="rId7" Type="http://schemas.openxmlformats.org/officeDocument/2006/relationships/image" Target="../media/image10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10" Type="http://schemas.openxmlformats.org/officeDocument/2006/relationships/image" Target="../media/image107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3.png"/><Relationship Id="rId39" Type="http://schemas.openxmlformats.org/officeDocument/2006/relationships/image" Target="../media/image136.png"/><Relationship Id="rId3" Type="http://schemas.openxmlformats.org/officeDocument/2006/relationships/image" Target="../media/image95.png"/><Relationship Id="rId21" Type="http://schemas.openxmlformats.org/officeDocument/2006/relationships/image" Target="../media/image116.png"/><Relationship Id="rId34" Type="http://schemas.openxmlformats.org/officeDocument/2006/relationships/image" Target="../media/image131.png"/><Relationship Id="rId42" Type="http://schemas.openxmlformats.org/officeDocument/2006/relationships/image" Target="../media/image139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6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5" Type="http://schemas.openxmlformats.org/officeDocument/2006/relationships/image" Target="../media/image99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10" Type="http://schemas.openxmlformats.org/officeDocument/2006/relationships/image" Target="../media/image104.png"/><Relationship Id="rId19" Type="http://schemas.openxmlformats.org/officeDocument/2006/relationships/image" Target="../media/image114.png"/><Relationship Id="rId31" Type="http://schemas.openxmlformats.org/officeDocument/2006/relationships/image" Target="../media/image128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9" Type="http://schemas.openxmlformats.org/officeDocument/2006/relationships/image" Target="../media/image177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72.png"/><Relationship Id="rId42" Type="http://schemas.openxmlformats.org/officeDocument/2006/relationships/image" Target="../media/image180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41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2.png"/><Relationship Id="rId21" Type="http://schemas.openxmlformats.org/officeDocument/2006/relationships/image" Target="../media/image200.png"/><Relationship Id="rId34" Type="http://schemas.openxmlformats.org/officeDocument/2006/relationships/image" Target="../media/image214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3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32" Type="http://schemas.openxmlformats.org/officeDocument/2006/relationships/image" Target="../media/image212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31" Type="http://schemas.openxmlformats.org/officeDocument/2006/relationships/image" Target="../media/image210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6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215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8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7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13" Type="http://schemas.openxmlformats.org/officeDocument/2006/relationships/image" Target="../media/image239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5" Type="http://schemas.openxmlformats.org/officeDocument/2006/relationships/image" Target="../media/image24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Relationship Id="rId14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243.png"/><Relationship Id="rId3" Type="http://schemas.openxmlformats.org/officeDocument/2006/relationships/image" Target="../media/image730.png"/><Relationship Id="rId7" Type="http://schemas.openxmlformats.org/officeDocument/2006/relationships/image" Target="../media/image103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11" Type="http://schemas.openxmlformats.org/officeDocument/2006/relationships/image" Target="../media/image107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4" Type="http://schemas.openxmlformats.org/officeDocument/2006/relationships/image" Target="../media/image750.png"/><Relationship Id="rId9" Type="http://schemas.openxmlformats.org/officeDocument/2006/relationships/image" Target="../media/image10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br>
              <a:rPr kumimoji="1" lang="en-US" altLang="ja-JP" dirty="0"/>
            </a:br>
            <a:r>
              <a:rPr lang="en-US" altLang="ja-JP" dirty="0"/>
              <a:t>Original illustrations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</a:p>
          <a:p>
            <a:r>
              <a:rPr lang="en-US" altLang="ja-JP"/>
              <a:t>2023/3/4 Adjustment for PREMUS (paper)</a:t>
            </a:r>
          </a:p>
          <a:p>
            <a:r>
              <a:rPr kumimoji="1" lang="en-US" altLang="ja-JP"/>
              <a:t>2023/8/22 Adjustment for PREMUS(darker color for map of eigenvalues)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on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1D0090-B84A-B519-0B2F-FB320F0BD650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3A57C736-F074-6A49-8479-0B3582B58B1F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10746D7D-71A9-9349-A29C-383712DD4427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左大かっこ 110">
                <a:extLst>
                  <a:ext uri="{FF2B5EF4-FFF2-40B4-BE49-F238E27FC236}">
                    <a16:creationId xmlns:a16="http://schemas.microsoft.com/office/drawing/2014/main" id="{08E06765-BB65-264F-BFEA-EF1DB90C10E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9BF593CF-70F7-5649-ACF7-5D07A0EDA21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113A5AE6-9B04-E24F-8E1C-E3D573E5985D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A05E3BEC-AD31-D04F-B251-8D18CE9C9E52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2CC2692B-3406-4D48-83E4-02A7694F0A2F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2F6525A3-DCCB-3E46-9A36-E2BD1C805487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A2CFE4D9-0774-C444-BBB6-ACD7F8A9DC4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AB91A488-0C91-994F-AA1C-F3E039D3EB3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9EE21189-48F9-C44D-834C-33A307011185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C44C20A9-89B6-C241-B9CC-FE08B5E13B18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1" name="左大かっこ 220">
              <a:extLst>
                <a:ext uri="{FF2B5EF4-FFF2-40B4-BE49-F238E27FC236}">
                  <a16:creationId xmlns:a16="http://schemas.microsoft.com/office/drawing/2014/main" id="{CD49C5BC-3BE6-E54F-9FBD-462D429D4007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左大かっこ 221">
              <a:extLst>
                <a:ext uri="{FF2B5EF4-FFF2-40B4-BE49-F238E27FC236}">
                  <a16:creationId xmlns:a16="http://schemas.microsoft.com/office/drawing/2014/main" id="{F743B935-DB27-CD4C-9B23-ED279F5F8364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D6DB08B-D8C5-FC4F-9BA8-E3F99F627363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3269B07B-2AE2-6149-936D-D056F7818572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0524E819-C652-134A-8D50-F5566731153C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56C8F2CE-EAF1-0F43-A24D-B1838E0D70AA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229" name="左大かっこ 228">
                <a:extLst>
                  <a:ext uri="{FF2B5EF4-FFF2-40B4-BE49-F238E27FC236}">
                    <a16:creationId xmlns:a16="http://schemas.microsoft.com/office/drawing/2014/main" id="{7CF704DE-A086-134C-9286-40D30EB63EF1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0" name="左大かっこ 229">
                <a:extLst>
                  <a:ext uri="{FF2B5EF4-FFF2-40B4-BE49-F238E27FC236}">
                    <a16:creationId xmlns:a16="http://schemas.microsoft.com/office/drawing/2014/main" id="{71962011-ECAA-1745-A2C8-A13DEA91915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34B14B4-FE83-C445-B861-8191416D7525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760F8E7C-8278-AF48-94DB-A0FDE7394F2A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B3E4A30-5F76-4642-900C-EEEC8ED147AA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4" name="円/楕円 303">
              <a:extLst>
                <a:ext uri="{FF2B5EF4-FFF2-40B4-BE49-F238E27FC236}">
                  <a16:creationId xmlns:a16="http://schemas.microsoft.com/office/drawing/2014/main" id="{34032E03-0AC1-9843-ACC1-9642D36D92E6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49708F-6BF0-A96D-1782-4C104BA0647E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B77084C-1457-8742-A1D5-77171A12F303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2417EFE-C7ED-EC47-9E76-35B46E55FBBF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C72204C-0AB2-D648-9A89-932994663A6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854CB7FE-BF06-1348-9590-E8A9847E7F61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13D03A5-7555-774C-AAA7-ACBB5217CFB2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0D1AA26-F745-BA49-B7B8-86684A9AE973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8FA459-3B39-8247-BEA6-F6603D55B53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39753B49-E99C-5E41-A8D8-9F6D1B778FBB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C6DB668-A69D-554C-BB5E-20D4DBF4D946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2FC3A84-1E48-9548-9ABA-D9EE639F7C0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7" name="左大かっこ 106">
                  <a:extLst>
                    <a:ext uri="{FF2B5EF4-FFF2-40B4-BE49-F238E27FC236}">
                      <a16:creationId xmlns:a16="http://schemas.microsoft.com/office/drawing/2014/main" id="{74B23ED8-2908-1B4F-BB1B-5E9D723258A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左大かっこ 107">
                  <a:extLst>
                    <a:ext uri="{FF2B5EF4-FFF2-40B4-BE49-F238E27FC236}">
                      <a16:creationId xmlns:a16="http://schemas.microsoft.com/office/drawing/2014/main" id="{D84C75BD-A3CC-9F4F-B10C-DCAEABACD03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218CE696-5DEC-DD4E-B6C1-8B0FC31A35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7763598A-0465-324B-A667-D3008A63D7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10D5C738-1770-4740-BF92-6534A3D3ADF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09E603F-3102-F943-B3D4-B132994E34B6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67AD79BE-E2D8-AC4A-97F6-AAC42CBEF0D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9F5830DB-B94E-9F47-80C8-6163266417A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2116B05C-E505-F747-8185-F09D3688DB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54A58A7D-F084-E945-BBED-96BB1E4AFB0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CB3D022-79AF-7248-8B71-970E809966E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D6EEEFE-FF52-3443-91B7-8576E0027CB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9038FF5-AA9E-3E4A-8C88-2ACD5F2C5EB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94" name="左大かっこ 193">
                  <a:extLst>
                    <a:ext uri="{FF2B5EF4-FFF2-40B4-BE49-F238E27FC236}">
                      <a16:creationId xmlns:a16="http://schemas.microsoft.com/office/drawing/2014/main" id="{759D6F84-122C-E240-9834-2432E2AC8FE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5" name="左大かっこ 194">
                  <a:extLst>
                    <a:ext uri="{FF2B5EF4-FFF2-40B4-BE49-F238E27FC236}">
                      <a16:creationId xmlns:a16="http://schemas.microsoft.com/office/drawing/2014/main" id="{A8BF9F53-5F90-B140-9AB9-36BF81062D8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B811134D-8F87-BB41-AE17-D5F4A87AD3D4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7915588-A2DB-5046-80B9-2514874009C7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A7C51A59-E785-7E42-A4CD-2CA1D461426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246648B9-2DEC-F74F-950A-0DA10A83CC04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EABCF5CC-4849-9440-A703-CFFC990D610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70" name="左大かっこ 169">
                  <a:extLst>
                    <a:ext uri="{FF2B5EF4-FFF2-40B4-BE49-F238E27FC236}">
                      <a16:creationId xmlns:a16="http://schemas.microsoft.com/office/drawing/2014/main" id="{B4D61822-E55E-404F-9D00-541418B2DCB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0" name="左大かっこ 189">
                  <a:extLst>
                    <a:ext uri="{FF2B5EF4-FFF2-40B4-BE49-F238E27FC236}">
                      <a16:creationId xmlns:a16="http://schemas.microsoft.com/office/drawing/2014/main" id="{FDA36457-7A01-824A-AF22-7F809F38274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FA7C403D-CE98-354A-92DA-F702BB002D0B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1A7A83D9-675A-3547-8E73-9D3E4978EF6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3" name="左大かっこ 162">
                  <a:extLst>
                    <a:ext uri="{FF2B5EF4-FFF2-40B4-BE49-F238E27FC236}">
                      <a16:creationId xmlns:a16="http://schemas.microsoft.com/office/drawing/2014/main" id="{F6CC8C9C-2460-4A48-94E9-AAA6920D6B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B8C3644-FE1E-F645-BBDB-90745FEB5E2D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68CDC72F-9692-8148-98D8-094A1EDD5549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C4035D04-5F8E-1741-AA9D-B572B2AE10D0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60" name="左大かっこ 159">
                  <a:extLst>
                    <a:ext uri="{FF2B5EF4-FFF2-40B4-BE49-F238E27FC236}">
                      <a16:creationId xmlns:a16="http://schemas.microsoft.com/office/drawing/2014/main" id="{482F6BD5-0E7E-054E-A0D2-A3CE332784A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D4AF9FFC-FD8A-8C4B-BE6E-6BF165E924D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E5B3CDC9-FFE6-F140-AAD5-9E8D067644E6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22128F4B-FE26-C449-8423-1A00AD55ED9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3436449E-6E60-F84E-AD5C-43D1AAD697E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17" name="左大かっこ 216">
                  <a:extLst>
                    <a:ext uri="{FF2B5EF4-FFF2-40B4-BE49-F238E27FC236}">
                      <a16:creationId xmlns:a16="http://schemas.microsoft.com/office/drawing/2014/main" id="{B6277995-A1FE-0D4D-A894-C26A04B3A7D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8" name="左大かっこ 217">
                  <a:extLst>
                    <a:ext uri="{FF2B5EF4-FFF2-40B4-BE49-F238E27FC236}">
                      <a16:creationId xmlns:a16="http://schemas.microsoft.com/office/drawing/2014/main" id="{901024DA-EC7D-1F45-94D2-6F180DAA55B9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0" name="円/楕円 199">
                <a:extLst>
                  <a:ext uri="{FF2B5EF4-FFF2-40B4-BE49-F238E27FC236}">
                    <a16:creationId xmlns:a16="http://schemas.microsoft.com/office/drawing/2014/main" id="{255B9CC0-08C6-0F49-83CF-8499CFBA068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3633CBD-8C9C-4541-B70E-0A94E28B0E9B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2091F538-1C0B-F646-B0FE-2607C93D2F4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円/楕円 203">
                <a:extLst>
                  <a:ext uri="{FF2B5EF4-FFF2-40B4-BE49-F238E27FC236}">
                    <a16:creationId xmlns:a16="http://schemas.microsoft.com/office/drawing/2014/main" id="{816B344A-AE65-F24D-A9D4-6D61E0B589AC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0D7229A-DFB6-104A-91EB-0D76727228AF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15" name="左大かっこ 214">
                  <a:extLst>
                    <a:ext uri="{FF2B5EF4-FFF2-40B4-BE49-F238E27FC236}">
                      <a16:creationId xmlns:a16="http://schemas.microsoft.com/office/drawing/2014/main" id="{91306ABE-684D-C742-8A23-D984B97C465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6" name="左大かっこ 215">
                  <a:extLst>
                    <a:ext uri="{FF2B5EF4-FFF2-40B4-BE49-F238E27FC236}">
                      <a16:creationId xmlns:a16="http://schemas.microsoft.com/office/drawing/2014/main" id="{D57F905F-602F-7D4E-A2BD-8AF75FDE0553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7CF4A3C5-24F1-6440-B157-98B19CC6B228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13" name="左大かっこ 212">
                  <a:extLst>
                    <a:ext uri="{FF2B5EF4-FFF2-40B4-BE49-F238E27FC236}">
                      <a16:creationId xmlns:a16="http://schemas.microsoft.com/office/drawing/2014/main" id="{83E91930-B0D5-1440-AA21-D2DDBF5FA4B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4" name="左大かっこ 213">
                  <a:extLst>
                    <a:ext uri="{FF2B5EF4-FFF2-40B4-BE49-F238E27FC236}">
                      <a16:creationId xmlns:a16="http://schemas.microsoft.com/office/drawing/2014/main" id="{3BE4D818-1BFD-8C4B-B98F-2721060274C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3640E71-6943-6041-B125-00316795B64C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8" name="円/楕円 207">
                <a:extLst>
                  <a:ext uri="{FF2B5EF4-FFF2-40B4-BE49-F238E27FC236}">
                    <a16:creationId xmlns:a16="http://schemas.microsoft.com/office/drawing/2014/main" id="{CCE2EDDC-DBB1-9040-80E6-02A76031D34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490266AD-67F0-6849-AC02-64E5E9200CE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11" name="左大かっこ 210">
                  <a:extLst>
                    <a:ext uri="{FF2B5EF4-FFF2-40B4-BE49-F238E27FC236}">
                      <a16:creationId xmlns:a16="http://schemas.microsoft.com/office/drawing/2014/main" id="{04D7FB57-C8D3-0447-9188-66BEFB2E058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2" name="左大かっこ 211">
                  <a:extLst>
                    <a:ext uri="{FF2B5EF4-FFF2-40B4-BE49-F238E27FC236}">
                      <a16:creationId xmlns:a16="http://schemas.microsoft.com/office/drawing/2014/main" id="{2B1F38A6-ACA7-4A4F-B521-68B836CA666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5DA7E5EB-AFC9-E04B-8501-F160C6F86CA6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253B9832-C825-3841-A804-66343A3CBAF2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762B2A7-6846-D74C-B34B-B4C2257F3C49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</a:t>
            </a:r>
            <a:r>
              <a:rPr lang="en-US" altLang="ja-JP" sz="144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combinations on </a:t>
            </a: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465B6F-6C3A-4CE9-C781-71D748B392C6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A3C1D06E-3A23-BF49-9FB0-DC77FD9B7D9B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左大かっこ 244">
              <a:extLst>
                <a:ext uri="{FF2B5EF4-FFF2-40B4-BE49-F238E27FC236}">
                  <a16:creationId xmlns:a16="http://schemas.microsoft.com/office/drawing/2014/main" id="{6E5BCA30-A9BD-7C44-81C4-38A4E6F47A91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B2F678E2-F2DB-A54C-A89C-B958D8AE2111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F85C6AB6-3001-1C4A-A7FD-603927B11F09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32FE0B2-0104-7245-821F-6BB45C4008F2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左大かっこ 249">
              <a:extLst>
                <a:ext uri="{FF2B5EF4-FFF2-40B4-BE49-F238E27FC236}">
                  <a16:creationId xmlns:a16="http://schemas.microsoft.com/office/drawing/2014/main" id="{86B744D3-0238-B945-B429-3B054565FCAA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左大かっこ 250">
              <a:extLst>
                <a:ext uri="{FF2B5EF4-FFF2-40B4-BE49-F238E27FC236}">
                  <a16:creationId xmlns:a16="http://schemas.microsoft.com/office/drawing/2014/main" id="{2670E484-1389-E647-99CD-03BD020EDF84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BF425652-1A13-8549-8228-FADAC31D2CAC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7459293-6EF1-2F4E-BF3C-63A623989620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F7EA082-9EF4-F849-9033-57BE4772793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A2B6FD8A-9BF8-C54C-845C-30FF0A621F26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円/楕円 255">
              <a:extLst>
                <a:ext uri="{FF2B5EF4-FFF2-40B4-BE49-F238E27FC236}">
                  <a16:creationId xmlns:a16="http://schemas.microsoft.com/office/drawing/2014/main" id="{C87BDDDA-B50E-7847-B286-2384B072805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02EDD01-1AEB-7643-934D-E8733EA06378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左大かっこ 257">
              <a:extLst>
                <a:ext uri="{FF2B5EF4-FFF2-40B4-BE49-F238E27FC236}">
                  <a16:creationId xmlns:a16="http://schemas.microsoft.com/office/drawing/2014/main" id="{E960A5CB-7AB9-9F46-B1BE-066AC77DA26B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F7AE4961-5FEB-934A-810C-CED850EAF65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5DE9449-CD5E-CC49-B429-25FE37160425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1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左大かっこ 263">
              <a:extLst>
                <a:ext uri="{FF2B5EF4-FFF2-40B4-BE49-F238E27FC236}">
                  <a16:creationId xmlns:a16="http://schemas.microsoft.com/office/drawing/2014/main" id="{C68D29AF-A24E-3D4C-B344-635E839BBF8C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5" name="左大かっこ 264">
              <a:extLst>
                <a:ext uri="{FF2B5EF4-FFF2-40B4-BE49-F238E27FC236}">
                  <a16:creationId xmlns:a16="http://schemas.microsoft.com/office/drawing/2014/main" id="{16FFE588-51DF-3B4D-BCA7-EB0229320F9C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0F2DAB2D-1572-F146-9307-0DE4868FD047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94EB84D0-1FF9-7D47-A635-0A23076D6AE9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086498A7-0B07-1942-A5FA-D3E8FD5C20BD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603A811E-061A-7244-B7AF-32AD42C5B8EA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03D431B6-D4FB-8046-8BC0-25FEC2BE1368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9D1D79D1-1C88-D749-AF47-106CB6EE565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2" name="左大かっこ 271">
              <a:extLst>
                <a:ext uri="{FF2B5EF4-FFF2-40B4-BE49-F238E27FC236}">
                  <a16:creationId xmlns:a16="http://schemas.microsoft.com/office/drawing/2014/main" id="{6369710C-4A24-2945-AAEB-097F4D2A6123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3" name="左大かっこ 272">
              <a:extLst>
                <a:ext uri="{FF2B5EF4-FFF2-40B4-BE49-F238E27FC236}">
                  <a16:creationId xmlns:a16="http://schemas.microsoft.com/office/drawing/2014/main" id="{054C1E35-5291-E74A-B256-215919A16778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C268B7F5-FDB1-6E4C-976C-9B0222295744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7D171A07-D23A-4742-908B-52AA4DAB08E4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左大かっこ 275">
              <a:extLst>
                <a:ext uri="{FF2B5EF4-FFF2-40B4-BE49-F238E27FC236}">
                  <a16:creationId xmlns:a16="http://schemas.microsoft.com/office/drawing/2014/main" id="{EBB525C7-647A-C344-AEA1-ADF22969DFAF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7" name="左大かっこ 276">
              <a:extLst>
                <a:ext uri="{FF2B5EF4-FFF2-40B4-BE49-F238E27FC236}">
                  <a16:creationId xmlns:a16="http://schemas.microsoft.com/office/drawing/2014/main" id="{8084778E-6572-F34D-AA8F-092E6D4CA8DB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FB902605-95D8-D742-8F7C-3D5D5B1DB752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FF617E0F-3987-564A-B82E-831885167BB7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3" name="左大かっこ 282">
              <a:extLst>
                <a:ext uri="{FF2B5EF4-FFF2-40B4-BE49-F238E27FC236}">
                  <a16:creationId xmlns:a16="http://schemas.microsoft.com/office/drawing/2014/main" id="{04853D54-57C4-B240-85DE-3D26A761D372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4" name="円/楕円 283">
              <a:extLst>
                <a:ext uri="{FF2B5EF4-FFF2-40B4-BE49-F238E27FC236}">
                  <a16:creationId xmlns:a16="http://schemas.microsoft.com/office/drawing/2014/main" id="{7FF25252-F44B-5147-8365-E1C3C7A61088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741CF598-B078-004F-9F30-21FCB37F119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9399ABFE-8E14-1A48-A5D4-D94EBA9C8D11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7" name="左大かっこ 286">
              <a:extLst>
                <a:ext uri="{FF2B5EF4-FFF2-40B4-BE49-F238E27FC236}">
                  <a16:creationId xmlns:a16="http://schemas.microsoft.com/office/drawing/2014/main" id="{E05A19A4-454A-3845-B27F-6AF079FFE313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8" name="円/楕円 287">
              <a:extLst>
                <a:ext uri="{FF2B5EF4-FFF2-40B4-BE49-F238E27FC236}">
                  <a16:creationId xmlns:a16="http://schemas.microsoft.com/office/drawing/2014/main" id="{E9C4BD0A-CF06-6645-9EE8-EF40561FC99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3790F355-EC8C-C341-A19C-10394B13168A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0" name="左大かっこ 289">
              <a:extLst>
                <a:ext uri="{FF2B5EF4-FFF2-40B4-BE49-F238E27FC236}">
                  <a16:creationId xmlns:a16="http://schemas.microsoft.com/office/drawing/2014/main" id="{6C39828A-5CFC-DF4D-AEDC-DA46D07A98B1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1" name="左大かっこ 290">
              <a:extLst>
                <a:ext uri="{FF2B5EF4-FFF2-40B4-BE49-F238E27FC236}">
                  <a16:creationId xmlns:a16="http://schemas.microsoft.com/office/drawing/2014/main" id="{30452FE8-5E51-9B44-BE28-0E0EF7DDCA1F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2" name="円/楕円 291">
              <a:extLst>
                <a:ext uri="{FF2B5EF4-FFF2-40B4-BE49-F238E27FC236}">
                  <a16:creationId xmlns:a16="http://schemas.microsoft.com/office/drawing/2014/main" id="{EAF859B6-485B-3C4F-AB85-C2A9AFFCBF7C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E993E601-FF8E-1B4F-8EBE-30406179DC5E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4" name="左大かっこ 293">
              <a:extLst>
                <a:ext uri="{FF2B5EF4-FFF2-40B4-BE49-F238E27FC236}">
                  <a16:creationId xmlns:a16="http://schemas.microsoft.com/office/drawing/2014/main" id="{A1BF654B-3656-B24B-8262-FCDCFAA32A94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5" name="左大かっこ 294">
              <a:extLst>
                <a:ext uri="{FF2B5EF4-FFF2-40B4-BE49-F238E27FC236}">
                  <a16:creationId xmlns:a16="http://schemas.microsoft.com/office/drawing/2014/main" id="{9EEF0178-6314-E144-93F6-AD44550A010F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円/楕円 299">
              <a:extLst>
                <a:ext uri="{FF2B5EF4-FFF2-40B4-BE49-F238E27FC236}">
                  <a16:creationId xmlns:a16="http://schemas.microsoft.com/office/drawing/2014/main" id="{264F1D6F-3BA3-5045-B953-37DEF69909A3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ABB03DFF-07FA-7B45-867F-62BDD2E4B45F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6FD6015-2F08-57B7-D8BC-017691862B16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A0416F-3E36-6884-F888-E631CD02EED5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2289670-FB78-19FD-5FCF-4A314B96335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51E3DE7-6588-8B4E-6D01-97DA2C253EBB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F5C13401-A7FF-0035-978B-3C4DED30826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B4720FF8-E82E-330A-B321-2813A3E1198C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CE4B0A71-D147-EB48-8C52-DC058403A648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44BF7B5-CC15-C34A-99D4-B9C13F94FAE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E2FF94B-FF16-1810-EB64-51E1B2F3197E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CF85C5C-DAFC-DA79-94B7-A7F7176524EE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117D3E59-0B3D-937E-551D-01FA46F3997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E4F26E03-88A5-CA7C-98AD-C74F66392C6C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A2FA508-B46B-780A-A406-D8BF49615E98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D4B85268-1631-8E4A-CFB9-62BA1A3FBD8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BA38D3-71F1-DA6A-9C78-0FAC9207A0B4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5BADF60-C486-5D0C-3B33-55D2FAF0171D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FEABCC83-E041-4A57-9699-97BEC5F37B86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E22DD556-8D7F-AC0F-437B-8B1147AFC67B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4656943-05FD-39AF-D11B-1AC951A2E110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58371DB8-9ED1-01F7-5400-2DB18B2B84D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71E2557B-49D4-ED7A-1516-8E8E1D68BDF0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20E655-20C9-5152-215D-E5E5A1CBD3CB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7EEB6F3-1B4B-49A4-C13E-CF695AF842EC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8E5A9D-C688-1F27-458B-29276F3F760C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191A35-BCC4-2C85-9C6E-58DB00F693DC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E70571AD-AE59-710E-6DA0-10D416B8A5B0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08D4135-8E45-3B20-DEF4-C32BF8E34863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9C34984-10C8-8344-F10F-50A8206E596A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9639E61-2F92-77E1-3738-D297EF9592A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C3089032-A52D-7188-6F57-15CCB0316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7FCC01E-989B-5C4D-1F01-DBCDC9A6551D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A0FF03EE-68F2-4683-5787-D27C839D8F1C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E7A5A806-3A87-36A2-9C19-EA6AB07135AD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9" name="円/楕円 128">
                <a:extLst>
                  <a:ext uri="{FF2B5EF4-FFF2-40B4-BE49-F238E27FC236}">
                    <a16:creationId xmlns:a16="http://schemas.microsoft.com/office/drawing/2014/main" id="{1A979041-F362-F672-7B75-8B5AA5EDF5E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6824C3C8-246B-BD7F-C795-597BFF7ADBF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2DED6D2C-56A7-4919-F0DA-6D444A86DC99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8EC65E1F-59B2-A65A-CEE9-7C8FED332B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535A8C57-222A-7906-CFC4-3CD07B4FDFF0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71D80C90-9E88-E72D-BCE5-7F8565CCC75E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49C72A98-5199-E933-5291-2BB691CFC7D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0928A7E1-BA2C-2D2F-3E07-E91DDF4BE00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3933FC38-8180-89B9-3701-EA25BCCDA744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92D856A2-3803-D3AA-A2F2-5AD47EE2B3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607DE811-FD61-BD45-5CF8-02C0752E5D9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3D15E4B0-54A0-B11F-A5C8-E7639FFDDF33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CA2F4D7-E8E3-4C10-30AC-914C2D237D2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2B33F37-3303-B57A-5956-BAF1A59E2F72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0" name="左大かっこ 139">
                  <a:extLst>
                    <a:ext uri="{FF2B5EF4-FFF2-40B4-BE49-F238E27FC236}">
                      <a16:creationId xmlns:a16="http://schemas.microsoft.com/office/drawing/2014/main" id="{E22BF34C-9E6E-F705-BE5C-1D3F9C331E6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95337733-8578-AC0B-BA44-59FA31FFCD5A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E2BAE9F8-1ACD-62E9-2AAC-784C3484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A93238B-4148-858E-6165-81DECDECF198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BF46F04-04AD-A3E8-7BC8-BE73F6AAA1C3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4D7C29E9-4605-7347-1C93-FC5547C0D1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9EAC6A26-CD4B-F570-E8FD-877565906DE1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E4428AB1-F8C7-CEEE-4E71-0BCAFACF9970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193FE905-9854-269F-31BB-396480BAA7E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DBBFAF95-45EE-5212-AC53-8EC1D050836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C65157A-332E-6FBB-9258-4AA5B6DC5898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5E95D23-6D38-BD8B-90A9-69F6E3E04DD1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73AAA2C4-314D-79B7-A529-FA9E7904A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F3360254-79CA-A0F8-0D0B-A3DBEC454FF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C1550B8A-6363-5010-456C-A84A475DB16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D353CA63-EE24-876D-CDFE-229EB0206B6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FE527A7-7A6A-4582-DC17-3823763170FD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FFC9335A-073A-75C5-2C9C-4CB437A2B35C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EE4CAC87-2081-06F2-8DD9-4A19891DA6D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A83883FA-82D7-31B7-DE85-6D09348E37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F9FDADB8-04A7-34B7-8E60-833E32EA8D85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9574984E-A14F-B77F-153A-418C918F30C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9E015365-4479-38FE-43F9-D3FA11F531C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8" name="左大かっこ 117">
                  <a:extLst>
                    <a:ext uri="{FF2B5EF4-FFF2-40B4-BE49-F238E27FC236}">
                      <a16:creationId xmlns:a16="http://schemas.microsoft.com/office/drawing/2014/main" id="{3C97BFE4-9776-B79C-F827-3F893DD76E2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20C9A4A4-8222-B9F8-E72F-6BE57399437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BFE3C80-8651-13AF-5089-B41A779668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E5CD12-27D1-E6DA-4AC4-BDFCCF575541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E1F6A19-4887-CE56-A700-FBDE7F4D8412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729BDAA7-A66A-1FB1-5A09-C9D02D3241B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C1FFDA-2C63-0154-B5D0-123F426FAE9A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A686E636-CF18-07B5-7C34-85ACC3445FCA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3FA19A6-85A3-A1B9-9FCA-4BF9FF5F6C9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AFF2CE7-D328-2C65-96EE-F0594672B148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A33DF9CA-5A83-F42A-FDF4-6031C5A31936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33088A-CE4B-E2F2-93AC-6EE60CF00933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25F432DB-9CEA-F420-8C59-81968C097149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6E3C147C-E95A-D32B-B3B2-4136318E59D1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5F791F2-3470-2914-E266-8C150F5F1F1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3D2900B-0AD4-D6E8-F249-2A8B655E0F7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211BA38C-CDA5-53C4-2A9B-1810546E18A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1B78550-D564-EDE7-7CDF-1F1206357DC0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3D240E03-C5D9-8D1D-3FCB-4F38BE3077AF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7CE3F757-2C80-A28B-9244-882BA666443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2AB97AD6-273A-ACE4-122D-1C2B4BC4FD1A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506E463-BC1D-7A66-8E1B-7961BE414F32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171122BF-1925-1708-029F-D0C03F2FA575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7C2D6398-42F1-3294-9141-AC54DDF6D6E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387804AE-2A88-0F82-1375-FC425D79D73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713FBE77-4C6C-E607-7B8B-DE55944940E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63D898C6-FEA3-D573-A247-266E0A0D86BB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C69B4AD-C02F-6427-A90B-92B669202FC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68771F0-3F32-7CD8-3D20-FC2CB969CB31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3FA6EC5-6E5A-8846-A7A8-DA1D179E782B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AA05F95-DE63-2CBA-C79F-46A0ADFD06DC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7BC80C2-ED12-5A47-6D00-F6E6F94D7C7E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F45751C0-6F2C-8F23-987A-46A50946DC8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A91D942B-2C9D-8537-26F0-908ECE06D24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2766B5-52BE-58BC-47FF-A9771C248C3E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4E2222C4-01F6-D6EC-D8A4-4D083190B77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円/楕円 120">
                <a:extLst>
                  <a:ext uri="{FF2B5EF4-FFF2-40B4-BE49-F238E27FC236}">
                    <a16:creationId xmlns:a16="http://schemas.microsoft.com/office/drawing/2014/main" id="{91381C63-1A3D-4F77-6FFD-9D7C219406B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0E2D9A7B-4B7D-F719-DE2C-24E001A02A2C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円/楕円 122">
                <a:extLst>
                  <a:ext uri="{FF2B5EF4-FFF2-40B4-BE49-F238E27FC236}">
                    <a16:creationId xmlns:a16="http://schemas.microsoft.com/office/drawing/2014/main" id="{FF734D40-33CD-BFE1-A74F-0CFB37EF6A40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円/楕円 123">
                <a:extLst>
                  <a:ext uri="{FF2B5EF4-FFF2-40B4-BE49-F238E27FC236}">
                    <a16:creationId xmlns:a16="http://schemas.microsoft.com/office/drawing/2014/main" id="{84D4A98E-829B-BD5D-8604-B6F440A5039A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0797F934-07FC-6140-BFA0-DFECF118E5B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6" name="円/楕円 125">
                <a:extLst>
                  <a:ext uri="{FF2B5EF4-FFF2-40B4-BE49-F238E27FC236}">
                    <a16:creationId xmlns:a16="http://schemas.microsoft.com/office/drawing/2014/main" id="{C508F8F3-0889-E067-76D1-AC30685A97F4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03" name="左大かっこ 102">
              <a:extLst>
                <a:ext uri="{FF2B5EF4-FFF2-40B4-BE49-F238E27FC236}">
                  <a16:creationId xmlns:a16="http://schemas.microsoft.com/office/drawing/2014/main" id="{D8C60537-0C74-F2A2-C6A5-D4124EE778C6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E4DCEFF5-6C1E-F778-0F2E-4557A069161A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40C8C7B-E105-1CC9-BF03-E1BAA9672B54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58B868E-B2BC-5BFA-7E48-176760697074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AF79EB2-14C2-35E4-56E2-54A7A0044982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E95C3CA-A564-6CAB-D70F-A797EA6DC506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CB8EA286-3F7F-7708-C87C-A98D704055D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左大かっこ 114">
                <a:extLst>
                  <a:ext uri="{FF2B5EF4-FFF2-40B4-BE49-F238E27FC236}">
                    <a16:creationId xmlns:a16="http://schemas.microsoft.com/office/drawing/2014/main" id="{9239C8D4-B729-912F-D100-2F258FB1DD1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9E3C72C-9BC3-E863-9197-487209DE211D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AC9D9959-BBC1-AFF3-EC21-0B31F6AE1120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374F572-3C37-5F66-3C39-375156C024DC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B104F3B0-E37A-9A22-3AC2-0841620C0618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E62844-0399-CDF0-B668-3928A6EA6461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3F89350-F70E-AB41-FB39-0096CEA0E674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181E8B8B-A00B-FB8D-80FD-DE1894CF1E18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CC053D0C-5277-4C50-BCAB-9537D030C15A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F5D6701-264D-55C7-4D54-AD3C77AC5E3F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21006CC-7C01-28E8-9FB8-8192990E725D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A36872BF-A943-720F-4BBD-F1061F2BB89D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C26FC7E0-8223-0C89-22B8-E8E906583490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47D2EAA-C837-2184-8623-F8A90FEB6AC6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9EDECDD-476E-0526-92CE-0BC3214A8D2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269A9C67-C00F-091B-527D-65EA9067AA6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889E841D-313C-92C0-FE81-F9B7BC9A5EAF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4A291DE-4B54-6FDB-45EA-0E0A4738918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EB47A6-A92F-1E91-ACC4-8AA3BC00FB89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3953ED7D-EB6B-8A40-9ECA-16F28CAD83B9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1D210BC4-97C0-C45E-E978-A17807840CE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2AE7397-E74A-77E8-6EEB-645571CF5166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F9F8CAB1-C4A5-597D-C4C2-A1EC68C7F933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188C3A99-6829-F12B-CB25-B4F92F745B08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988652BD-E64A-D838-4A8B-AC6A167159AD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7D8CB0A-A275-5690-BC97-311A6DA4482F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3B816C6B-5F8A-A278-C611-DCADC82CB50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4CB394AF-C3C3-34E9-F7F4-FA778AE6C7DD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F0EDF65-513D-DA98-EBE9-EC3CD783AD24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F7FB04B-36E3-2A03-9F1E-46169E52980F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D3C1ABF0-FA09-C52C-201F-A4E4349CDB1D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515D9E25-E507-674C-4964-9D856D59FE1E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1C735EE3-FF1D-8082-D755-D62646E0ABBF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836F00D-23FF-46AA-7374-A7DB149F310F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590CA254-13BD-E8F8-6AB2-2F2407A25939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7AC4AEDA-159B-0D92-BEF3-BB035D4B3F44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1AEAD10-7B7A-AA1B-23BC-AC92F14582F7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846EC348-3580-C877-3B8F-67CDDBFC2F1B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48C9AE8F-BF65-D6F6-72F9-C1EF0C500EAD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BA6ABDC4-3AC3-E1F6-C309-DBBCF66537A1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0104859-C546-FBF8-9538-0A8B0A19E9D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08D71A5F-DFEF-A6D7-E310-052E4FAB852E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871A4DA-7B6A-E3FE-63F0-A1C693FCBD34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545381CC-DB37-42F6-CEA1-230478288F6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5EE8379-63CE-18C6-CFBF-209FCDB136EB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74716388-E424-EC8A-02F5-D742C997687F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A3702036-DF8F-9336-917D-CB5249CDB444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96257812-F2CB-5096-8F22-4FCA0C5ED9B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CDFC8A1-56A6-FD00-6C90-747FBF5100F6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4FB73-383B-3426-5663-B1753BB7E467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191C4576-EC5D-F58C-89C9-9E9FF982004A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09390C56-49BB-94B9-6D27-A71F138854FB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C7A441F-F20D-323C-CDB2-07FE7BA7B0A4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42E43DDD-7282-55D8-3D96-89835939E91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7985838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3246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385964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64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862042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817899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052818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764390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6919859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566372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72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3985117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552863" y="1900145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040577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8939119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040577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040577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290698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290698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290698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494948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48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817899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9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644496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96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60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107067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5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6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4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7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5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8" y="3959913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0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2" y="1972775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5" y="217392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33021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8690" y="1724798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8810" y="191763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849CFF-480B-4DE2-E5DD-A4B7C886C992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DE82AC8-34CE-CF09-DCBE-FC68BB6FB19E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B09926-F824-0B0F-914D-1EE797F07C9B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635322B-E1B0-4D49-B395-74E298ACE168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39F5931-A73A-29FE-12EC-FEDDE6885A0A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9EC8CE0-16F5-D359-8C66-4A240F38DB44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0D65CB-4851-403A-D97A-1A8B8EA6935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3A40E04-13E8-1BD5-D242-074B0409972C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FC9507E-65CC-E224-CE4B-9F366D2A0D6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E114C708-E4AE-B9D2-AEE1-DB1A58D185D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C3E5746-041E-91E2-79F3-6BE107F715FF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002EF1CE-6637-B01F-076C-BEBE2AAF473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70839A8C-B1BA-1D7D-1E3B-FBBAEDF50CE5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77974"/>
            <a:ext cx="1461055" cy="678561"/>
            <a:chOff x="3952228" y="2577974"/>
            <a:chExt cx="1461055" cy="67856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77974"/>
              <a:ext cx="660405" cy="666573"/>
              <a:chOff x="1757238" y="3467704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5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67704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6770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6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4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7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5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8" y="3959913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42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8" y="177162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2" y="197277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5" y="217393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51801" y="2134186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49" y="172479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0" y="191764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79012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83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2D0308-6214-3B8C-A823-BFFA3899F9C0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4277E6C-B1AA-B847-9095-5066E39B4ECD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54" name="円/楕円 353">
                <a:extLst>
                  <a:ext uri="{FF2B5EF4-FFF2-40B4-BE49-F238E27FC236}">
                    <a16:creationId xmlns:a16="http://schemas.microsoft.com/office/drawing/2014/main" id="{2F241463-E98B-AA47-8FD8-A7399216F462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D697031C-D738-6646-B868-E76A8862228A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3AEB8942-C59E-294B-84F0-89EC1836C13E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7320EEC-47CC-8144-83F7-157E96E5DCFE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AC7D6679-C6D5-7548-89E3-78AB91689D27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1F310C4E-50DC-0B42-9005-BE1610697554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CAAB175E-6319-1A42-A382-0617497F20F2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9" name="左大かっこ 298">
              <a:extLst>
                <a:ext uri="{FF2B5EF4-FFF2-40B4-BE49-F238E27FC236}">
                  <a16:creationId xmlns:a16="http://schemas.microsoft.com/office/drawing/2014/main" id="{15DCBAAA-D926-DC48-9B76-570AF268D5BB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0" name="左大かっこ 299">
              <a:extLst>
                <a:ext uri="{FF2B5EF4-FFF2-40B4-BE49-F238E27FC236}">
                  <a16:creationId xmlns:a16="http://schemas.microsoft.com/office/drawing/2014/main" id="{5643BFDB-BE7C-8A41-A06E-0DDA5F9ACAFC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5" name="円/楕円 304">
              <a:extLst>
                <a:ext uri="{FF2B5EF4-FFF2-40B4-BE49-F238E27FC236}">
                  <a16:creationId xmlns:a16="http://schemas.microsoft.com/office/drawing/2014/main" id="{26353138-6847-6E46-98E1-B482E1624923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左大かっこ 309">
              <a:extLst>
                <a:ext uri="{FF2B5EF4-FFF2-40B4-BE49-F238E27FC236}">
                  <a16:creationId xmlns:a16="http://schemas.microsoft.com/office/drawing/2014/main" id="{3A62F195-8FD7-7147-98B8-731C846DE88D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346EAF7-3733-8F48-9556-60A89D2F92B9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911A9899-C3C0-8649-B701-73602CD81590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EDDA78B8-CA09-9747-9878-1BFF11D14CAB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08D4696C-BE19-0141-95E9-697D24EA8ADC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412F7F2-69D2-6846-9018-E0A53CC22DD7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5" name="円/楕円 334">
              <a:extLst>
                <a:ext uri="{FF2B5EF4-FFF2-40B4-BE49-F238E27FC236}">
                  <a16:creationId xmlns:a16="http://schemas.microsoft.com/office/drawing/2014/main" id="{1AB26886-C92C-8C4F-9B57-4DB9FFE670DA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B9D65DDD-C3F3-2D4B-86C8-F610DA87761A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93ED861B-2570-3743-89B6-32F3F83452C8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31A4710F-15B8-E341-9AEC-D7864720AB09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左大かっこ 339">
              <a:extLst>
                <a:ext uri="{FF2B5EF4-FFF2-40B4-BE49-F238E27FC236}">
                  <a16:creationId xmlns:a16="http://schemas.microsoft.com/office/drawing/2014/main" id="{D86E0A58-5DA9-8946-8A99-EBF62CDA5FCC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1" name="左大かっこ 340">
              <a:extLst>
                <a:ext uri="{FF2B5EF4-FFF2-40B4-BE49-F238E27FC236}">
                  <a16:creationId xmlns:a16="http://schemas.microsoft.com/office/drawing/2014/main" id="{2246AC5B-21EF-7246-BDB2-91DC36DF40E4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2" name="左大かっこ 341">
              <a:extLst>
                <a:ext uri="{FF2B5EF4-FFF2-40B4-BE49-F238E27FC236}">
                  <a16:creationId xmlns:a16="http://schemas.microsoft.com/office/drawing/2014/main" id="{7EA26567-E8CC-6340-A37A-CF817826BEB8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3" name="左大かっこ 342">
              <a:extLst>
                <a:ext uri="{FF2B5EF4-FFF2-40B4-BE49-F238E27FC236}">
                  <a16:creationId xmlns:a16="http://schemas.microsoft.com/office/drawing/2014/main" id="{3C683B11-A66B-D54F-86D2-2CA6D7E010B5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CF1ADC5-C107-3A48-8501-4586E121540E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D6854B92-5085-0349-8770-7316EE60F542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3" y="1722402"/>
              <a:ext cx="848536" cy="799888"/>
              <a:chOff x="1462419" y="107793"/>
              <a:chExt cx="378612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95312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626359" cy="1136476"/>
            <a:chOff x="1640674" y="4801288"/>
            <a:chExt cx="5626359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5" y="5105818"/>
              <a:ext cx="848538" cy="799888"/>
              <a:chOff x="1462419" y="107793"/>
              <a:chExt cx="378613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95313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56546CD-1E26-1755-A877-9325A52B6FAE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1960BBB-3381-1D0D-6832-F32EE3DFE4CE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97C583D-78BC-3ABE-F36C-8E088AD3FB2C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3183A2F-9F11-14E0-3973-5A923ECB4E0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A88B7B99-9082-AC1A-DEED-D4DA98AF01D0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17B56E04-E87C-C561-B8F9-AE2C7D277D9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EC7D1AF6-7482-2814-4417-C1844B056C9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67066360-9EA6-45DD-45A4-0E2898DF731F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9513744D-E945-F04B-F538-BBBCF58D4B21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526A38A9-9440-2E79-99EF-7091D233A04D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A6F9FCA3-A8D0-904F-2E4B-D296B0AADCB8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6142B8AA-8E07-4E8C-D41B-4C08182BECE4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FAF0721-C4C1-B9A4-C4E1-436EB659287A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3937B38-A635-DB40-9072-01D28A403C42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DE9BCC3-C461-5693-DE5F-39FF88EDFD0A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F230CB0C-1250-B655-99F8-AAA790A5233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171D6528-BAA3-9267-FE15-152BBC59BE3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641009B-6C1E-EDFA-9BBC-31A4EE0602E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6FAE831-2AC4-5867-2BEA-84BE03A65900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734E52C-9D4C-6869-944F-AE866E994C4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3D6ED2-6F56-54CB-9651-CD5B3EBD89A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D8AA3370-0CD1-F2DA-B169-22FF9AA299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D08467FF-CBCF-4084-9B83-ECF19603A178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C19156F-A49D-3216-361B-3A288F950AF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A927EB1-FE05-A8B0-660B-66BE42BDEB52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AD1082-0D2F-4108-BE7F-83B463C99D03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B9152ECC-C14B-C0A8-50E0-E497D924D0E7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FA9FDA6-4C80-1040-32EE-17CC8FCB9E57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0C4A3CE-7854-9027-6599-CFA5CB1CC938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5D940B-0D31-CEFE-E1FD-CEEA75DF0B41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DE3A15F-F6A6-D737-74C0-9BD3F606909A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3953F94-C233-4D45-1773-327FCF7E9A46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0703062-398A-9375-87DE-715F52E3A005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51EDF78E-D313-1C05-3C12-E98D2622861F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87FACDED-A405-9222-252B-977093EB8706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46BBB68-C6D9-9073-0E18-4CCDD0DD9020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74ECCCD-99DC-ECD2-9744-8C2EF577887F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11F58F2-A007-C2C6-861F-001927ED432B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5212E11F-1720-4033-DB42-6B80840F2BA5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D7D21F4-9067-0BA8-BB32-80BDEA1720EC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7DF2BAB-8D6E-D587-0B6C-4D97CFA3FBE8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5B8BC02-855A-7930-46A9-9B2C94F01D89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BA064B3-75A2-2311-F801-CE54D967775E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D14A2A5-F107-89F0-8BA4-4014DA878E13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6595B69-1959-BE1D-B82F-3B745412DCEC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CBE6FEC-5632-55B9-DD23-18C352F54178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349C09EE-F162-020D-D5E2-F331884F1DAA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F2EFBD5-6FF2-8EAA-1A4D-69FE729BAE44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0866F9C9-228F-EEE3-DCA1-8F86E1E2BB59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0606869-55A4-8AF6-A35F-B6CAA83F7B84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2CFE583-6EE6-8315-0095-F37C5E876F14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171081BB-B49E-FC64-562C-BDC9B744FBAE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EE54974-A4D0-6AED-AC0E-EE6BF8436D2C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80229-DB2A-7547-9B83-3F76963B21F5}"/>
              </a:ext>
            </a:extLst>
          </p:cNvPr>
          <p:cNvSpPr txBox="1"/>
          <p:nvPr/>
        </p:nvSpPr>
        <p:spPr>
          <a:xfrm>
            <a:off x="722741" y="171700"/>
            <a:ext cx="22663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20" dirty="0">
                <a:latin typeface="Arial Rounded MT Bold" panose="020F0704030504030204" pitchFamily="34" charset="0"/>
              </a:rPr>
              <a:t>Matrix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pic>
        <p:nvPicPr>
          <p:cNvPr id="108" name="Picture 2" descr="クリエイティブ・コモンズ・ライセンス">
            <a:extLst>
              <a:ext uri="{FF2B5EF4-FFF2-40B4-BE49-F238E27FC236}">
                <a16:creationId xmlns:a16="http://schemas.microsoft.com/office/drawing/2014/main" id="{CFD3B8D5-C5C0-1D41-A8D5-E2CF27F8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51" y="6123755"/>
            <a:ext cx="681481" cy="2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4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1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BE52B5-B942-B067-B35A-45C12F33525D}"/>
              </a:ext>
            </a:extLst>
          </p:cNvPr>
          <p:cNvSpPr txBox="1"/>
          <p:nvPr/>
        </p:nvSpPr>
        <p:spPr>
          <a:xfrm>
            <a:off x="722741" y="5958780"/>
            <a:ext cx="2517484" cy="67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Drawn by Kenji Hiranabe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Prof. Gilbert Strang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(v1.5, Mar.2</a:t>
            </a:r>
            <a:r>
              <a:rPr lang="en-US" altLang="ja-JP" sz="1259" i="1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,2023)</a:t>
            </a:r>
          </a:p>
        </p:txBody>
      </p:sp>
    </p:spTree>
    <p:extLst>
      <p:ext uri="{BB962C8B-B14F-4D97-AF65-F5344CB8AC3E}">
        <p14:creationId xmlns:p14="http://schemas.microsoft.com/office/powerpoint/2010/main" val="249110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 hidden="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0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 hidden="1">
            <a:extLst>
              <a:ext uri="{FF2B5EF4-FFF2-40B4-BE49-F238E27FC236}">
                <a16:creationId xmlns:a16="http://schemas.microsoft.com/office/drawing/2014/main" id="{E0A166A9-E801-E885-7851-F88E3C8A716E}"/>
              </a:ext>
            </a:extLst>
          </p:cNvPr>
          <p:cNvGrpSpPr/>
          <p:nvPr/>
        </p:nvGrpSpPr>
        <p:grpSpPr>
          <a:xfrm>
            <a:off x="722741" y="171700"/>
            <a:ext cx="9368928" cy="6460726"/>
            <a:chOff x="722741" y="171700"/>
            <a:chExt cx="9368928" cy="646072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2880229-DB2A-7547-9B83-3F76963B21F5}"/>
                </a:ext>
              </a:extLst>
            </p:cNvPr>
            <p:cNvSpPr txBox="1"/>
            <p:nvPr/>
          </p:nvSpPr>
          <p:spPr>
            <a:xfrm>
              <a:off x="722741" y="171700"/>
              <a:ext cx="2266303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520" dirty="0">
                  <a:latin typeface="Arial Rounded MT Bold" panose="020F0704030504030204" pitchFamily="34" charset="0"/>
                </a:rPr>
                <a:t>Matrix World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45D6487-AD41-874E-A43F-A6DA852A4774}"/>
                </a:ext>
              </a:extLst>
            </p:cNvPr>
            <p:cNvSpPr txBox="1"/>
            <p:nvPr/>
          </p:nvSpPr>
          <p:spPr>
            <a:xfrm>
              <a:off x="8454022" y="263975"/>
              <a:ext cx="1637647" cy="1937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Matrix Factorization</a:t>
              </a:r>
              <a:endParaRPr lang="ja-JP" altLang="en-US" sz="1259"/>
            </a:p>
          </p:txBody>
        </p:sp>
        <p:pic>
          <p:nvPicPr>
            <p:cNvPr id="108" name="Picture 2" descr="クリエイティブ・コモンズ・ライセンス">
              <a:extLst>
                <a:ext uri="{FF2B5EF4-FFF2-40B4-BE49-F238E27FC236}">
                  <a16:creationId xmlns:a16="http://schemas.microsoft.com/office/drawing/2014/main" id="{CFD3B8D5-C5C0-1D41-A8D5-E2CF27F8C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451" y="6123755"/>
              <a:ext cx="681481" cy="24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E52B5-B942-B067-B35A-45C12F33525D}"/>
                </a:ext>
              </a:extLst>
            </p:cNvPr>
            <p:cNvSpPr txBox="1"/>
            <p:nvPr/>
          </p:nvSpPr>
          <p:spPr>
            <a:xfrm>
              <a:off x="722741" y="5958780"/>
              <a:ext cx="2517484" cy="673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Drawn by Kenji Hiranabe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help of Prof. Gilbert Strang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(v1.5, Mar.2</a:t>
              </a:r>
              <a:r>
                <a:rPr lang="en-US" altLang="ja-JP" sz="1259" i="1" baseline="30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,2023)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380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5007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1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hidden="1">
            <a:extLst>
              <a:ext uri="{FF2B5EF4-FFF2-40B4-BE49-F238E27FC236}">
                <a16:creationId xmlns:a16="http://schemas.microsoft.com/office/drawing/2014/main" id="{E0B9BA23-3495-0C5F-1FA3-230710A1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7" y="388917"/>
            <a:ext cx="9922876" cy="6080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BCD158-9412-B340-A2CB-AAFF3137FA26}"/>
              </a:ext>
            </a:extLst>
          </p:cNvPr>
          <p:cNvCxnSpPr>
            <a:cxnSpLocks/>
          </p:cNvCxnSpPr>
          <p:nvPr/>
        </p:nvCxnSpPr>
        <p:spPr>
          <a:xfrm>
            <a:off x="4658867" y="3490656"/>
            <a:ext cx="2207228" cy="293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387399-65DC-1CF9-7403-B8C461C400C7}"/>
              </a:ext>
            </a:extLst>
          </p:cNvPr>
          <p:cNvCxnSpPr>
            <a:cxnSpLocks/>
          </p:cNvCxnSpPr>
          <p:nvPr/>
        </p:nvCxnSpPr>
        <p:spPr>
          <a:xfrm>
            <a:off x="4252061" y="1227206"/>
            <a:ext cx="1659367" cy="1696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C8DA47-8981-D8B2-1214-A7BDE6BE71FE}"/>
              </a:ext>
            </a:extLst>
          </p:cNvPr>
          <p:cNvCxnSpPr>
            <a:cxnSpLocks/>
          </p:cNvCxnSpPr>
          <p:nvPr/>
        </p:nvCxnSpPr>
        <p:spPr>
          <a:xfrm>
            <a:off x="3236026" y="1406103"/>
            <a:ext cx="2216200" cy="1413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281AA7-204D-85E0-C09F-7C914C1644C0}"/>
              </a:ext>
            </a:extLst>
          </p:cNvPr>
          <p:cNvCxnSpPr>
            <a:cxnSpLocks/>
          </p:cNvCxnSpPr>
          <p:nvPr/>
        </p:nvCxnSpPr>
        <p:spPr>
          <a:xfrm rot="4800000" flipV="1">
            <a:off x="3704687" y="782266"/>
            <a:ext cx="0" cy="104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36FACF-1241-A252-456A-95A51B89A4F4}"/>
              </a:ext>
            </a:extLst>
          </p:cNvPr>
          <p:cNvGrpSpPr/>
          <p:nvPr/>
        </p:nvGrpSpPr>
        <p:grpSpPr>
          <a:xfrm>
            <a:off x="1588826" y="1334092"/>
            <a:ext cx="3171282" cy="3567935"/>
            <a:chOff x="1588826" y="1334092"/>
            <a:chExt cx="3171282" cy="356793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CDB983A-D64B-5BA0-6AFA-A4FAA38A5EAA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EA5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B146982-CEB5-240E-74FA-1BEE27FD0AA4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B81ADFA-8378-2C0D-43B2-CC4CB8E5A028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F99A053-740B-D369-58DA-6BEEAFFED8D5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F56DAE-EC07-31A2-FD61-5827136EE3FC}"/>
              </a:ext>
            </a:extLst>
          </p:cNvPr>
          <p:cNvCxnSpPr>
            <a:cxnSpLocks/>
          </p:cNvCxnSpPr>
          <p:nvPr/>
        </p:nvCxnSpPr>
        <p:spPr>
          <a:xfrm flipV="1">
            <a:off x="3640581" y="1195608"/>
            <a:ext cx="599210" cy="2478661"/>
          </a:xfrm>
          <a:prstGeom prst="straightConnector1">
            <a:avLst/>
          </a:prstGeom>
          <a:ln w="9525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/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/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/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/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B429A-6E92-9604-D5B4-95EDCBFE0AAC}"/>
              </a:ext>
            </a:extLst>
          </p:cNvPr>
          <p:cNvGrpSpPr/>
          <p:nvPr/>
        </p:nvGrpSpPr>
        <p:grpSpPr>
          <a:xfrm rot="1213613">
            <a:off x="6182176" y="1087575"/>
            <a:ext cx="3171282" cy="3567935"/>
            <a:chOff x="1588826" y="1334092"/>
            <a:chExt cx="3171282" cy="356793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3F6734B-20C6-C8DD-C213-7BF1432875AC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78C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A31F9F-90F2-7F79-79B6-E35413DB339D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A4144D3-0FAE-1D12-8D25-A3DEDB192E1A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CC91C44A-BAB9-CCE9-2AFF-F0DDF2ECA8C6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1E85F34-3230-1A78-401E-B11CB93694C4}"/>
              </a:ext>
            </a:extLst>
          </p:cNvPr>
          <p:cNvCxnSpPr>
            <a:cxnSpLocks/>
          </p:cNvCxnSpPr>
          <p:nvPr/>
        </p:nvCxnSpPr>
        <p:spPr>
          <a:xfrm rot="-600000" flipV="1">
            <a:off x="4440658" y="1198307"/>
            <a:ext cx="0" cy="230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DDC1E2-E670-3F4E-C2B6-59C6440EBBE6}"/>
              </a:ext>
            </a:extLst>
          </p:cNvPr>
          <p:cNvCxnSpPr>
            <a:cxnSpLocks/>
          </p:cNvCxnSpPr>
          <p:nvPr/>
        </p:nvCxnSpPr>
        <p:spPr>
          <a:xfrm>
            <a:off x="6819899" y="3518366"/>
            <a:ext cx="1132657" cy="29387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/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/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87F094A-E698-720C-E9BD-B04F74CE01DA}"/>
              </a:ext>
            </a:extLst>
          </p:cNvPr>
          <p:cNvCxnSpPr>
            <a:cxnSpLocks/>
          </p:cNvCxnSpPr>
          <p:nvPr/>
        </p:nvCxnSpPr>
        <p:spPr>
          <a:xfrm>
            <a:off x="5847306" y="2867725"/>
            <a:ext cx="351411" cy="358162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/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/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/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83A5F05-1137-19DB-9F4C-FD3D562F8686}"/>
              </a:ext>
            </a:extLst>
          </p:cNvPr>
          <p:cNvCxnSpPr>
            <a:cxnSpLocks/>
          </p:cNvCxnSpPr>
          <p:nvPr/>
        </p:nvCxnSpPr>
        <p:spPr>
          <a:xfrm>
            <a:off x="5358621" y="2762804"/>
            <a:ext cx="886084" cy="48330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/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833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/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10256" r="-1282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/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143" r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/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6122" t="-4762" r="-10204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/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blipFill>
                <a:blip r:embed="rId16"/>
                <a:stretch>
                  <a:fillRect l="-205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/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blipFill>
                <a:blip r:embed="rId17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/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0000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/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/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blipFill>
                <a:blip r:embed="rId20"/>
                <a:stretch>
                  <a:fillRect l="-16667" t="-14286" r="-4167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/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blipFill>
                <a:blip r:embed="rId21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/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blipFill>
                <a:blip r:embed="rId2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47FDC0-D009-98CA-5152-A1FDE7563C37}"/>
              </a:ext>
            </a:extLst>
          </p:cNvPr>
          <p:cNvSpPr txBox="1"/>
          <p:nvPr/>
        </p:nvSpPr>
        <p:spPr>
          <a:xfrm>
            <a:off x="2079712" y="28150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B6640-29F3-0D36-8323-9242C1269085}"/>
              </a:ext>
            </a:extLst>
          </p:cNvPr>
          <p:cNvSpPr txBox="1"/>
          <p:nvPr/>
        </p:nvSpPr>
        <p:spPr>
          <a:xfrm>
            <a:off x="3818189" y="420712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D670-58DB-3992-D731-BCCA225065FD}"/>
              </a:ext>
            </a:extLst>
          </p:cNvPr>
          <p:cNvSpPr txBox="1"/>
          <p:nvPr/>
        </p:nvSpPr>
        <p:spPr>
          <a:xfrm>
            <a:off x="7956862" y="422064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622052-6F79-2F7A-977D-745F11283BCC}"/>
              </a:ext>
            </a:extLst>
          </p:cNvPr>
          <p:cNvSpPr txBox="1"/>
          <p:nvPr/>
        </p:nvSpPr>
        <p:spPr>
          <a:xfrm>
            <a:off x="6828291" y="245282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/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blipFill>
                <a:blip r:embed="rId23"/>
                <a:stretch>
                  <a:fillRect l="-3947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/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blipFill>
                <a:blip r:embed="rId24"/>
                <a:stretch>
                  <a:fillRect l="-1153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B5C98-6C5D-9315-6432-9B111B0F35E2}"/>
              </a:ext>
            </a:extLst>
          </p:cNvPr>
          <p:cNvCxnSpPr/>
          <p:nvPr/>
        </p:nvCxnSpPr>
        <p:spPr>
          <a:xfrm>
            <a:off x="4489305" y="662477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6568755" cy="1044885"/>
            <a:chOff x="2073758" y="2893281"/>
            <a:chExt cx="6568755" cy="1044885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/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/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/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3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5575970" cy="1231441"/>
            <a:chOff x="2238131" y="1520728"/>
            <a:chExt cx="5575970" cy="123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10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1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/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/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6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2297</Words>
  <Application>Microsoft Office PowerPoint</Application>
  <PresentationFormat>Widescreen</PresentationFormat>
  <Paragraphs>783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garamond</vt:lpstr>
      <vt:lpstr>Times</vt:lpstr>
      <vt:lpstr>Times New Roman</vt:lpstr>
      <vt:lpstr>Office テーマ</vt:lpstr>
      <vt:lpstr>The Art of Linear Algebra Original 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Peiheng Li</cp:lastModifiedBy>
  <cp:revision>59</cp:revision>
  <cp:lastPrinted>2023-08-22T00:27:12Z</cp:lastPrinted>
  <dcterms:created xsi:type="dcterms:W3CDTF">2022-07-23T07:48:29Z</dcterms:created>
  <dcterms:modified xsi:type="dcterms:W3CDTF">2023-09-10T20:51:22Z</dcterms:modified>
</cp:coreProperties>
</file>