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77" r:id="rId34"/>
    <p:sldId id="378" r:id="rId35"/>
    <p:sldId id="379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373" r:id="rId44"/>
    <p:sldId id="376" r:id="rId45"/>
    <p:sldId id="347" r:id="rId46"/>
    <p:sldId id="260" r:id="rId47"/>
    <p:sldId id="380" r:id="rId48"/>
    <p:sldId id="381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86761"/>
  </p:normalViewPr>
  <p:slideViewPr>
    <p:cSldViewPr snapToGrid="0">
      <p:cViewPr varScale="1">
        <p:scale>
          <a:sx n="106" d="100"/>
          <a:sy n="106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Group28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Group21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to PRE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1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60.png"/><Relationship Id="rId5" Type="http://schemas.openxmlformats.org/officeDocument/2006/relationships/image" Target="../media/image760.png"/><Relationship Id="rId10" Type="http://schemas.openxmlformats.org/officeDocument/2006/relationships/image" Target="../media/image850.png"/><Relationship Id="rId4" Type="http://schemas.openxmlformats.org/officeDocument/2006/relationships/image" Target="../media/image7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750.png"/><Relationship Id="rId7" Type="http://schemas.openxmlformats.org/officeDocument/2006/relationships/image" Target="../media/image10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21" Type="http://schemas.openxmlformats.org/officeDocument/2006/relationships/image" Target="../media/image116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6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99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image" Target="../media/image104.png"/><Relationship Id="rId19" Type="http://schemas.openxmlformats.org/officeDocument/2006/relationships/image" Target="../media/image114.png"/><Relationship Id="rId31" Type="http://schemas.openxmlformats.org/officeDocument/2006/relationships/image" Target="../media/image128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8" Type="http://schemas.openxmlformats.org/officeDocument/2006/relationships/image" Target="../media/image102.png"/><Relationship Id="rId3" Type="http://schemas.openxmlformats.org/officeDocument/2006/relationships/image" Target="../media/image95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35.png"/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34" Type="http://schemas.openxmlformats.org/officeDocument/2006/relationships/image" Target="../media/image214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3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2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8" Type="http://schemas.openxmlformats.org/officeDocument/2006/relationships/image" Target="../media/image18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5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239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5" Type="http://schemas.openxmlformats.org/officeDocument/2006/relationships/image" Target="../media/image24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Relationship Id="rId14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243.png"/><Relationship Id="rId3" Type="http://schemas.openxmlformats.org/officeDocument/2006/relationships/image" Target="../media/image730.png"/><Relationship Id="rId7" Type="http://schemas.openxmlformats.org/officeDocument/2006/relationships/image" Target="../media/image103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1" Type="http://schemas.openxmlformats.org/officeDocument/2006/relationships/image" Target="../media/image107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4" Type="http://schemas.openxmlformats.org/officeDocument/2006/relationships/image" Target="../media/image750.png"/><Relationship Id="rId9" Type="http://schemas.openxmlformats.org/officeDocument/2006/relationships/image" Target="../media/image10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br>
              <a:rPr kumimoji="1" lang="en-US" altLang="ja-JP" dirty="0"/>
            </a:br>
            <a:r>
              <a:rPr lang="en-US" altLang="ja-JP" dirty="0"/>
              <a:t>Original illustrations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7185"/>
            <a:ext cx="9144000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2023/3/4 Adjustment for PREMUS (paper)</a:t>
            </a:r>
          </a:p>
          <a:p>
            <a:r>
              <a:rPr kumimoji="1" lang="en-US" altLang="ja-JP"/>
              <a:t>2023/8/22 Adjustment for PREMUS(darker color for map of eigenvalues)</a:t>
            </a:r>
          </a:p>
          <a:p>
            <a:r>
              <a:rPr lang="en-US" altLang="ja-JP"/>
              <a:t>2023/9/12 wording refinement from @jdlph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12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viewed as the three linear combinations on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viewed as the three linear combinations on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reveals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43749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decomposed into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7985838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3246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64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862042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817899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052818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764390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6919859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72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3985117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552863" y="1900145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040577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8939119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040577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040577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290698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290698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290698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948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9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96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60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107067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849CFF-480B-4DE2-E5DD-A4B7C886C992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DE82AC8-34CE-CF09-DCBE-FC68BB6FB1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B09926-F824-0B0F-914D-1EE797F07C9B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635322B-E1B0-4D49-B395-74E298ACE168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39F5931-A73A-29FE-12EC-FEDDE6885A0A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9EC8CE0-16F5-D359-8C66-4A240F38DB44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0D65CB-4851-403A-D97A-1A8B8EA6935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3A40E04-13E8-1BD5-D242-074B0409972C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FC9507E-65CC-E224-CE4B-9F366D2A0D6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E114C708-E4AE-B9D2-AEE1-DB1A58D185D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C3E5746-041E-91E2-79F3-6BE107F715FF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002EF1CE-6637-B01F-076C-BEBE2AAF473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70839A8C-B1BA-1D7D-1E3B-FBBAEDF50CE5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42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8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6546CD-1E26-1755-A877-9325A52B6FAE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1960BBB-3381-1D0D-6832-F32EE3DFE4CE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97C583D-78BC-3ABE-F36C-8E088AD3FB2C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3A2F-9F11-14E0-3973-5A923ECB4E0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A88B7B99-9082-AC1A-DEED-D4DA98AF01D0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17B56E04-E87C-C561-B8F9-AE2C7D277D9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EC7D1AF6-7482-2814-4417-C1844B056C9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67066360-9EA6-45DD-45A4-0E2898DF731F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9513744D-E945-F04B-F538-BBBCF58D4B21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526A38A9-9440-2E79-99EF-7091D233A04D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A6F9FCA3-A8D0-904F-2E4B-D296B0AADCB8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6142B8AA-8E07-4E8C-D41B-4C08182BECE4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FAF0721-C4C1-B9A4-C4E1-436EB659287A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3937B38-A635-DB40-9072-01D28A403C42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DE9BCC3-C461-5693-DE5F-39FF88EDFD0A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F230CB0C-1250-B655-99F8-AAA790A5233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171D6528-BAA3-9267-FE15-152BBC59BE3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641009B-6C1E-EDFA-9BBC-31A4EE0602E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6FAE831-2AC4-5867-2BEA-84BE03A65900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734E52C-9D4C-6869-944F-AE866E994C4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3D6ED2-6F56-54CB-9651-CD5B3EBD89A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D8AA3370-0CD1-F2DA-B169-22FF9AA299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D08467FF-CBCF-4084-9B83-ECF19603A178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C19156F-A49D-3216-361B-3A288F950AF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A927EB1-FE05-A8B0-660B-66BE42BDEB52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AD1082-0D2F-4108-BE7F-83B463C99D03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B9152ECC-C14B-C0A8-50E0-E497D924D0E7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FA9FDA6-4C80-1040-32EE-17CC8FCB9E57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0C4A3CE-7854-9027-6599-CFA5CB1CC938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5D940B-0D31-CEFE-E1FD-CEEA75DF0B41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E3A15F-F6A6-D737-74C0-9BD3F606909A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3953F94-C233-4D45-1773-327FCF7E9A46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0703062-398A-9375-87DE-715F52E3A005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51EDF78E-D313-1C05-3C12-E98D2622861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7FACDED-A405-9222-252B-977093EB8706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46BBB68-C6D9-9073-0E18-4CCDD0DD9020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74ECCCD-99DC-ECD2-9744-8C2EF577887F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11F58F2-A007-C2C6-861F-001927ED432B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5212E11F-1720-4033-DB42-6B80840F2BA5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D7D21F4-9067-0BA8-BB32-80BDEA1720EC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7DF2BAB-8D6E-D587-0B6C-4D97CFA3FBE8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5B8BC02-855A-7930-46A9-9B2C94F01D89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BA064B3-75A2-2311-F801-CE54D967775E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D14A2A5-F107-89F0-8BA4-4014DA878E13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6595B69-1959-BE1D-B82F-3B745412DCEC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CBE6FEC-5632-55B9-DD23-18C352F54178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349C09EE-F162-020D-D5E2-F331884F1DAA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F2EFBD5-6FF2-8EAA-1A4D-69FE729BAE44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866F9C9-228F-EEE3-DCA1-8F86E1E2BB59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0606869-55A4-8AF6-A35F-B6CAA83F7B84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CFE583-6EE6-8315-0095-F37C5E876F14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171081BB-B49E-FC64-562C-BDC9B744FBAE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EE54974-A4D0-6AED-AC0E-EE6BF8436D2C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80229-DB2A-7547-9B83-3F76963B21F5}"/>
              </a:ext>
            </a:extLst>
          </p:cNvPr>
          <p:cNvSpPr txBox="1"/>
          <p:nvPr/>
        </p:nvSpPr>
        <p:spPr>
          <a:xfrm>
            <a:off x="722741" y="171700"/>
            <a:ext cx="22663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20" dirty="0">
                <a:latin typeface="Arial Rounded MT Bold" panose="020F0704030504030204" pitchFamily="34" charset="0"/>
              </a:rPr>
              <a:t>Matrix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pic>
        <p:nvPicPr>
          <p:cNvPr id="108" name="Picture 2" descr="クリエイティブ・コモンズ・ライセンス">
            <a:extLst>
              <a:ext uri="{FF2B5EF4-FFF2-40B4-BE49-F238E27FC236}">
                <a16:creationId xmlns:a16="http://schemas.microsoft.com/office/drawing/2014/main" id="{CFD3B8D5-C5C0-1D41-A8D5-E2CF27F8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51" y="6123755"/>
            <a:ext cx="681481" cy="2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1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BE52B5-B942-B067-B35A-45C12F33525D}"/>
              </a:ext>
            </a:extLst>
          </p:cNvPr>
          <p:cNvSpPr txBox="1"/>
          <p:nvPr/>
        </p:nvSpPr>
        <p:spPr>
          <a:xfrm>
            <a:off x="722741" y="5958780"/>
            <a:ext cx="2517484" cy="67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Drawn by Kenji Hiranabe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Prof. Gilbert Strang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(v1.5, Mar.2</a:t>
            </a:r>
            <a:r>
              <a:rPr lang="en-US" altLang="ja-JP" sz="1259" i="1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,2023)</a:t>
            </a:r>
          </a:p>
        </p:txBody>
      </p:sp>
    </p:spTree>
    <p:extLst>
      <p:ext uri="{BB962C8B-B14F-4D97-AF65-F5344CB8AC3E}">
        <p14:creationId xmlns:p14="http://schemas.microsoft.com/office/powerpoint/2010/main" val="249110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 hidden="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0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 hidden="1">
            <a:extLst>
              <a:ext uri="{FF2B5EF4-FFF2-40B4-BE49-F238E27FC236}">
                <a16:creationId xmlns:a16="http://schemas.microsoft.com/office/drawing/2014/main" id="{E0A166A9-E801-E885-7851-F88E3C8A716E}"/>
              </a:ext>
            </a:extLst>
          </p:cNvPr>
          <p:cNvGrpSpPr/>
          <p:nvPr/>
        </p:nvGrpSpPr>
        <p:grpSpPr>
          <a:xfrm>
            <a:off x="722741" y="171700"/>
            <a:ext cx="9368928" cy="6460726"/>
            <a:chOff x="722741" y="171700"/>
            <a:chExt cx="9368928" cy="646072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2880229-DB2A-7547-9B83-3F76963B21F5}"/>
                </a:ext>
              </a:extLst>
            </p:cNvPr>
            <p:cNvSpPr txBox="1"/>
            <p:nvPr/>
          </p:nvSpPr>
          <p:spPr>
            <a:xfrm>
              <a:off x="722741" y="171700"/>
              <a:ext cx="226630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520" dirty="0">
                  <a:latin typeface="Arial Rounded MT Bold" panose="020F0704030504030204" pitchFamily="34" charset="0"/>
                </a:rPr>
                <a:t>Matrix World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8454022" y="263975"/>
              <a:ext cx="1637647" cy="1937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Matrix Factorization</a:t>
              </a:r>
              <a:endParaRPr lang="ja-JP" altLang="en-US" sz="1259"/>
            </a:p>
          </p:txBody>
        </p:sp>
        <p:pic>
          <p:nvPicPr>
            <p:cNvPr id="108" name="Picture 2" descr="クリエイティブ・コモンズ・ライセンス">
              <a:extLst>
                <a:ext uri="{FF2B5EF4-FFF2-40B4-BE49-F238E27FC236}">
                  <a16:creationId xmlns:a16="http://schemas.microsoft.com/office/drawing/2014/main" id="{CFD3B8D5-C5C0-1D41-A8D5-E2CF27F8C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451" y="6123755"/>
              <a:ext cx="681481" cy="24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E52B5-B942-B067-B35A-45C12F33525D}"/>
                </a:ext>
              </a:extLst>
            </p:cNvPr>
            <p:cNvSpPr txBox="1"/>
            <p:nvPr/>
          </p:nvSpPr>
          <p:spPr>
            <a:xfrm>
              <a:off x="722741" y="5958780"/>
              <a:ext cx="2517484" cy="673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Drawn by Kenji Hiranabe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help of Prof. Gilbert Strang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(v1.5, Mar.2</a:t>
              </a:r>
              <a:r>
                <a:rPr lang="en-US" altLang="ja-JP" sz="1259" i="1" baseline="30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,2023)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80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5007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1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14286" r="-4167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6568755" cy="1044885"/>
            <a:chOff x="2073758" y="2893281"/>
            <a:chExt cx="6568755" cy="1044885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/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/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/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3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5575970" cy="1231441"/>
            <a:chOff x="2238131" y="1520728"/>
            <a:chExt cx="5575970" cy="123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10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1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/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/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6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2302</Words>
  <Application>Microsoft Macintosh PowerPoint</Application>
  <PresentationFormat>ワイド画面</PresentationFormat>
  <Paragraphs>784</Paragraphs>
  <Slides>48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9" baseType="lpstr">
      <vt:lpstr>Times</vt:lpstr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garamond</vt:lpstr>
      <vt:lpstr>Times New Roman</vt:lpstr>
      <vt:lpstr>Office テーマ</vt:lpstr>
      <vt:lpstr>The Art of Linear Algebra Original illustrations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60</cp:revision>
  <cp:lastPrinted>2023-08-22T00:27:12Z</cp:lastPrinted>
  <dcterms:created xsi:type="dcterms:W3CDTF">2022-07-23T07:48:29Z</dcterms:created>
  <dcterms:modified xsi:type="dcterms:W3CDTF">2023-09-12T06:58:34Z</dcterms:modified>
</cp:coreProperties>
</file>