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5854700" cy="3295650"/>
  <p:notesSz cx="5854700" cy="32956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12" y="0"/>
            <a:ext cx="1026160" cy="846455"/>
          </a:xfrm>
          <a:custGeom>
            <a:avLst/>
            <a:gdLst/>
            <a:ahLst/>
            <a:cxnLst/>
            <a:rect l="l" t="t" r="r" b="b"/>
            <a:pathLst>
              <a:path w="1026160" h="846455">
                <a:moveTo>
                  <a:pt x="0" y="648390"/>
                </a:moveTo>
                <a:lnTo>
                  <a:pt x="0" y="800507"/>
                </a:lnTo>
                <a:lnTo>
                  <a:pt x="68453" y="822255"/>
                </a:lnTo>
                <a:lnTo>
                  <a:pt x="111946" y="832311"/>
                </a:lnTo>
                <a:lnTo>
                  <a:pt x="155921" y="839817"/>
                </a:lnTo>
                <a:lnTo>
                  <a:pt x="200258" y="844756"/>
                </a:lnTo>
                <a:lnTo>
                  <a:pt x="223782" y="845999"/>
                </a:lnTo>
                <a:lnTo>
                  <a:pt x="303056" y="845999"/>
                </a:lnTo>
                <a:lnTo>
                  <a:pt x="378799" y="838502"/>
                </a:lnTo>
                <a:lnTo>
                  <a:pt x="423127" y="830351"/>
                </a:lnTo>
                <a:lnTo>
                  <a:pt x="467088" y="819529"/>
                </a:lnTo>
                <a:lnTo>
                  <a:pt x="510562" y="806022"/>
                </a:lnTo>
                <a:lnTo>
                  <a:pt x="553428" y="789810"/>
                </a:lnTo>
                <a:lnTo>
                  <a:pt x="595565" y="770878"/>
                </a:lnTo>
                <a:lnTo>
                  <a:pt x="636851" y="749208"/>
                </a:lnTo>
                <a:lnTo>
                  <a:pt x="677165" y="724783"/>
                </a:lnTo>
                <a:lnTo>
                  <a:pt x="703627" y="706433"/>
                </a:lnTo>
                <a:lnTo>
                  <a:pt x="242875" y="706433"/>
                </a:lnTo>
                <a:lnTo>
                  <a:pt x="197903" y="703369"/>
                </a:lnTo>
                <a:lnTo>
                  <a:pt x="153290" y="697081"/>
                </a:lnTo>
                <a:lnTo>
                  <a:pt x="109224" y="687597"/>
                </a:lnTo>
                <a:lnTo>
                  <a:pt x="65891" y="674942"/>
                </a:lnTo>
                <a:lnTo>
                  <a:pt x="23480" y="659143"/>
                </a:lnTo>
                <a:lnTo>
                  <a:pt x="0" y="648390"/>
                </a:lnTo>
                <a:close/>
              </a:path>
              <a:path w="1026160" h="846455">
                <a:moveTo>
                  <a:pt x="1020764" y="0"/>
                </a:moveTo>
                <a:lnTo>
                  <a:pt x="879047" y="0"/>
                </a:lnTo>
                <a:lnTo>
                  <a:pt x="882214" y="23704"/>
                </a:lnTo>
                <a:lnTo>
                  <a:pt x="884923" y="68880"/>
                </a:lnTo>
                <a:lnTo>
                  <a:pt x="884355" y="114019"/>
                </a:lnTo>
                <a:lnTo>
                  <a:pt x="880542" y="158934"/>
                </a:lnTo>
                <a:lnTo>
                  <a:pt x="873511" y="203436"/>
                </a:lnTo>
                <a:lnTo>
                  <a:pt x="863293" y="247339"/>
                </a:lnTo>
                <a:lnTo>
                  <a:pt x="849917" y="290455"/>
                </a:lnTo>
                <a:lnTo>
                  <a:pt x="833414" y="332597"/>
                </a:lnTo>
                <a:lnTo>
                  <a:pt x="813811" y="373578"/>
                </a:lnTo>
                <a:lnTo>
                  <a:pt x="791140" y="413211"/>
                </a:lnTo>
                <a:lnTo>
                  <a:pt x="765429" y="451309"/>
                </a:lnTo>
                <a:lnTo>
                  <a:pt x="736708" y="487683"/>
                </a:lnTo>
                <a:lnTo>
                  <a:pt x="705007" y="522147"/>
                </a:lnTo>
                <a:lnTo>
                  <a:pt x="670355" y="554514"/>
                </a:lnTo>
                <a:lnTo>
                  <a:pt x="632782" y="584597"/>
                </a:lnTo>
                <a:lnTo>
                  <a:pt x="593030" y="611733"/>
                </a:lnTo>
                <a:lnTo>
                  <a:pt x="551948" y="635408"/>
                </a:lnTo>
                <a:lnTo>
                  <a:pt x="509722" y="655648"/>
                </a:lnTo>
                <a:lnTo>
                  <a:pt x="466541" y="672479"/>
                </a:lnTo>
                <a:lnTo>
                  <a:pt x="422592" y="685928"/>
                </a:lnTo>
                <a:lnTo>
                  <a:pt x="378064" y="696022"/>
                </a:lnTo>
                <a:lnTo>
                  <a:pt x="333143" y="702786"/>
                </a:lnTo>
                <a:lnTo>
                  <a:pt x="288017" y="706248"/>
                </a:lnTo>
                <a:lnTo>
                  <a:pt x="242875" y="706433"/>
                </a:lnTo>
                <a:lnTo>
                  <a:pt x="703627" y="706433"/>
                </a:lnTo>
                <a:lnTo>
                  <a:pt x="753862" y="668029"/>
                </a:lnTo>
                <a:lnTo>
                  <a:pt x="789007" y="636616"/>
                </a:lnTo>
                <a:lnTo>
                  <a:pt x="821801" y="603469"/>
                </a:lnTo>
                <a:lnTo>
                  <a:pt x="852226" y="568707"/>
                </a:lnTo>
                <a:lnTo>
                  <a:pt x="880262" y="532453"/>
                </a:lnTo>
                <a:lnTo>
                  <a:pt x="905890" y="494826"/>
                </a:lnTo>
                <a:lnTo>
                  <a:pt x="929091" y="455949"/>
                </a:lnTo>
                <a:lnTo>
                  <a:pt x="949846" y="415941"/>
                </a:lnTo>
                <a:lnTo>
                  <a:pt x="968136" y="374924"/>
                </a:lnTo>
                <a:lnTo>
                  <a:pt x="983942" y="333019"/>
                </a:lnTo>
                <a:lnTo>
                  <a:pt x="997245" y="290346"/>
                </a:lnTo>
                <a:lnTo>
                  <a:pt x="1008025" y="247027"/>
                </a:lnTo>
                <a:lnTo>
                  <a:pt x="1016264" y="203183"/>
                </a:lnTo>
                <a:lnTo>
                  <a:pt x="1021943" y="158934"/>
                </a:lnTo>
                <a:lnTo>
                  <a:pt x="1025041" y="114402"/>
                </a:lnTo>
                <a:lnTo>
                  <a:pt x="1025541" y="69708"/>
                </a:lnTo>
                <a:lnTo>
                  <a:pt x="1023423" y="24971"/>
                </a:lnTo>
                <a:lnTo>
                  <a:pt x="1020764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810312" y="2364332"/>
            <a:ext cx="1036955" cy="923925"/>
          </a:xfrm>
          <a:custGeom>
            <a:avLst/>
            <a:gdLst/>
            <a:ahLst/>
            <a:cxnLst/>
            <a:rect l="l" t="t" r="r" b="b"/>
            <a:pathLst>
              <a:path w="1036954" h="923925">
                <a:moveTo>
                  <a:pt x="998052" y="0"/>
                </a:moveTo>
                <a:lnTo>
                  <a:pt x="949620" y="1152"/>
                </a:lnTo>
                <a:lnTo>
                  <a:pt x="901697" y="4582"/>
                </a:lnTo>
                <a:lnTo>
                  <a:pt x="854423" y="10233"/>
                </a:lnTo>
                <a:lnTo>
                  <a:pt x="807850" y="18055"/>
                </a:lnTo>
                <a:lnTo>
                  <a:pt x="762030" y="27993"/>
                </a:lnTo>
                <a:lnTo>
                  <a:pt x="717015" y="39997"/>
                </a:lnTo>
                <a:lnTo>
                  <a:pt x="672860" y="54012"/>
                </a:lnTo>
                <a:lnTo>
                  <a:pt x="629614" y="69988"/>
                </a:lnTo>
                <a:lnTo>
                  <a:pt x="587332" y="87871"/>
                </a:lnTo>
                <a:lnTo>
                  <a:pt x="546066" y="107609"/>
                </a:lnTo>
                <a:lnTo>
                  <a:pt x="505868" y="129150"/>
                </a:lnTo>
                <a:lnTo>
                  <a:pt x="466790" y="152441"/>
                </a:lnTo>
                <a:lnTo>
                  <a:pt x="428886" y="177429"/>
                </a:lnTo>
                <a:lnTo>
                  <a:pt x="392207" y="204062"/>
                </a:lnTo>
                <a:lnTo>
                  <a:pt x="356806" y="232288"/>
                </a:lnTo>
                <a:lnTo>
                  <a:pt x="322735" y="262054"/>
                </a:lnTo>
                <a:lnTo>
                  <a:pt x="290047" y="293308"/>
                </a:lnTo>
                <a:lnTo>
                  <a:pt x="258794" y="325998"/>
                </a:lnTo>
                <a:lnTo>
                  <a:pt x="229029" y="360070"/>
                </a:lnTo>
                <a:lnTo>
                  <a:pt x="200804" y="395472"/>
                </a:lnTo>
                <a:lnTo>
                  <a:pt x="174172" y="432153"/>
                </a:lnTo>
                <a:lnTo>
                  <a:pt x="149185" y="470059"/>
                </a:lnTo>
                <a:lnTo>
                  <a:pt x="125895" y="509138"/>
                </a:lnTo>
                <a:lnTo>
                  <a:pt x="104356" y="549337"/>
                </a:lnTo>
                <a:lnTo>
                  <a:pt x="84618" y="590605"/>
                </a:lnTo>
                <a:lnTo>
                  <a:pt x="66736" y="632888"/>
                </a:lnTo>
                <a:lnTo>
                  <a:pt x="50761" y="676134"/>
                </a:lnTo>
                <a:lnTo>
                  <a:pt x="36746" y="720291"/>
                </a:lnTo>
                <a:lnTo>
                  <a:pt x="24743" y="765307"/>
                </a:lnTo>
                <a:lnTo>
                  <a:pt x="14805" y="811128"/>
                </a:lnTo>
                <a:lnTo>
                  <a:pt x="6984" y="857702"/>
                </a:lnTo>
                <a:lnTo>
                  <a:pt x="1331" y="905001"/>
                </a:lnTo>
                <a:lnTo>
                  <a:pt x="0" y="923614"/>
                </a:lnTo>
                <a:lnTo>
                  <a:pt x="175313" y="923614"/>
                </a:lnTo>
                <a:lnTo>
                  <a:pt x="176935" y="904977"/>
                </a:lnTo>
                <a:lnTo>
                  <a:pt x="183768" y="857978"/>
                </a:lnTo>
                <a:lnTo>
                  <a:pt x="193206" y="811848"/>
                </a:lnTo>
                <a:lnTo>
                  <a:pt x="205166" y="766691"/>
                </a:lnTo>
                <a:lnTo>
                  <a:pt x="219571" y="722583"/>
                </a:lnTo>
                <a:lnTo>
                  <a:pt x="236344" y="679602"/>
                </a:lnTo>
                <a:lnTo>
                  <a:pt x="255407" y="637826"/>
                </a:lnTo>
                <a:lnTo>
                  <a:pt x="276682" y="597332"/>
                </a:lnTo>
                <a:lnTo>
                  <a:pt x="300093" y="558197"/>
                </a:lnTo>
                <a:lnTo>
                  <a:pt x="325560" y="520499"/>
                </a:lnTo>
                <a:lnTo>
                  <a:pt x="353008" y="484316"/>
                </a:lnTo>
                <a:lnTo>
                  <a:pt x="382358" y="449725"/>
                </a:lnTo>
                <a:lnTo>
                  <a:pt x="413533" y="416804"/>
                </a:lnTo>
                <a:lnTo>
                  <a:pt x="446454" y="385630"/>
                </a:lnTo>
                <a:lnTo>
                  <a:pt x="481046" y="356281"/>
                </a:lnTo>
                <a:lnTo>
                  <a:pt x="517229" y="328835"/>
                </a:lnTo>
                <a:lnTo>
                  <a:pt x="554927" y="303368"/>
                </a:lnTo>
                <a:lnTo>
                  <a:pt x="594062" y="279958"/>
                </a:lnTo>
                <a:lnTo>
                  <a:pt x="634556" y="258684"/>
                </a:lnTo>
                <a:lnTo>
                  <a:pt x="676332" y="239622"/>
                </a:lnTo>
                <a:lnTo>
                  <a:pt x="719312" y="222850"/>
                </a:lnTo>
                <a:lnTo>
                  <a:pt x="763419" y="208445"/>
                </a:lnTo>
                <a:lnTo>
                  <a:pt x="808575" y="196486"/>
                </a:lnTo>
                <a:lnTo>
                  <a:pt x="854703" y="187050"/>
                </a:lnTo>
                <a:lnTo>
                  <a:pt x="901724" y="180213"/>
                </a:lnTo>
                <a:lnTo>
                  <a:pt x="949562" y="176054"/>
                </a:lnTo>
                <a:lnTo>
                  <a:pt x="998139" y="174651"/>
                </a:lnTo>
                <a:lnTo>
                  <a:pt x="1036437" y="174651"/>
                </a:lnTo>
                <a:lnTo>
                  <a:pt x="1036437" y="947"/>
                </a:lnTo>
                <a:lnTo>
                  <a:pt x="998052" y="0"/>
                </a:lnTo>
                <a:close/>
              </a:path>
              <a:path w="1036954" h="923925">
                <a:moveTo>
                  <a:pt x="1036437" y="174651"/>
                </a:moveTo>
                <a:lnTo>
                  <a:pt x="998139" y="174651"/>
                </a:lnTo>
                <a:lnTo>
                  <a:pt x="1036437" y="175757"/>
                </a:lnTo>
                <a:lnTo>
                  <a:pt x="1036437" y="174651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454091" y="257437"/>
            <a:ext cx="4940300" cy="2777490"/>
          </a:xfrm>
          <a:custGeom>
            <a:avLst/>
            <a:gdLst/>
            <a:ahLst/>
            <a:cxnLst/>
            <a:rect l="l" t="t" r="r" b="b"/>
            <a:pathLst>
              <a:path w="4940300" h="2777490">
                <a:moveTo>
                  <a:pt x="4940045" y="0"/>
                </a:moveTo>
                <a:lnTo>
                  <a:pt x="0" y="0"/>
                </a:lnTo>
                <a:lnTo>
                  <a:pt x="0" y="2314050"/>
                </a:lnTo>
                <a:lnTo>
                  <a:pt x="2954" y="2366272"/>
                </a:lnTo>
                <a:lnTo>
                  <a:pt x="11692" y="2417426"/>
                </a:lnTo>
                <a:lnTo>
                  <a:pt x="26026" y="2467059"/>
                </a:lnTo>
                <a:lnTo>
                  <a:pt x="45769" y="2514719"/>
                </a:lnTo>
                <a:lnTo>
                  <a:pt x="70731" y="2559950"/>
                </a:lnTo>
                <a:lnTo>
                  <a:pt x="100726" y="2602301"/>
                </a:lnTo>
                <a:lnTo>
                  <a:pt x="135565" y="2641317"/>
                </a:lnTo>
                <a:lnTo>
                  <a:pt x="174582" y="2676156"/>
                </a:lnTo>
                <a:lnTo>
                  <a:pt x="216932" y="2706149"/>
                </a:lnTo>
                <a:lnTo>
                  <a:pt x="262161" y="2731109"/>
                </a:lnTo>
                <a:lnTo>
                  <a:pt x="309818" y="2750848"/>
                </a:lnTo>
                <a:lnTo>
                  <a:pt x="359448" y="2765180"/>
                </a:lnTo>
                <a:lnTo>
                  <a:pt x="410600" y="2773916"/>
                </a:lnTo>
                <a:lnTo>
                  <a:pt x="462820" y="2776870"/>
                </a:lnTo>
                <a:lnTo>
                  <a:pt x="4940045" y="2776870"/>
                </a:lnTo>
                <a:lnTo>
                  <a:pt x="4940045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853848" y="488417"/>
            <a:ext cx="543560" cy="1090295"/>
          </a:xfrm>
          <a:custGeom>
            <a:avLst/>
            <a:gdLst/>
            <a:ahLst/>
            <a:cxnLst/>
            <a:rect l="l" t="t" r="r" b="b"/>
            <a:pathLst>
              <a:path w="543560" h="1090295">
                <a:moveTo>
                  <a:pt x="540776" y="0"/>
                </a:moveTo>
                <a:lnTo>
                  <a:pt x="491585" y="2583"/>
                </a:lnTo>
                <a:lnTo>
                  <a:pt x="443646" y="9416"/>
                </a:lnTo>
                <a:lnTo>
                  <a:pt x="397145" y="20311"/>
                </a:lnTo>
                <a:lnTo>
                  <a:pt x="352272" y="35080"/>
                </a:lnTo>
                <a:lnTo>
                  <a:pt x="309213" y="53533"/>
                </a:lnTo>
                <a:lnTo>
                  <a:pt x="268156" y="75483"/>
                </a:lnTo>
                <a:lnTo>
                  <a:pt x="229289" y="100740"/>
                </a:lnTo>
                <a:lnTo>
                  <a:pt x="192800" y="129117"/>
                </a:lnTo>
                <a:lnTo>
                  <a:pt x="158876" y="160425"/>
                </a:lnTo>
                <a:lnTo>
                  <a:pt x="127706" y="194475"/>
                </a:lnTo>
                <a:lnTo>
                  <a:pt x="99478" y="231079"/>
                </a:lnTo>
                <a:lnTo>
                  <a:pt x="74377" y="270049"/>
                </a:lnTo>
                <a:lnTo>
                  <a:pt x="52594" y="311195"/>
                </a:lnTo>
                <a:lnTo>
                  <a:pt x="34315" y="354330"/>
                </a:lnTo>
                <a:lnTo>
                  <a:pt x="19729" y="399265"/>
                </a:lnTo>
                <a:lnTo>
                  <a:pt x="9022" y="445812"/>
                </a:lnTo>
                <a:lnTo>
                  <a:pt x="2383" y="493781"/>
                </a:lnTo>
                <a:lnTo>
                  <a:pt x="0" y="542985"/>
                </a:lnTo>
                <a:lnTo>
                  <a:pt x="2001" y="592206"/>
                </a:lnTo>
                <a:lnTo>
                  <a:pt x="8266" y="640226"/>
                </a:lnTo>
                <a:lnTo>
                  <a:pt x="18610" y="686855"/>
                </a:lnTo>
                <a:lnTo>
                  <a:pt x="32846" y="731902"/>
                </a:lnTo>
                <a:lnTo>
                  <a:pt x="50787" y="775179"/>
                </a:lnTo>
                <a:lnTo>
                  <a:pt x="72248" y="816494"/>
                </a:lnTo>
                <a:lnTo>
                  <a:pt x="97043" y="855659"/>
                </a:lnTo>
                <a:lnTo>
                  <a:pt x="124984" y="892482"/>
                </a:lnTo>
                <a:lnTo>
                  <a:pt x="155886" y="926775"/>
                </a:lnTo>
                <a:lnTo>
                  <a:pt x="189562" y="958347"/>
                </a:lnTo>
                <a:lnTo>
                  <a:pt x="225827" y="987008"/>
                </a:lnTo>
                <a:lnTo>
                  <a:pt x="264494" y="1012568"/>
                </a:lnTo>
                <a:lnTo>
                  <a:pt x="305376" y="1034837"/>
                </a:lnTo>
                <a:lnTo>
                  <a:pt x="348288" y="1053625"/>
                </a:lnTo>
                <a:lnTo>
                  <a:pt x="393044" y="1068743"/>
                </a:lnTo>
                <a:lnTo>
                  <a:pt x="439457" y="1080000"/>
                </a:lnTo>
                <a:lnTo>
                  <a:pt x="487340" y="1087206"/>
                </a:lnTo>
                <a:lnTo>
                  <a:pt x="536508" y="1090172"/>
                </a:lnTo>
                <a:lnTo>
                  <a:pt x="540806" y="817339"/>
                </a:lnTo>
                <a:lnTo>
                  <a:pt x="492335" y="812258"/>
                </a:lnTo>
                <a:lnTo>
                  <a:pt x="446802" y="799086"/>
                </a:lnTo>
                <a:lnTo>
                  <a:pt x="404952" y="778579"/>
                </a:lnTo>
                <a:lnTo>
                  <a:pt x="367529" y="751499"/>
                </a:lnTo>
                <a:lnTo>
                  <a:pt x="335277" y="718602"/>
                </a:lnTo>
                <a:lnTo>
                  <a:pt x="308939" y="680650"/>
                </a:lnTo>
                <a:lnTo>
                  <a:pt x="289261" y="638400"/>
                </a:lnTo>
                <a:lnTo>
                  <a:pt x="276985" y="592611"/>
                </a:lnTo>
                <a:lnTo>
                  <a:pt x="272856" y="544043"/>
                </a:lnTo>
                <a:lnTo>
                  <a:pt x="277362" y="495513"/>
                </a:lnTo>
                <a:lnTo>
                  <a:pt x="289993" y="449825"/>
                </a:lnTo>
                <a:lnTo>
                  <a:pt x="310000" y="407732"/>
                </a:lnTo>
                <a:lnTo>
                  <a:pt x="336633" y="369988"/>
                </a:lnTo>
                <a:lnTo>
                  <a:pt x="369142" y="337346"/>
                </a:lnTo>
                <a:lnTo>
                  <a:pt x="406777" y="310559"/>
                </a:lnTo>
                <a:lnTo>
                  <a:pt x="448788" y="290379"/>
                </a:lnTo>
                <a:lnTo>
                  <a:pt x="494425" y="277561"/>
                </a:lnTo>
                <a:lnTo>
                  <a:pt x="542940" y="272856"/>
                </a:lnTo>
                <a:lnTo>
                  <a:pt x="540776" y="0"/>
                </a:lnTo>
                <a:close/>
              </a:path>
            </a:pathLst>
          </a:custGeom>
          <a:solidFill>
            <a:srgbClr val="8181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25922" y="652368"/>
            <a:ext cx="4402854" cy="5632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78205" y="1845564"/>
            <a:ext cx="4098290" cy="823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12" y="2569235"/>
            <a:ext cx="613410" cy="718820"/>
          </a:xfrm>
          <a:custGeom>
            <a:avLst/>
            <a:gdLst/>
            <a:ahLst/>
            <a:cxnLst/>
            <a:rect l="l" t="t" r="r" b="b"/>
            <a:pathLst>
              <a:path w="613410" h="718820">
                <a:moveTo>
                  <a:pt x="0" y="0"/>
                </a:moveTo>
                <a:lnTo>
                  <a:pt x="0" y="143721"/>
                </a:lnTo>
                <a:lnTo>
                  <a:pt x="4252" y="144623"/>
                </a:lnTo>
                <a:lnTo>
                  <a:pt x="51055" y="158468"/>
                </a:lnTo>
                <a:lnTo>
                  <a:pt x="96147" y="175739"/>
                </a:lnTo>
                <a:lnTo>
                  <a:pt x="139390" y="196275"/>
                </a:lnTo>
                <a:lnTo>
                  <a:pt x="180645" y="219916"/>
                </a:lnTo>
                <a:lnTo>
                  <a:pt x="219774" y="246500"/>
                </a:lnTo>
                <a:lnTo>
                  <a:pt x="256640" y="275867"/>
                </a:lnTo>
                <a:lnTo>
                  <a:pt x="291104" y="307857"/>
                </a:lnTo>
                <a:lnTo>
                  <a:pt x="323028" y="342308"/>
                </a:lnTo>
                <a:lnTo>
                  <a:pt x="352274" y="379059"/>
                </a:lnTo>
                <a:lnTo>
                  <a:pt x="378704" y="417951"/>
                </a:lnTo>
                <a:lnTo>
                  <a:pt x="402180" y="458821"/>
                </a:lnTo>
                <a:lnTo>
                  <a:pt x="422563" y="501510"/>
                </a:lnTo>
                <a:lnTo>
                  <a:pt x="439716" y="545857"/>
                </a:lnTo>
                <a:lnTo>
                  <a:pt x="453501" y="591701"/>
                </a:lnTo>
                <a:lnTo>
                  <a:pt x="463779" y="638881"/>
                </a:lnTo>
                <a:lnTo>
                  <a:pt x="470412" y="687236"/>
                </a:lnTo>
                <a:lnTo>
                  <a:pt x="472229" y="718711"/>
                </a:lnTo>
                <a:lnTo>
                  <a:pt x="613015" y="718711"/>
                </a:lnTo>
                <a:lnTo>
                  <a:pt x="605648" y="635644"/>
                </a:lnTo>
                <a:lnTo>
                  <a:pt x="596982" y="587770"/>
                </a:lnTo>
                <a:lnTo>
                  <a:pt x="585378" y="540920"/>
                </a:lnTo>
                <a:lnTo>
                  <a:pt x="570927" y="495203"/>
                </a:lnTo>
                <a:lnTo>
                  <a:pt x="553722" y="450725"/>
                </a:lnTo>
                <a:lnTo>
                  <a:pt x="533856" y="407596"/>
                </a:lnTo>
                <a:lnTo>
                  <a:pt x="511422" y="365922"/>
                </a:lnTo>
                <a:lnTo>
                  <a:pt x="486512" y="325813"/>
                </a:lnTo>
                <a:lnTo>
                  <a:pt x="459219" y="287376"/>
                </a:lnTo>
                <a:lnTo>
                  <a:pt x="429636" y="250718"/>
                </a:lnTo>
                <a:lnTo>
                  <a:pt x="397856" y="215948"/>
                </a:lnTo>
                <a:lnTo>
                  <a:pt x="363971" y="183174"/>
                </a:lnTo>
                <a:lnTo>
                  <a:pt x="328074" y="152504"/>
                </a:lnTo>
                <a:lnTo>
                  <a:pt x="290257" y="124045"/>
                </a:lnTo>
                <a:lnTo>
                  <a:pt x="250615" y="97906"/>
                </a:lnTo>
                <a:lnTo>
                  <a:pt x="209238" y="74194"/>
                </a:lnTo>
                <a:lnTo>
                  <a:pt x="166220" y="53017"/>
                </a:lnTo>
                <a:lnTo>
                  <a:pt x="121654" y="34484"/>
                </a:lnTo>
                <a:lnTo>
                  <a:pt x="75632" y="18702"/>
                </a:lnTo>
                <a:lnTo>
                  <a:pt x="28247" y="5779"/>
                </a:lnTo>
                <a:lnTo>
                  <a:pt x="0" y="0"/>
                </a:lnTo>
                <a:close/>
              </a:path>
            </a:pathLst>
          </a:custGeom>
          <a:solidFill>
            <a:srgbClr val="FBBB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92735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015170" y="757999"/>
            <a:ext cx="2546794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33457" y="749387"/>
            <a:ext cx="3587785" cy="1296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>
                <a:solidFill>
                  <a:srgbClr val="26306F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2735" y="757999"/>
            <a:ext cx="5269230" cy="21751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990598" y="3064954"/>
            <a:ext cx="1873504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92735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4215384" y="3064954"/>
            <a:ext cx="1346581" cy="16478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mailto:jinadrakaran69@gmail.com" TargetMode="External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12" y="8"/>
            <a:ext cx="5845810" cy="3288029"/>
          </a:xfrm>
          <a:custGeom>
            <a:avLst/>
            <a:gdLst/>
            <a:ahLst/>
            <a:cxnLst/>
            <a:rect l="l" t="t" r="r" b="b"/>
            <a:pathLst>
              <a:path w="5845810" h="3288029">
                <a:moveTo>
                  <a:pt x="0" y="3287938"/>
                </a:moveTo>
                <a:lnTo>
                  <a:pt x="5845240" y="3287938"/>
                </a:lnTo>
                <a:lnTo>
                  <a:pt x="5845240" y="0"/>
                </a:lnTo>
                <a:lnTo>
                  <a:pt x="0" y="0"/>
                </a:lnTo>
                <a:lnTo>
                  <a:pt x="0" y="3287938"/>
                </a:lnTo>
                <a:close/>
              </a:path>
            </a:pathLst>
          </a:custGeom>
          <a:solidFill>
            <a:srgbClr val="74C4B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526185" y="254950"/>
            <a:ext cx="4940300" cy="2785745"/>
            <a:chOff x="526185" y="254950"/>
            <a:chExt cx="4940300" cy="2785745"/>
          </a:xfrm>
        </p:grpSpPr>
        <p:sp>
          <p:nvSpPr>
            <p:cNvPr id="4" name="object 4"/>
            <p:cNvSpPr/>
            <p:nvPr/>
          </p:nvSpPr>
          <p:spPr>
            <a:xfrm>
              <a:off x="526185" y="254950"/>
              <a:ext cx="4940300" cy="2777490"/>
            </a:xfrm>
            <a:custGeom>
              <a:avLst/>
              <a:gdLst/>
              <a:ahLst/>
              <a:cxnLst/>
              <a:rect l="l" t="t" r="r" b="b"/>
              <a:pathLst>
                <a:path w="4940300" h="2777490">
                  <a:moveTo>
                    <a:pt x="4940036" y="0"/>
                  </a:moveTo>
                  <a:lnTo>
                    <a:pt x="0" y="0"/>
                  </a:lnTo>
                  <a:lnTo>
                    <a:pt x="0" y="2314050"/>
                  </a:lnTo>
                  <a:lnTo>
                    <a:pt x="2954" y="2366271"/>
                  </a:lnTo>
                  <a:lnTo>
                    <a:pt x="11692" y="2417424"/>
                  </a:lnTo>
                  <a:lnTo>
                    <a:pt x="26025" y="2467057"/>
                  </a:lnTo>
                  <a:lnTo>
                    <a:pt x="45766" y="2514716"/>
                  </a:lnTo>
                  <a:lnTo>
                    <a:pt x="70726" y="2559948"/>
                  </a:lnTo>
                  <a:lnTo>
                    <a:pt x="100716" y="2602300"/>
                  </a:lnTo>
                  <a:lnTo>
                    <a:pt x="135550" y="2641317"/>
                  </a:lnTo>
                  <a:lnTo>
                    <a:pt x="174567" y="2676155"/>
                  </a:lnTo>
                  <a:lnTo>
                    <a:pt x="216919" y="2706147"/>
                  </a:lnTo>
                  <a:lnTo>
                    <a:pt x="262151" y="2731107"/>
                  </a:lnTo>
                  <a:lnTo>
                    <a:pt x="309811" y="2750847"/>
                  </a:lnTo>
                  <a:lnTo>
                    <a:pt x="359444" y="2765178"/>
                  </a:lnTo>
                  <a:lnTo>
                    <a:pt x="410598" y="2773915"/>
                  </a:lnTo>
                  <a:lnTo>
                    <a:pt x="462820" y="2776869"/>
                  </a:lnTo>
                  <a:lnTo>
                    <a:pt x="4940036" y="2776869"/>
                  </a:lnTo>
                  <a:lnTo>
                    <a:pt x="4940036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157380" y="2497418"/>
              <a:ext cx="1090295" cy="543560"/>
            </a:xfrm>
            <a:custGeom>
              <a:avLst/>
              <a:gdLst/>
              <a:ahLst/>
              <a:cxnLst/>
              <a:rect l="l" t="t" r="r" b="b"/>
              <a:pathLst>
                <a:path w="1090295" h="543560">
                  <a:moveTo>
                    <a:pt x="543001" y="0"/>
                  </a:moveTo>
                  <a:lnTo>
                    <a:pt x="493796" y="2384"/>
                  </a:lnTo>
                  <a:lnTo>
                    <a:pt x="445827" y="9024"/>
                  </a:lnTo>
                  <a:lnTo>
                    <a:pt x="399280" y="19731"/>
                  </a:lnTo>
                  <a:lnTo>
                    <a:pt x="354344" y="34318"/>
                  </a:lnTo>
                  <a:lnTo>
                    <a:pt x="311209" y="52597"/>
                  </a:lnTo>
                  <a:lnTo>
                    <a:pt x="270061" y="74380"/>
                  </a:lnTo>
                  <a:lnTo>
                    <a:pt x="231091" y="99479"/>
                  </a:lnTo>
                  <a:lnTo>
                    <a:pt x="194486" y="127708"/>
                  </a:lnTo>
                  <a:lnTo>
                    <a:pt x="160435" y="158877"/>
                  </a:lnTo>
                  <a:lnTo>
                    <a:pt x="129126" y="192800"/>
                  </a:lnTo>
                  <a:lnTo>
                    <a:pt x="100748" y="229289"/>
                  </a:lnTo>
                  <a:lnTo>
                    <a:pt x="75489" y="268156"/>
                  </a:lnTo>
                  <a:lnTo>
                    <a:pt x="53539" y="309213"/>
                  </a:lnTo>
                  <a:lnTo>
                    <a:pt x="35084" y="352272"/>
                  </a:lnTo>
                  <a:lnTo>
                    <a:pt x="20315" y="397147"/>
                  </a:lnTo>
                  <a:lnTo>
                    <a:pt x="9418" y="443648"/>
                  </a:lnTo>
                  <a:lnTo>
                    <a:pt x="2584" y="491590"/>
                  </a:lnTo>
                  <a:lnTo>
                    <a:pt x="0" y="540782"/>
                  </a:lnTo>
                  <a:lnTo>
                    <a:pt x="272856" y="542937"/>
                  </a:lnTo>
                  <a:lnTo>
                    <a:pt x="277561" y="494428"/>
                  </a:lnTo>
                  <a:lnTo>
                    <a:pt x="290381" y="448793"/>
                  </a:lnTo>
                  <a:lnTo>
                    <a:pt x="310562" y="406783"/>
                  </a:lnTo>
                  <a:lnTo>
                    <a:pt x="337351" y="369149"/>
                  </a:lnTo>
                  <a:lnTo>
                    <a:pt x="369995" y="336639"/>
                  </a:lnTo>
                  <a:lnTo>
                    <a:pt x="407738" y="310005"/>
                  </a:lnTo>
                  <a:lnTo>
                    <a:pt x="449829" y="289996"/>
                  </a:lnTo>
                  <a:lnTo>
                    <a:pt x="495513" y="277363"/>
                  </a:lnTo>
                  <a:lnTo>
                    <a:pt x="544037" y="272856"/>
                  </a:lnTo>
                  <a:lnTo>
                    <a:pt x="592612" y="276984"/>
                  </a:lnTo>
                  <a:lnTo>
                    <a:pt x="638405" y="289260"/>
                  </a:lnTo>
                  <a:lnTo>
                    <a:pt x="680659" y="308940"/>
                  </a:lnTo>
                  <a:lnTo>
                    <a:pt x="718613" y="335279"/>
                  </a:lnTo>
                  <a:lnTo>
                    <a:pt x="751510" y="367534"/>
                  </a:lnTo>
                  <a:lnTo>
                    <a:pt x="778591" y="404960"/>
                  </a:lnTo>
                  <a:lnTo>
                    <a:pt x="799097" y="446812"/>
                  </a:lnTo>
                  <a:lnTo>
                    <a:pt x="812270" y="492346"/>
                  </a:lnTo>
                  <a:lnTo>
                    <a:pt x="817351" y="540818"/>
                  </a:lnTo>
                  <a:lnTo>
                    <a:pt x="1090178" y="536532"/>
                  </a:lnTo>
                  <a:lnTo>
                    <a:pt x="1087212" y="487361"/>
                  </a:lnTo>
                  <a:lnTo>
                    <a:pt x="1080006" y="439476"/>
                  </a:lnTo>
                  <a:lnTo>
                    <a:pt x="1068749" y="393061"/>
                  </a:lnTo>
                  <a:lnTo>
                    <a:pt x="1053632" y="348303"/>
                  </a:lnTo>
                  <a:lnTo>
                    <a:pt x="1034844" y="305389"/>
                  </a:lnTo>
                  <a:lnTo>
                    <a:pt x="1012576" y="264504"/>
                  </a:lnTo>
                  <a:lnTo>
                    <a:pt x="987016" y="225835"/>
                  </a:lnTo>
                  <a:lnTo>
                    <a:pt x="958357" y="189568"/>
                  </a:lnTo>
                  <a:lnTo>
                    <a:pt x="926786" y="155890"/>
                  </a:lnTo>
                  <a:lnTo>
                    <a:pt x="892494" y="124986"/>
                  </a:lnTo>
                  <a:lnTo>
                    <a:pt x="855672" y="97043"/>
                  </a:lnTo>
                  <a:lnTo>
                    <a:pt x="816508" y="72248"/>
                  </a:lnTo>
                  <a:lnTo>
                    <a:pt x="775193" y="50786"/>
                  </a:lnTo>
                  <a:lnTo>
                    <a:pt x="731917" y="32844"/>
                  </a:lnTo>
                  <a:lnTo>
                    <a:pt x="686870" y="18608"/>
                  </a:lnTo>
                  <a:lnTo>
                    <a:pt x="640242" y="8264"/>
                  </a:lnTo>
                  <a:lnTo>
                    <a:pt x="592222" y="1999"/>
                  </a:lnTo>
                  <a:lnTo>
                    <a:pt x="543001" y="0"/>
                  </a:lnTo>
                  <a:close/>
                </a:path>
              </a:pathLst>
            </a:custGeom>
            <a:solidFill>
              <a:srgbClr val="81818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algn="ctr" marL="29845" marR="5080" indent="-100330">
              <a:lnSpc>
                <a:spcPct val="101000"/>
              </a:lnSpc>
              <a:spcBef>
                <a:spcPts val="95"/>
              </a:spcBef>
            </a:pPr>
            <a:r>
              <a:rPr dirty="0" spc="40"/>
              <a:t>TOPIC </a:t>
            </a:r>
            <a:r>
              <a:rPr dirty="0" spc="-275"/>
              <a:t>: </a:t>
            </a:r>
            <a:r>
              <a:rPr dirty="0" spc="-270"/>
              <a:t> </a:t>
            </a:r>
            <a:r>
              <a:rPr dirty="0" spc="45"/>
              <a:t>INTRODUCTION</a:t>
            </a:r>
            <a:r>
              <a:rPr dirty="0" spc="-110"/>
              <a:t> </a:t>
            </a:r>
            <a:r>
              <a:rPr dirty="0" spc="200"/>
              <a:t>OF </a:t>
            </a:r>
            <a:r>
              <a:rPr dirty="0" spc="-790"/>
              <a:t> </a:t>
            </a:r>
            <a:r>
              <a:rPr dirty="0" spc="110"/>
              <a:t>MYSELF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11567" y="8"/>
            <a:ext cx="2835275" cy="3288029"/>
            <a:chOff x="3011567" y="8"/>
            <a:chExt cx="2835275" cy="3288029"/>
          </a:xfrm>
        </p:grpSpPr>
        <p:sp>
          <p:nvSpPr>
            <p:cNvPr id="3" name="object 3"/>
            <p:cNvSpPr/>
            <p:nvPr/>
          </p:nvSpPr>
          <p:spPr>
            <a:xfrm>
              <a:off x="3011567" y="8"/>
              <a:ext cx="2835275" cy="3288029"/>
            </a:xfrm>
            <a:custGeom>
              <a:avLst/>
              <a:gdLst/>
              <a:ahLst/>
              <a:cxnLst/>
              <a:rect l="l" t="t" r="r" b="b"/>
              <a:pathLst>
                <a:path w="2835275" h="3288029">
                  <a:moveTo>
                    <a:pt x="0" y="0"/>
                  </a:moveTo>
                  <a:lnTo>
                    <a:pt x="0" y="3287938"/>
                  </a:lnTo>
                  <a:lnTo>
                    <a:pt x="2835176" y="3287938"/>
                  </a:lnTo>
                  <a:lnTo>
                    <a:pt x="283517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04463" y="563228"/>
              <a:ext cx="2073249" cy="2166042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68769" y="590868"/>
            <a:ext cx="2286000" cy="208279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72665" algn="l"/>
              </a:tabLst>
            </a:pPr>
            <a:r>
              <a:rPr dirty="0" u="heavy" sz="1200">
                <a:solidFill>
                  <a:srgbClr val="FBBB00"/>
                </a:solidFill>
                <a:uFill>
                  <a:solidFill>
                    <a:srgbClr val="1D1D1B"/>
                  </a:solidFill>
                </a:uFill>
              </a:rPr>
              <a:t>INTRODUCTION	</a:t>
            </a:r>
            <a:endParaRPr sz="1200"/>
          </a:p>
        </p:txBody>
      </p:sp>
      <p:sp>
        <p:nvSpPr>
          <p:cNvPr id="6" name="object 6"/>
          <p:cNvSpPr txBox="1"/>
          <p:nvPr/>
        </p:nvSpPr>
        <p:spPr>
          <a:xfrm>
            <a:off x="344583" y="953043"/>
            <a:ext cx="2447925" cy="13042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6500"/>
              </a:lnSpc>
              <a:spcBef>
                <a:spcPts val="100"/>
              </a:spcBef>
            </a:pPr>
            <a:r>
              <a:rPr dirty="0" sz="1200" spc="5" b="1">
                <a:solidFill>
                  <a:srgbClr val="26306F"/>
                </a:solidFill>
                <a:latin typeface="Tahoma"/>
                <a:cs typeface="Tahoma"/>
              </a:rPr>
              <a:t>Myself Karan </a:t>
            </a:r>
            <a:r>
              <a:rPr dirty="0" sz="1200" b="1">
                <a:solidFill>
                  <a:srgbClr val="26306F"/>
                </a:solidFill>
                <a:latin typeface="Tahoma"/>
                <a:cs typeface="Tahoma"/>
              </a:rPr>
              <a:t>Jinadra, </a:t>
            </a:r>
            <a:r>
              <a:rPr dirty="0" sz="1200" spc="-50" b="1">
                <a:solidFill>
                  <a:srgbClr val="26306F"/>
                </a:solidFill>
                <a:latin typeface="Tahoma"/>
                <a:cs typeface="Tahoma"/>
              </a:rPr>
              <a:t>I'm </a:t>
            </a:r>
            <a:r>
              <a:rPr dirty="0" sz="1200" spc="45" b="1">
                <a:solidFill>
                  <a:srgbClr val="26306F"/>
                </a:solidFill>
                <a:latin typeface="Tahoma"/>
                <a:cs typeface="Tahoma"/>
              </a:rPr>
              <a:t>from </a:t>
            </a:r>
            <a:r>
              <a:rPr dirty="0" sz="1200" spc="-3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-10" b="1">
                <a:solidFill>
                  <a:srgbClr val="26306F"/>
                </a:solidFill>
                <a:latin typeface="Tahoma"/>
                <a:cs typeface="Tahoma"/>
              </a:rPr>
              <a:t>Veraval </a:t>
            </a:r>
            <a:r>
              <a:rPr dirty="0" sz="1200" spc="40" b="1">
                <a:solidFill>
                  <a:srgbClr val="26306F"/>
                </a:solidFill>
                <a:latin typeface="Tahoma"/>
                <a:cs typeface="Tahoma"/>
              </a:rPr>
              <a:t>But </a:t>
            </a:r>
            <a:r>
              <a:rPr dirty="0" sz="1200" spc="10" b="1">
                <a:solidFill>
                  <a:srgbClr val="26306F"/>
                </a:solidFill>
                <a:latin typeface="Tahoma"/>
                <a:cs typeface="Tahoma"/>
              </a:rPr>
              <a:t>shifted </a:t>
            </a:r>
            <a:r>
              <a:rPr dirty="0" sz="1200" spc="5" b="1">
                <a:solidFill>
                  <a:srgbClr val="26306F"/>
                </a:solidFill>
                <a:latin typeface="Tahoma"/>
                <a:cs typeface="Tahoma"/>
              </a:rPr>
              <a:t>to </a:t>
            </a:r>
            <a:r>
              <a:rPr dirty="0" sz="1200" spc="1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7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00" spc="45" b="1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dirty="0" sz="1200" spc="120" b="1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dirty="0" sz="1200" spc="2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00" spc="60" b="1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dirty="0" sz="120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00" spc="50" b="1">
                <a:solidFill>
                  <a:srgbClr val="26306F"/>
                </a:solidFill>
                <a:latin typeface="Tahoma"/>
                <a:cs typeface="Tahoma"/>
              </a:rPr>
              <a:t>b</a:t>
            </a:r>
            <a:r>
              <a:rPr dirty="0" sz="1200" spc="1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00" spc="65" b="1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dirty="0" sz="120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-2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00" spc="50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0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-315" b="1">
                <a:solidFill>
                  <a:srgbClr val="26306F"/>
                </a:solidFill>
                <a:latin typeface="Tahoma"/>
                <a:cs typeface="Tahoma"/>
              </a:rPr>
              <a:t>1</a:t>
            </a:r>
            <a:r>
              <a:rPr dirty="0" sz="1200" spc="-10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200" spc="5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0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6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00" spc="40" b="1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dirty="0" sz="1200" spc="70" b="1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dirty="0" sz="1200" spc="25" b="1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dirty="0" sz="1200" spc="15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200" spc="5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0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-75" b="1">
                <a:solidFill>
                  <a:srgbClr val="26306F"/>
                </a:solidFill>
                <a:latin typeface="Tahoma"/>
                <a:cs typeface="Tahoma"/>
              </a:rPr>
              <a:t>2</a:t>
            </a:r>
            <a:r>
              <a:rPr dirty="0" sz="1200" spc="30" b="1">
                <a:solidFill>
                  <a:srgbClr val="26306F"/>
                </a:solidFill>
                <a:latin typeface="Tahoma"/>
                <a:cs typeface="Tahoma"/>
              </a:rPr>
              <a:t>0</a:t>
            </a:r>
            <a:r>
              <a:rPr dirty="0" sz="1200" spc="-75" b="1">
                <a:solidFill>
                  <a:srgbClr val="26306F"/>
                </a:solidFill>
                <a:latin typeface="Tahoma"/>
                <a:cs typeface="Tahoma"/>
              </a:rPr>
              <a:t>2</a:t>
            </a:r>
            <a:r>
              <a:rPr dirty="0" sz="1200" spc="-45" b="1">
                <a:solidFill>
                  <a:srgbClr val="26306F"/>
                </a:solidFill>
                <a:latin typeface="Tahoma"/>
                <a:cs typeface="Tahoma"/>
              </a:rPr>
              <a:t>3  </a:t>
            </a:r>
            <a:r>
              <a:rPr dirty="0" sz="1200" spc="-10" b="1">
                <a:solidFill>
                  <a:srgbClr val="26306F"/>
                </a:solidFill>
                <a:latin typeface="Tahoma"/>
                <a:cs typeface="Tahoma"/>
              </a:rPr>
              <a:t>for </a:t>
            </a:r>
            <a:r>
              <a:rPr dirty="0" sz="1200" spc="50" b="1">
                <a:solidFill>
                  <a:srgbClr val="26306F"/>
                </a:solidFill>
                <a:latin typeface="Tahoma"/>
                <a:cs typeface="Tahoma"/>
              </a:rPr>
              <a:t>my </a:t>
            </a:r>
            <a:r>
              <a:rPr dirty="0" sz="1200" spc="20" b="1">
                <a:solidFill>
                  <a:srgbClr val="26306F"/>
                </a:solidFill>
                <a:latin typeface="Tahoma"/>
                <a:cs typeface="Tahoma"/>
              </a:rPr>
              <a:t>Study </a:t>
            </a:r>
            <a:r>
              <a:rPr dirty="0" sz="1200" spc="40" b="1">
                <a:solidFill>
                  <a:srgbClr val="26306F"/>
                </a:solidFill>
                <a:latin typeface="Tahoma"/>
                <a:cs typeface="Tahoma"/>
              </a:rPr>
              <a:t>and </a:t>
            </a:r>
            <a:r>
              <a:rPr dirty="0" sz="1200" spc="10" b="1">
                <a:solidFill>
                  <a:srgbClr val="26306F"/>
                </a:solidFill>
                <a:latin typeface="Tahoma"/>
                <a:cs typeface="Tahoma"/>
              </a:rPr>
              <a:t>Career </a:t>
            </a:r>
            <a:r>
              <a:rPr dirty="0" sz="1200" spc="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10" b="1">
                <a:solidFill>
                  <a:srgbClr val="26306F"/>
                </a:solidFill>
                <a:latin typeface="Tahoma"/>
                <a:cs typeface="Tahoma"/>
              </a:rPr>
              <a:t>Purpose. </a:t>
            </a:r>
            <a:r>
              <a:rPr dirty="0" sz="1200" spc="-50" b="1">
                <a:solidFill>
                  <a:srgbClr val="26306F"/>
                </a:solidFill>
                <a:latin typeface="Tahoma"/>
                <a:cs typeface="Tahoma"/>
              </a:rPr>
              <a:t>I'm </a:t>
            </a:r>
            <a:r>
              <a:rPr dirty="0" sz="1200" b="1">
                <a:solidFill>
                  <a:srgbClr val="26306F"/>
                </a:solidFill>
                <a:latin typeface="Tahoma"/>
                <a:cs typeface="Tahoma"/>
              </a:rPr>
              <a:t>very </a:t>
            </a:r>
            <a:r>
              <a:rPr dirty="0" sz="1200" spc="20" b="1">
                <a:solidFill>
                  <a:srgbClr val="26306F"/>
                </a:solidFill>
                <a:latin typeface="Tahoma"/>
                <a:cs typeface="Tahoma"/>
              </a:rPr>
              <a:t>Cheerful </a:t>
            </a:r>
            <a:r>
              <a:rPr dirty="0" sz="1200" spc="40" b="1">
                <a:solidFill>
                  <a:srgbClr val="26306F"/>
                </a:solidFill>
                <a:latin typeface="Tahoma"/>
                <a:cs typeface="Tahoma"/>
              </a:rPr>
              <a:t>and </a:t>
            </a:r>
            <a:r>
              <a:rPr dirty="0" sz="1200" spc="-3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5" b="1">
                <a:solidFill>
                  <a:srgbClr val="26306F"/>
                </a:solidFill>
                <a:latin typeface="Tahoma"/>
                <a:cs typeface="Tahoma"/>
              </a:rPr>
              <a:t>Creative</a:t>
            </a:r>
            <a:r>
              <a:rPr dirty="0" sz="120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00" spc="20" b="1">
                <a:solidFill>
                  <a:srgbClr val="26306F"/>
                </a:solidFill>
                <a:latin typeface="Tahoma"/>
                <a:cs typeface="Tahoma"/>
              </a:rPr>
              <a:t>Person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269" y="639461"/>
            <a:ext cx="164390" cy="142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0981" y="840081"/>
            <a:ext cx="1989455" cy="19875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45"/>
              <a:t>Secondary</a:t>
            </a:r>
            <a:r>
              <a:rPr dirty="0" sz="1100" spc="-25"/>
              <a:t> </a:t>
            </a:r>
            <a:r>
              <a:rPr dirty="0" sz="1100" spc="40"/>
              <a:t>School</a:t>
            </a:r>
            <a:r>
              <a:rPr dirty="0" sz="1100" spc="-25"/>
              <a:t> </a:t>
            </a:r>
            <a:r>
              <a:rPr dirty="0" sz="1100" spc="-50"/>
              <a:t>In</a:t>
            </a:r>
            <a:r>
              <a:rPr dirty="0" sz="1100" spc="-25"/>
              <a:t> </a:t>
            </a:r>
            <a:r>
              <a:rPr dirty="0" sz="1100" spc="60"/>
              <a:t>GSEB</a:t>
            </a:r>
            <a:endParaRPr sz="1100"/>
          </a:p>
        </p:txBody>
      </p:sp>
      <p:sp>
        <p:nvSpPr>
          <p:cNvPr id="3" name="object 3"/>
          <p:cNvSpPr txBox="1"/>
          <p:nvPr/>
        </p:nvSpPr>
        <p:spPr>
          <a:xfrm>
            <a:off x="585375" y="1083786"/>
            <a:ext cx="2144395" cy="19354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6034" marR="5080">
              <a:lnSpc>
                <a:spcPct val="126800"/>
              </a:lnSpc>
              <a:spcBef>
                <a:spcPts val="95"/>
              </a:spcBef>
            </a:pPr>
            <a:r>
              <a:rPr dirty="0" sz="1150" spc="30" b="1">
                <a:solidFill>
                  <a:srgbClr val="26306F"/>
                </a:solidFill>
                <a:latin typeface="Tahoma"/>
                <a:cs typeface="Tahoma"/>
              </a:rPr>
              <a:t>Higher</a:t>
            </a:r>
            <a:r>
              <a:rPr dirty="0" sz="11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50" spc="30" b="1">
                <a:solidFill>
                  <a:srgbClr val="26306F"/>
                </a:solidFill>
                <a:latin typeface="Tahoma"/>
                <a:cs typeface="Tahoma"/>
              </a:rPr>
              <a:t>Secondary</a:t>
            </a:r>
            <a:r>
              <a:rPr dirty="0" sz="11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50" spc="25" b="1">
                <a:solidFill>
                  <a:srgbClr val="26306F"/>
                </a:solidFill>
                <a:latin typeface="Tahoma"/>
                <a:cs typeface="Tahoma"/>
              </a:rPr>
              <a:t>School</a:t>
            </a:r>
            <a:r>
              <a:rPr dirty="0" sz="11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50" spc="-65" b="1">
                <a:solidFill>
                  <a:srgbClr val="26306F"/>
                </a:solidFill>
                <a:latin typeface="Tahoma"/>
                <a:cs typeface="Tahoma"/>
              </a:rPr>
              <a:t>In </a:t>
            </a:r>
            <a:r>
              <a:rPr dirty="0" sz="1150" spc="-3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50" spc="45" b="1">
                <a:solidFill>
                  <a:srgbClr val="26306F"/>
                </a:solidFill>
                <a:latin typeface="Tahoma"/>
                <a:cs typeface="Tahoma"/>
              </a:rPr>
              <a:t>GSEB</a:t>
            </a:r>
            <a:endParaRPr sz="1150">
              <a:latin typeface="Tahoma"/>
              <a:cs typeface="Tahoma"/>
            </a:endParaRPr>
          </a:p>
          <a:p>
            <a:pPr marL="19050" marR="322580">
              <a:lnSpc>
                <a:spcPct val="129400"/>
              </a:lnSpc>
              <a:spcBef>
                <a:spcPts val="585"/>
              </a:spcBef>
            </a:pPr>
            <a:r>
              <a:rPr dirty="0" sz="1050" spc="55" b="1">
                <a:solidFill>
                  <a:srgbClr val="26306F"/>
                </a:solidFill>
                <a:latin typeface="Tahoma"/>
                <a:cs typeface="Tahoma"/>
              </a:rPr>
              <a:t>Completed</a:t>
            </a:r>
            <a:r>
              <a:rPr dirty="0" sz="105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85" b="1">
                <a:solidFill>
                  <a:srgbClr val="26306F"/>
                </a:solidFill>
                <a:latin typeface="Tahoma"/>
                <a:cs typeface="Tahoma"/>
              </a:rPr>
              <a:t>BCA</a:t>
            </a:r>
            <a:r>
              <a:rPr dirty="0" sz="105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-50" b="1">
                <a:solidFill>
                  <a:srgbClr val="26306F"/>
                </a:solidFill>
                <a:latin typeface="Tahoma"/>
                <a:cs typeface="Tahoma"/>
              </a:rPr>
              <a:t>In</a:t>
            </a:r>
            <a:r>
              <a:rPr dirty="0" sz="105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80" b="1">
                <a:solidFill>
                  <a:srgbClr val="26306F"/>
                </a:solidFill>
                <a:latin typeface="Tahoma"/>
                <a:cs typeface="Tahoma"/>
              </a:rPr>
              <a:t>BKNM </a:t>
            </a:r>
            <a:r>
              <a:rPr dirty="0" sz="1050" spc="-29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10" b="1">
                <a:solidFill>
                  <a:srgbClr val="26306F"/>
                </a:solidFill>
                <a:latin typeface="Tahoma"/>
                <a:cs typeface="Tahoma"/>
              </a:rPr>
              <a:t>University,</a:t>
            </a:r>
            <a:r>
              <a:rPr dirty="0" sz="105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60" b="1">
                <a:solidFill>
                  <a:srgbClr val="26306F"/>
                </a:solidFill>
                <a:latin typeface="Tahoma"/>
                <a:cs typeface="Tahoma"/>
              </a:rPr>
              <a:t>Junagadh</a:t>
            </a:r>
            <a:endParaRPr sz="1050">
              <a:latin typeface="Tahoma"/>
              <a:cs typeface="Tahoma"/>
            </a:endParaRPr>
          </a:p>
          <a:p>
            <a:pPr marL="12700" marR="867410">
              <a:lnSpc>
                <a:spcPct val="127099"/>
              </a:lnSpc>
              <a:spcBef>
                <a:spcPts val="980"/>
              </a:spcBef>
            </a:pPr>
            <a:r>
              <a:rPr dirty="0" sz="1100" spc="10" b="1">
                <a:solidFill>
                  <a:srgbClr val="26306F"/>
                </a:solidFill>
                <a:latin typeface="Tahoma"/>
                <a:cs typeface="Tahoma"/>
              </a:rPr>
              <a:t>Tops</a:t>
            </a:r>
            <a:r>
              <a:rPr dirty="0" sz="1100" spc="-6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00" spc="15" b="1">
                <a:solidFill>
                  <a:srgbClr val="26306F"/>
                </a:solidFill>
                <a:latin typeface="Tahoma"/>
                <a:cs typeface="Tahoma"/>
              </a:rPr>
              <a:t>Technology, </a:t>
            </a:r>
            <a:r>
              <a:rPr dirty="0" sz="1100" spc="-31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00" spc="60" b="1">
                <a:solidFill>
                  <a:srgbClr val="26306F"/>
                </a:solidFill>
                <a:latin typeface="Tahoma"/>
                <a:cs typeface="Tahoma"/>
              </a:rPr>
              <a:t>Ahmedabad</a:t>
            </a:r>
            <a:endParaRPr sz="1100">
              <a:latin typeface="Tahoma"/>
              <a:cs typeface="Tahoma"/>
            </a:endParaRPr>
          </a:p>
          <a:p>
            <a:pPr marL="12700" marR="42545">
              <a:lnSpc>
                <a:spcPct val="127099"/>
              </a:lnSpc>
            </a:pPr>
            <a:r>
              <a:rPr dirty="0" sz="1100" spc="15" b="1">
                <a:solidFill>
                  <a:srgbClr val="26306F"/>
                </a:solidFill>
                <a:latin typeface="Tahoma"/>
                <a:cs typeface="Tahoma"/>
              </a:rPr>
              <a:t>Currently </a:t>
            </a:r>
            <a:r>
              <a:rPr dirty="0" sz="1100" spc="35" b="1">
                <a:solidFill>
                  <a:srgbClr val="26306F"/>
                </a:solidFill>
                <a:latin typeface="Tahoma"/>
                <a:cs typeface="Tahoma"/>
              </a:rPr>
              <a:t>Pursuing </a:t>
            </a:r>
            <a:r>
              <a:rPr dirty="0" sz="1100" spc="10" b="1">
                <a:solidFill>
                  <a:srgbClr val="26306F"/>
                </a:solidFill>
                <a:latin typeface="Tahoma"/>
                <a:cs typeface="Tahoma"/>
              </a:rPr>
              <a:t>Software </a:t>
            </a:r>
            <a:r>
              <a:rPr dirty="0" sz="1100" spc="-31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00" spc="15" b="1">
                <a:solidFill>
                  <a:srgbClr val="26306F"/>
                </a:solidFill>
                <a:latin typeface="Tahoma"/>
                <a:cs typeface="Tahoma"/>
              </a:rPr>
              <a:t>Testing</a:t>
            </a:r>
            <a:r>
              <a:rPr dirty="0" sz="110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100" spc="-10" b="1">
                <a:solidFill>
                  <a:srgbClr val="26306F"/>
                </a:solidFill>
                <a:latin typeface="Tahoma"/>
                <a:cs typeface="Tahoma"/>
              </a:rPr>
              <a:t>Course...</a:t>
            </a:r>
            <a:endParaRPr sz="11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-44950" y="0"/>
            <a:ext cx="5931535" cy="3373754"/>
            <a:chOff x="-44950" y="0"/>
            <a:chExt cx="5931535" cy="3373754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6996" y="951963"/>
              <a:ext cx="171139" cy="8388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996" y="1219020"/>
              <a:ext cx="171139" cy="8389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36" y="1746229"/>
              <a:ext cx="171139" cy="8388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5911" y="2265996"/>
              <a:ext cx="171142" cy="83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007" y="8"/>
              <a:ext cx="2755900" cy="3288029"/>
            </a:xfrm>
            <a:custGeom>
              <a:avLst/>
              <a:gdLst/>
              <a:ahLst/>
              <a:cxnLst/>
              <a:rect l="l" t="t" r="r" b="b"/>
              <a:pathLst>
                <a:path w="2755900" h="3288029">
                  <a:moveTo>
                    <a:pt x="0" y="0"/>
                  </a:moveTo>
                  <a:lnTo>
                    <a:pt x="0" y="3287938"/>
                  </a:lnTo>
                  <a:lnTo>
                    <a:pt x="2755736" y="3287938"/>
                  </a:lnTo>
                  <a:lnTo>
                    <a:pt x="27557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52" y="4800"/>
              <a:ext cx="5840730" cy="3282950"/>
            </a:xfrm>
            <a:custGeom>
              <a:avLst/>
              <a:gdLst/>
              <a:ahLst/>
              <a:cxnLst/>
              <a:rect l="l" t="t" r="r" b="b"/>
              <a:pathLst>
                <a:path w="5840730" h="3282950">
                  <a:moveTo>
                    <a:pt x="0" y="3282848"/>
                  </a:moveTo>
                  <a:lnTo>
                    <a:pt x="5840120" y="3282848"/>
                  </a:lnTo>
                  <a:lnTo>
                    <a:pt x="5840120" y="0"/>
                  </a:lnTo>
                  <a:lnTo>
                    <a:pt x="0" y="0"/>
                  </a:lnTo>
                  <a:lnTo>
                    <a:pt x="0" y="3282848"/>
                  </a:lnTo>
                  <a:close/>
                </a:path>
              </a:pathLst>
            </a:custGeom>
            <a:ln w="903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3242797" y="514120"/>
              <a:ext cx="2463165" cy="2006600"/>
            </a:xfrm>
            <a:custGeom>
              <a:avLst/>
              <a:gdLst/>
              <a:ahLst/>
              <a:cxnLst/>
              <a:rect l="l" t="t" r="r" b="b"/>
              <a:pathLst>
                <a:path w="2463165" h="2006600">
                  <a:moveTo>
                    <a:pt x="367837" y="1993900"/>
                  </a:moveTo>
                  <a:lnTo>
                    <a:pt x="129295" y="1993900"/>
                  </a:lnTo>
                  <a:lnTo>
                    <a:pt x="142951" y="2006600"/>
                  </a:lnTo>
                  <a:lnTo>
                    <a:pt x="354189" y="2006600"/>
                  </a:lnTo>
                  <a:lnTo>
                    <a:pt x="367837" y="1993900"/>
                  </a:lnTo>
                  <a:close/>
                </a:path>
                <a:path w="2463165" h="2006600">
                  <a:moveTo>
                    <a:pt x="1278474" y="0"/>
                  </a:moveTo>
                  <a:lnTo>
                    <a:pt x="1184339" y="0"/>
                  </a:lnTo>
                  <a:lnTo>
                    <a:pt x="1093043" y="25400"/>
                  </a:lnTo>
                  <a:lnTo>
                    <a:pt x="93847" y="457200"/>
                  </a:lnTo>
                  <a:lnTo>
                    <a:pt x="54765" y="482600"/>
                  </a:lnTo>
                  <a:lnTo>
                    <a:pt x="25218" y="520700"/>
                  </a:lnTo>
                  <a:lnTo>
                    <a:pt x="6524" y="558800"/>
                  </a:lnTo>
                  <a:lnTo>
                    <a:pt x="0" y="596900"/>
                  </a:lnTo>
                  <a:lnTo>
                    <a:pt x="6518" y="647700"/>
                  </a:lnTo>
                  <a:lnTo>
                    <a:pt x="25199" y="685800"/>
                  </a:lnTo>
                  <a:lnTo>
                    <a:pt x="54726" y="723900"/>
                  </a:lnTo>
                  <a:lnTo>
                    <a:pt x="93786" y="736600"/>
                  </a:lnTo>
                  <a:lnTo>
                    <a:pt x="211896" y="787400"/>
                  </a:lnTo>
                  <a:lnTo>
                    <a:pt x="211775" y="800100"/>
                  </a:lnTo>
                  <a:lnTo>
                    <a:pt x="211714" y="1358900"/>
                  </a:lnTo>
                  <a:lnTo>
                    <a:pt x="180164" y="1371600"/>
                  </a:lnTo>
                  <a:lnTo>
                    <a:pt x="155272" y="1397000"/>
                  </a:lnTo>
                  <a:lnTo>
                    <a:pt x="138942" y="1422400"/>
                  </a:lnTo>
                  <a:lnTo>
                    <a:pt x="133075" y="1460500"/>
                  </a:lnTo>
                  <a:lnTo>
                    <a:pt x="135093" y="1485900"/>
                  </a:lnTo>
                  <a:lnTo>
                    <a:pt x="140897" y="1511300"/>
                  </a:lnTo>
                  <a:lnTo>
                    <a:pt x="150113" y="1524000"/>
                  </a:lnTo>
                  <a:lnTo>
                    <a:pt x="162366" y="1536700"/>
                  </a:lnTo>
                  <a:lnTo>
                    <a:pt x="148603" y="1562100"/>
                  </a:lnTo>
                  <a:lnTo>
                    <a:pt x="137731" y="1574800"/>
                  </a:lnTo>
                  <a:lnTo>
                    <a:pt x="130117" y="1600200"/>
                  </a:lnTo>
                  <a:lnTo>
                    <a:pt x="126126" y="1612900"/>
                  </a:lnTo>
                  <a:lnTo>
                    <a:pt x="97810" y="1930400"/>
                  </a:lnTo>
                  <a:lnTo>
                    <a:pt x="98039" y="1943100"/>
                  </a:lnTo>
                  <a:lnTo>
                    <a:pt x="101498" y="1955800"/>
                  </a:lnTo>
                  <a:lnTo>
                    <a:pt x="108020" y="1981200"/>
                  </a:lnTo>
                  <a:lnTo>
                    <a:pt x="117439" y="1993900"/>
                  </a:lnTo>
                  <a:lnTo>
                    <a:pt x="379689" y="1993900"/>
                  </a:lnTo>
                  <a:lnTo>
                    <a:pt x="389108" y="1981200"/>
                  </a:lnTo>
                  <a:lnTo>
                    <a:pt x="395630" y="1955800"/>
                  </a:lnTo>
                  <a:lnTo>
                    <a:pt x="399088" y="1943100"/>
                  </a:lnTo>
                  <a:lnTo>
                    <a:pt x="171114" y="1943100"/>
                  </a:lnTo>
                  <a:lnTo>
                    <a:pt x="171236" y="1930400"/>
                  </a:lnTo>
                  <a:lnTo>
                    <a:pt x="199522" y="1625600"/>
                  </a:lnTo>
                  <a:lnTo>
                    <a:pt x="204557" y="1612900"/>
                  </a:lnTo>
                  <a:lnTo>
                    <a:pt x="215299" y="1587500"/>
                  </a:lnTo>
                  <a:lnTo>
                    <a:pt x="230413" y="1587500"/>
                  </a:lnTo>
                  <a:lnTo>
                    <a:pt x="248564" y="1574800"/>
                  </a:lnTo>
                  <a:lnTo>
                    <a:pt x="359397" y="1574800"/>
                  </a:lnTo>
                  <a:lnTo>
                    <a:pt x="348513" y="1562100"/>
                  </a:lnTo>
                  <a:lnTo>
                    <a:pt x="334731" y="1536700"/>
                  </a:lnTo>
                  <a:lnTo>
                    <a:pt x="347002" y="1524000"/>
                  </a:lnTo>
                  <a:lnTo>
                    <a:pt x="356227" y="1511300"/>
                  </a:lnTo>
                  <a:lnTo>
                    <a:pt x="248564" y="1511300"/>
                  </a:lnTo>
                  <a:lnTo>
                    <a:pt x="232318" y="1498600"/>
                  </a:lnTo>
                  <a:lnTo>
                    <a:pt x="219044" y="1498600"/>
                  </a:lnTo>
                  <a:lnTo>
                    <a:pt x="210091" y="1485900"/>
                  </a:lnTo>
                  <a:lnTo>
                    <a:pt x="206806" y="1460500"/>
                  </a:lnTo>
                  <a:lnTo>
                    <a:pt x="210091" y="1447800"/>
                  </a:lnTo>
                  <a:lnTo>
                    <a:pt x="219044" y="1435100"/>
                  </a:lnTo>
                  <a:lnTo>
                    <a:pt x="232318" y="1422400"/>
                  </a:lnTo>
                  <a:lnTo>
                    <a:pt x="358186" y="1422400"/>
                  </a:lnTo>
                  <a:lnTo>
                    <a:pt x="341856" y="1397000"/>
                  </a:lnTo>
                  <a:lnTo>
                    <a:pt x="316964" y="1371600"/>
                  </a:lnTo>
                  <a:lnTo>
                    <a:pt x="285414" y="1358900"/>
                  </a:lnTo>
                  <a:lnTo>
                    <a:pt x="285414" y="825500"/>
                  </a:lnTo>
                  <a:lnTo>
                    <a:pt x="476055" y="825500"/>
                  </a:lnTo>
                  <a:lnTo>
                    <a:pt x="358566" y="774700"/>
                  </a:lnTo>
                  <a:lnTo>
                    <a:pt x="669557" y="723900"/>
                  </a:lnTo>
                  <a:lnTo>
                    <a:pt x="235518" y="723900"/>
                  </a:lnTo>
                  <a:lnTo>
                    <a:pt x="122834" y="673100"/>
                  </a:lnTo>
                  <a:lnTo>
                    <a:pt x="102182" y="660400"/>
                  </a:lnTo>
                  <a:lnTo>
                    <a:pt x="86734" y="647700"/>
                  </a:lnTo>
                  <a:lnTo>
                    <a:pt x="77052" y="622300"/>
                  </a:lnTo>
                  <a:lnTo>
                    <a:pt x="73700" y="596900"/>
                  </a:lnTo>
                  <a:lnTo>
                    <a:pt x="77058" y="571500"/>
                  </a:lnTo>
                  <a:lnTo>
                    <a:pt x="86753" y="558800"/>
                  </a:lnTo>
                  <a:lnTo>
                    <a:pt x="102221" y="533400"/>
                  </a:lnTo>
                  <a:lnTo>
                    <a:pt x="122895" y="520700"/>
                  </a:lnTo>
                  <a:lnTo>
                    <a:pt x="1122090" y="101600"/>
                  </a:lnTo>
                  <a:lnTo>
                    <a:pt x="1148609" y="88900"/>
                  </a:lnTo>
                  <a:lnTo>
                    <a:pt x="1175842" y="76200"/>
                  </a:lnTo>
                  <a:lnTo>
                    <a:pt x="1487287" y="76200"/>
                  </a:lnTo>
                  <a:lnTo>
                    <a:pt x="1369710" y="25400"/>
                  </a:lnTo>
                  <a:lnTo>
                    <a:pt x="1278474" y="0"/>
                  </a:lnTo>
                  <a:close/>
                </a:path>
                <a:path w="2463165" h="2006600">
                  <a:moveTo>
                    <a:pt x="359397" y="1574800"/>
                  </a:moveTo>
                  <a:lnTo>
                    <a:pt x="248564" y="1574800"/>
                  </a:lnTo>
                  <a:lnTo>
                    <a:pt x="266715" y="1587500"/>
                  </a:lnTo>
                  <a:lnTo>
                    <a:pt x="281829" y="1587500"/>
                  </a:lnTo>
                  <a:lnTo>
                    <a:pt x="292571" y="1612900"/>
                  </a:lnTo>
                  <a:lnTo>
                    <a:pt x="297606" y="1625600"/>
                  </a:lnTo>
                  <a:lnTo>
                    <a:pt x="325922" y="1930400"/>
                  </a:lnTo>
                  <a:lnTo>
                    <a:pt x="325922" y="1943100"/>
                  </a:lnTo>
                  <a:lnTo>
                    <a:pt x="399088" y="1943100"/>
                  </a:lnTo>
                  <a:lnTo>
                    <a:pt x="399318" y="1930400"/>
                  </a:lnTo>
                  <a:lnTo>
                    <a:pt x="371033" y="1612900"/>
                  </a:lnTo>
                  <a:lnTo>
                    <a:pt x="367023" y="1600200"/>
                  </a:lnTo>
                  <a:lnTo>
                    <a:pt x="359397" y="1574800"/>
                  </a:lnTo>
                  <a:close/>
                </a:path>
                <a:path w="2463165" h="2006600">
                  <a:moveTo>
                    <a:pt x="1284354" y="1612900"/>
                  </a:moveTo>
                  <a:lnTo>
                    <a:pt x="1178543" y="1612900"/>
                  </a:lnTo>
                  <a:lnTo>
                    <a:pt x="1231452" y="1625600"/>
                  </a:lnTo>
                  <a:lnTo>
                    <a:pt x="1284354" y="1612900"/>
                  </a:lnTo>
                  <a:close/>
                </a:path>
                <a:path w="2463165" h="2006600">
                  <a:moveTo>
                    <a:pt x="1438237" y="1600200"/>
                  </a:moveTo>
                  <a:lnTo>
                    <a:pt x="1024646" y="1600200"/>
                  </a:lnTo>
                  <a:lnTo>
                    <a:pt x="1074987" y="1612900"/>
                  </a:lnTo>
                  <a:lnTo>
                    <a:pt x="1387899" y="1612900"/>
                  </a:lnTo>
                  <a:lnTo>
                    <a:pt x="1438237" y="1600200"/>
                  </a:lnTo>
                  <a:close/>
                </a:path>
                <a:path w="2463165" h="2006600">
                  <a:moveTo>
                    <a:pt x="476055" y="825500"/>
                  </a:moveTo>
                  <a:lnTo>
                    <a:pt x="285414" y="825500"/>
                  </a:lnTo>
                  <a:lnTo>
                    <a:pt x="487100" y="914400"/>
                  </a:lnTo>
                  <a:lnTo>
                    <a:pt x="486918" y="914400"/>
                  </a:lnTo>
                  <a:lnTo>
                    <a:pt x="486918" y="1193800"/>
                  </a:lnTo>
                  <a:lnTo>
                    <a:pt x="490658" y="1244600"/>
                  </a:lnTo>
                  <a:lnTo>
                    <a:pt x="501763" y="1282700"/>
                  </a:lnTo>
                  <a:lnTo>
                    <a:pt x="520059" y="1320800"/>
                  </a:lnTo>
                  <a:lnTo>
                    <a:pt x="545374" y="1358900"/>
                  </a:lnTo>
                  <a:lnTo>
                    <a:pt x="577534" y="1397000"/>
                  </a:lnTo>
                  <a:lnTo>
                    <a:pt x="616367" y="1435100"/>
                  </a:lnTo>
                  <a:lnTo>
                    <a:pt x="661697" y="1473200"/>
                  </a:lnTo>
                  <a:lnTo>
                    <a:pt x="713353" y="1498600"/>
                  </a:lnTo>
                  <a:lnTo>
                    <a:pt x="752350" y="1524000"/>
                  </a:lnTo>
                  <a:lnTo>
                    <a:pt x="793426" y="1536700"/>
                  </a:lnTo>
                  <a:lnTo>
                    <a:pt x="836429" y="1562100"/>
                  </a:lnTo>
                  <a:lnTo>
                    <a:pt x="881205" y="1574800"/>
                  </a:lnTo>
                  <a:lnTo>
                    <a:pt x="975467" y="1600200"/>
                  </a:lnTo>
                  <a:lnTo>
                    <a:pt x="1487413" y="1600200"/>
                  </a:lnTo>
                  <a:lnTo>
                    <a:pt x="1581671" y="1574800"/>
                  </a:lnTo>
                  <a:lnTo>
                    <a:pt x="1626446" y="1562100"/>
                  </a:lnTo>
                  <a:lnTo>
                    <a:pt x="1647947" y="1549400"/>
                  </a:lnTo>
                  <a:lnTo>
                    <a:pt x="1176947" y="1549400"/>
                  </a:lnTo>
                  <a:lnTo>
                    <a:pt x="1123320" y="1536700"/>
                  </a:lnTo>
                  <a:lnTo>
                    <a:pt x="1070762" y="1536700"/>
                  </a:lnTo>
                  <a:lnTo>
                    <a:pt x="1019464" y="1524000"/>
                  </a:lnTo>
                  <a:lnTo>
                    <a:pt x="969614" y="1524000"/>
                  </a:lnTo>
                  <a:lnTo>
                    <a:pt x="921403" y="1511300"/>
                  </a:lnTo>
                  <a:lnTo>
                    <a:pt x="875020" y="1485900"/>
                  </a:lnTo>
                  <a:lnTo>
                    <a:pt x="830656" y="1473200"/>
                  </a:lnTo>
                  <a:lnTo>
                    <a:pt x="788499" y="1460500"/>
                  </a:lnTo>
                  <a:lnTo>
                    <a:pt x="748741" y="1435100"/>
                  </a:lnTo>
                  <a:lnTo>
                    <a:pt x="699020" y="1409700"/>
                  </a:lnTo>
                  <a:lnTo>
                    <a:pt x="656540" y="1371600"/>
                  </a:lnTo>
                  <a:lnTo>
                    <a:pt x="621529" y="1346200"/>
                  </a:lnTo>
                  <a:lnTo>
                    <a:pt x="594216" y="1308100"/>
                  </a:lnTo>
                  <a:lnTo>
                    <a:pt x="574832" y="1270000"/>
                  </a:lnTo>
                  <a:lnTo>
                    <a:pt x="563605" y="1231900"/>
                  </a:lnTo>
                  <a:lnTo>
                    <a:pt x="679243" y="1231900"/>
                  </a:lnTo>
                  <a:lnTo>
                    <a:pt x="658383" y="1219200"/>
                  </a:lnTo>
                  <a:lnTo>
                    <a:pt x="623763" y="1181100"/>
                  </a:lnTo>
                  <a:lnTo>
                    <a:pt x="596461" y="1155700"/>
                  </a:lnTo>
                  <a:lnTo>
                    <a:pt x="576692" y="1117600"/>
                  </a:lnTo>
                  <a:lnTo>
                    <a:pt x="564673" y="1079500"/>
                  </a:lnTo>
                  <a:lnTo>
                    <a:pt x="560618" y="1041400"/>
                  </a:lnTo>
                  <a:lnTo>
                    <a:pt x="560618" y="939800"/>
                  </a:lnTo>
                  <a:lnTo>
                    <a:pt x="740404" y="939800"/>
                  </a:lnTo>
                  <a:lnTo>
                    <a:pt x="476055" y="825500"/>
                  </a:lnTo>
                  <a:close/>
                </a:path>
                <a:path w="2463165" h="2006600">
                  <a:moveTo>
                    <a:pt x="1973181" y="1231900"/>
                  </a:moveTo>
                  <a:lnTo>
                    <a:pt x="1899452" y="1231900"/>
                  </a:lnTo>
                  <a:lnTo>
                    <a:pt x="1888348" y="1270000"/>
                  </a:lnTo>
                  <a:lnTo>
                    <a:pt x="1869025" y="1308100"/>
                  </a:lnTo>
                  <a:lnTo>
                    <a:pt x="1841715" y="1333500"/>
                  </a:lnTo>
                  <a:lnTo>
                    <a:pt x="1806648" y="1371600"/>
                  </a:lnTo>
                  <a:lnTo>
                    <a:pt x="1764055" y="1409700"/>
                  </a:lnTo>
                  <a:lnTo>
                    <a:pt x="1714164" y="1435100"/>
                  </a:lnTo>
                  <a:lnTo>
                    <a:pt x="1674406" y="1460500"/>
                  </a:lnTo>
                  <a:lnTo>
                    <a:pt x="1632249" y="1473200"/>
                  </a:lnTo>
                  <a:lnTo>
                    <a:pt x="1587885" y="1485900"/>
                  </a:lnTo>
                  <a:lnTo>
                    <a:pt x="1541502" y="1511300"/>
                  </a:lnTo>
                  <a:lnTo>
                    <a:pt x="1493291" y="1524000"/>
                  </a:lnTo>
                  <a:lnTo>
                    <a:pt x="1443441" y="1524000"/>
                  </a:lnTo>
                  <a:lnTo>
                    <a:pt x="1392143" y="1536700"/>
                  </a:lnTo>
                  <a:lnTo>
                    <a:pt x="1339585" y="1536700"/>
                  </a:lnTo>
                  <a:lnTo>
                    <a:pt x="1285958" y="1549400"/>
                  </a:lnTo>
                  <a:lnTo>
                    <a:pt x="1647947" y="1549400"/>
                  </a:lnTo>
                  <a:lnTo>
                    <a:pt x="1669448" y="1536700"/>
                  </a:lnTo>
                  <a:lnTo>
                    <a:pt x="1710524" y="1524000"/>
                  </a:lnTo>
                  <a:lnTo>
                    <a:pt x="1749521" y="1498600"/>
                  </a:lnTo>
                  <a:lnTo>
                    <a:pt x="1801179" y="1473200"/>
                  </a:lnTo>
                  <a:lnTo>
                    <a:pt x="1846513" y="1435100"/>
                  </a:lnTo>
                  <a:lnTo>
                    <a:pt x="1885350" y="1397000"/>
                  </a:lnTo>
                  <a:lnTo>
                    <a:pt x="1917515" y="1358900"/>
                  </a:lnTo>
                  <a:lnTo>
                    <a:pt x="1942836" y="1320800"/>
                  </a:lnTo>
                  <a:lnTo>
                    <a:pt x="1961138" y="1282700"/>
                  </a:lnTo>
                  <a:lnTo>
                    <a:pt x="1972246" y="1244600"/>
                  </a:lnTo>
                  <a:lnTo>
                    <a:pt x="1973181" y="1231900"/>
                  </a:lnTo>
                  <a:close/>
                </a:path>
                <a:path w="2463165" h="2006600">
                  <a:moveTo>
                    <a:pt x="358186" y="1422400"/>
                  </a:moveTo>
                  <a:lnTo>
                    <a:pt x="264810" y="1422400"/>
                  </a:lnTo>
                  <a:lnTo>
                    <a:pt x="278084" y="1435100"/>
                  </a:lnTo>
                  <a:lnTo>
                    <a:pt x="287037" y="1447800"/>
                  </a:lnTo>
                  <a:lnTo>
                    <a:pt x="290322" y="1460500"/>
                  </a:lnTo>
                  <a:lnTo>
                    <a:pt x="287037" y="1485900"/>
                  </a:lnTo>
                  <a:lnTo>
                    <a:pt x="278084" y="1498600"/>
                  </a:lnTo>
                  <a:lnTo>
                    <a:pt x="264810" y="1498600"/>
                  </a:lnTo>
                  <a:lnTo>
                    <a:pt x="248564" y="1511300"/>
                  </a:lnTo>
                  <a:lnTo>
                    <a:pt x="356227" y="1511300"/>
                  </a:lnTo>
                  <a:lnTo>
                    <a:pt x="362034" y="1485900"/>
                  </a:lnTo>
                  <a:lnTo>
                    <a:pt x="364053" y="1460500"/>
                  </a:lnTo>
                  <a:lnTo>
                    <a:pt x="358186" y="1422400"/>
                  </a:lnTo>
                  <a:close/>
                </a:path>
                <a:path w="2463165" h="2006600">
                  <a:moveTo>
                    <a:pt x="1393240" y="1447800"/>
                  </a:moveTo>
                  <a:lnTo>
                    <a:pt x="1074987" y="1447800"/>
                  </a:lnTo>
                  <a:lnTo>
                    <a:pt x="1126337" y="1460500"/>
                  </a:lnTo>
                  <a:lnTo>
                    <a:pt x="1353379" y="1460500"/>
                  </a:lnTo>
                  <a:lnTo>
                    <a:pt x="1393240" y="1447800"/>
                  </a:lnTo>
                  <a:close/>
                </a:path>
                <a:path w="2463165" h="2006600">
                  <a:moveTo>
                    <a:pt x="679243" y="1231900"/>
                  </a:moveTo>
                  <a:lnTo>
                    <a:pt x="563605" y="1231900"/>
                  </a:lnTo>
                  <a:lnTo>
                    <a:pt x="593969" y="1257300"/>
                  </a:lnTo>
                  <a:lnTo>
                    <a:pt x="629118" y="1295400"/>
                  </a:lnTo>
                  <a:lnTo>
                    <a:pt x="668948" y="1320800"/>
                  </a:lnTo>
                  <a:lnTo>
                    <a:pt x="713353" y="1346200"/>
                  </a:lnTo>
                  <a:lnTo>
                    <a:pt x="752350" y="1358900"/>
                  </a:lnTo>
                  <a:lnTo>
                    <a:pt x="793426" y="1384300"/>
                  </a:lnTo>
                  <a:lnTo>
                    <a:pt x="836429" y="1397000"/>
                  </a:lnTo>
                  <a:lnTo>
                    <a:pt x="927602" y="1422400"/>
                  </a:lnTo>
                  <a:lnTo>
                    <a:pt x="1024646" y="1447800"/>
                  </a:lnTo>
                  <a:lnTo>
                    <a:pt x="1407123" y="1447800"/>
                  </a:lnTo>
                  <a:lnTo>
                    <a:pt x="1417773" y="1435100"/>
                  </a:lnTo>
                  <a:lnTo>
                    <a:pt x="1424166" y="1422400"/>
                  </a:lnTo>
                  <a:lnTo>
                    <a:pt x="1425275" y="1409700"/>
                  </a:lnTo>
                  <a:lnTo>
                    <a:pt x="1420642" y="1397000"/>
                  </a:lnTo>
                  <a:lnTo>
                    <a:pt x="1411372" y="1384300"/>
                  </a:lnTo>
                  <a:lnTo>
                    <a:pt x="1070748" y="1384300"/>
                  </a:lnTo>
                  <a:lnTo>
                    <a:pt x="969599" y="1358900"/>
                  </a:lnTo>
                  <a:lnTo>
                    <a:pt x="921387" y="1346200"/>
                  </a:lnTo>
                  <a:lnTo>
                    <a:pt x="875004" y="1333500"/>
                  </a:lnTo>
                  <a:lnTo>
                    <a:pt x="830637" y="1320800"/>
                  </a:lnTo>
                  <a:lnTo>
                    <a:pt x="788476" y="1295400"/>
                  </a:lnTo>
                  <a:lnTo>
                    <a:pt x="748710" y="1282700"/>
                  </a:lnTo>
                  <a:lnTo>
                    <a:pt x="700104" y="1244600"/>
                  </a:lnTo>
                  <a:lnTo>
                    <a:pt x="679243" y="1231900"/>
                  </a:lnTo>
                  <a:close/>
                </a:path>
                <a:path w="2463165" h="2006600">
                  <a:moveTo>
                    <a:pt x="1975987" y="939800"/>
                  </a:moveTo>
                  <a:lnTo>
                    <a:pt x="1902256" y="939800"/>
                  </a:lnTo>
                  <a:lnTo>
                    <a:pt x="1902256" y="1041400"/>
                  </a:lnTo>
                  <a:lnTo>
                    <a:pt x="1897512" y="1079500"/>
                  </a:lnTo>
                  <a:lnTo>
                    <a:pt x="1883513" y="1117600"/>
                  </a:lnTo>
                  <a:lnTo>
                    <a:pt x="1860612" y="1155700"/>
                  </a:lnTo>
                  <a:lnTo>
                    <a:pt x="1829161" y="1193800"/>
                  </a:lnTo>
                  <a:lnTo>
                    <a:pt x="1789514" y="1231900"/>
                  </a:lnTo>
                  <a:lnTo>
                    <a:pt x="1742021" y="1270000"/>
                  </a:lnTo>
                  <a:lnTo>
                    <a:pt x="1687037" y="1295400"/>
                  </a:lnTo>
                  <a:lnTo>
                    <a:pt x="1675423" y="1308100"/>
                  </a:lnTo>
                  <a:lnTo>
                    <a:pt x="1668376" y="1320800"/>
                  </a:lnTo>
                  <a:lnTo>
                    <a:pt x="1666437" y="1333500"/>
                  </a:lnTo>
                  <a:lnTo>
                    <a:pt x="1670151" y="1346200"/>
                  </a:lnTo>
                  <a:lnTo>
                    <a:pt x="1676108" y="1346200"/>
                  </a:lnTo>
                  <a:lnTo>
                    <a:pt x="1683997" y="1358900"/>
                  </a:lnTo>
                  <a:lnTo>
                    <a:pt x="1719468" y="1358900"/>
                  </a:lnTo>
                  <a:lnTo>
                    <a:pt x="1773501" y="1333500"/>
                  </a:lnTo>
                  <a:lnTo>
                    <a:pt x="1821656" y="1295400"/>
                  </a:lnTo>
                  <a:lnTo>
                    <a:pt x="1863713" y="1270000"/>
                  </a:lnTo>
                  <a:lnTo>
                    <a:pt x="1899452" y="1231900"/>
                  </a:lnTo>
                  <a:lnTo>
                    <a:pt x="1973181" y="1231900"/>
                  </a:lnTo>
                  <a:lnTo>
                    <a:pt x="1975987" y="1193800"/>
                  </a:lnTo>
                  <a:lnTo>
                    <a:pt x="1975987" y="939800"/>
                  </a:lnTo>
                  <a:close/>
                </a:path>
                <a:path w="2463165" h="2006600">
                  <a:moveTo>
                    <a:pt x="740404" y="939800"/>
                  </a:moveTo>
                  <a:lnTo>
                    <a:pt x="560618" y="939800"/>
                  </a:lnTo>
                  <a:lnTo>
                    <a:pt x="1093195" y="1168400"/>
                  </a:lnTo>
                  <a:lnTo>
                    <a:pt x="1126674" y="1181100"/>
                  </a:lnTo>
                  <a:lnTo>
                    <a:pt x="1161070" y="1193800"/>
                  </a:lnTo>
                  <a:lnTo>
                    <a:pt x="1301838" y="1193800"/>
                  </a:lnTo>
                  <a:lnTo>
                    <a:pt x="1369862" y="1168400"/>
                  </a:lnTo>
                  <a:lnTo>
                    <a:pt x="1458595" y="1130300"/>
                  </a:lnTo>
                  <a:lnTo>
                    <a:pt x="1209148" y="1130300"/>
                  </a:lnTo>
                  <a:lnTo>
                    <a:pt x="1122243" y="1104900"/>
                  </a:lnTo>
                  <a:lnTo>
                    <a:pt x="740404" y="939800"/>
                  </a:lnTo>
                  <a:close/>
                </a:path>
                <a:path w="2463165" h="2006600">
                  <a:moveTo>
                    <a:pt x="1487287" y="76200"/>
                  </a:moveTo>
                  <a:lnTo>
                    <a:pt x="1287059" y="76200"/>
                  </a:lnTo>
                  <a:lnTo>
                    <a:pt x="1314225" y="88900"/>
                  </a:lnTo>
                  <a:lnTo>
                    <a:pt x="1340662" y="101600"/>
                  </a:lnTo>
                  <a:lnTo>
                    <a:pt x="2340071" y="520700"/>
                  </a:lnTo>
                  <a:lnTo>
                    <a:pt x="2360723" y="533400"/>
                  </a:lnTo>
                  <a:lnTo>
                    <a:pt x="2376171" y="558800"/>
                  </a:lnTo>
                  <a:lnTo>
                    <a:pt x="2385853" y="571500"/>
                  </a:lnTo>
                  <a:lnTo>
                    <a:pt x="2385847" y="622300"/>
                  </a:lnTo>
                  <a:lnTo>
                    <a:pt x="2360684" y="660400"/>
                  </a:lnTo>
                  <a:lnTo>
                    <a:pt x="1340815" y="1104900"/>
                  </a:lnTo>
                  <a:lnTo>
                    <a:pt x="1253844" y="1130300"/>
                  </a:lnTo>
                  <a:lnTo>
                    <a:pt x="1458595" y="1130300"/>
                  </a:lnTo>
                  <a:lnTo>
                    <a:pt x="1902256" y="939800"/>
                  </a:lnTo>
                  <a:lnTo>
                    <a:pt x="1975987" y="939800"/>
                  </a:lnTo>
                  <a:lnTo>
                    <a:pt x="1975987" y="914400"/>
                  </a:lnTo>
                  <a:lnTo>
                    <a:pt x="1975774" y="914400"/>
                  </a:lnTo>
                  <a:lnTo>
                    <a:pt x="2369058" y="736600"/>
                  </a:lnTo>
                  <a:lnTo>
                    <a:pt x="2408140" y="723900"/>
                  </a:lnTo>
                  <a:lnTo>
                    <a:pt x="2437687" y="685800"/>
                  </a:lnTo>
                  <a:lnTo>
                    <a:pt x="2456381" y="647700"/>
                  </a:lnTo>
                  <a:lnTo>
                    <a:pt x="2462905" y="596900"/>
                  </a:lnTo>
                  <a:lnTo>
                    <a:pt x="2456387" y="558800"/>
                  </a:lnTo>
                  <a:lnTo>
                    <a:pt x="2437706" y="520700"/>
                  </a:lnTo>
                  <a:lnTo>
                    <a:pt x="2408179" y="482600"/>
                  </a:lnTo>
                  <a:lnTo>
                    <a:pt x="2369119" y="457200"/>
                  </a:lnTo>
                  <a:lnTo>
                    <a:pt x="1487287" y="76200"/>
                  </a:lnTo>
                  <a:close/>
                </a:path>
                <a:path w="2463165" h="2006600">
                  <a:moveTo>
                    <a:pt x="1231452" y="482600"/>
                  </a:moveTo>
                  <a:lnTo>
                    <a:pt x="1174171" y="495300"/>
                  </a:lnTo>
                  <a:lnTo>
                    <a:pt x="1124303" y="508000"/>
                  </a:lnTo>
                  <a:lnTo>
                    <a:pt x="1083871" y="520700"/>
                  </a:lnTo>
                  <a:lnTo>
                    <a:pt x="1054895" y="546100"/>
                  </a:lnTo>
                  <a:lnTo>
                    <a:pt x="1039398" y="584200"/>
                  </a:lnTo>
                  <a:lnTo>
                    <a:pt x="239908" y="723900"/>
                  </a:lnTo>
                  <a:lnTo>
                    <a:pt x="669557" y="723900"/>
                  </a:lnTo>
                  <a:lnTo>
                    <a:pt x="1058296" y="660400"/>
                  </a:lnTo>
                  <a:lnTo>
                    <a:pt x="1398056" y="660400"/>
                  </a:lnTo>
                  <a:lnTo>
                    <a:pt x="1407021" y="647700"/>
                  </a:lnTo>
                  <a:lnTo>
                    <a:pt x="1231452" y="647700"/>
                  </a:lnTo>
                  <a:lnTo>
                    <a:pt x="1179311" y="635000"/>
                  </a:lnTo>
                  <a:lnTo>
                    <a:pt x="1141628" y="622300"/>
                  </a:lnTo>
                  <a:lnTo>
                    <a:pt x="1118758" y="609600"/>
                  </a:lnTo>
                  <a:lnTo>
                    <a:pt x="1111056" y="596900"/>
                  </a:lnTo>
                  <a:lnTo>
                    <a:pt x="1118758" y="584200"/>
                  </a:lnTo>
                  <a:lnTo>
                    <a:pt x="1141628" y="571500"/>
                  </a:lnTo>
                  <a:lnTo>
                    <a:pt x="1179311" y="558800"/>
                  </a:lnTo>
                  <a:lnTo>
                    <a:pt x="1415985" y="558800"/>
                  </a:lnTo>
                  <a:lnTo>
                    <a:pt x="1389092" y="533400"/>
                  </a:lnTo>
                  <a:lnTo>
                    <a:pt x="1347572" y="508000"/>
                  </a:lnTo>
                  <a:lnTo>
                    <a:pt x="1294125" y="495300"/>
                  </a:lnTo>
                  <a:lnTo>
                    <a:pt x="1231452" y="482600"/>
                  </a:lnTo>
                  <a:close/>
                </a:path>
                <a:path w="2463165" h="2006600">
                  <a:moveTo>
                    <a:pt x="1398056" y="660400"/>
                  </a:moveTo>
                  <a:lnTo>
                    <a:pt x="1058296" y="660400"/>
                  </a:lnTo>
                  <a:lnTo>
                    <a:pt x="1087730" y="685800"/>
                  </a:lnTo>
                  <a:lnTo>
                    <a:pt x="1127603" y="698500"/>
                  </a:lnTo>
                  <a:lnTo>
                    <a:pt x="1176112" y="711200"/>
                  </a:lnTo>
                  <a:lnTo>
                    <a:pt x="1294125" y="711200"/>
                  </a:lnTo>
                  <a:lnTo>
                    <a:pt x="1347572" y="698500"/>
                  </a:lnTo>
                  <a:lnTo>
                    <a:pt x="1389092" y="673100"/>
                  </a:lnTo>
                  <a:lnTo>
                    <a:pt x="1398056" y="660400"/>
                  </a:lnTo>
                  <a:close/>
                </a:path>
                <a:path w="2463165" h="2006600">
                  <a:moveTo>
                    <a:pt x="1415985" y="558800"/>
                  </a:moveTo>
                  <a:lnTo>
                    <a:pt x="1283594" y="558800"/>
                  </a:lnTo>
                  <a:lnTo>
                    <a:pt x="1321277" y="571500"/>
                  </a:lnTo>
                  <a:lnTo>
                    <a:pt x="1344147" y="584200"/>
                  </a:lnTo>
                  <a:lnTo>
                    <a:pt x="1351849" y="596900"/>
                  </a:lnTo>
                  <a:lnTo>
                    <a:pt x="1344147" y="609600"/>
                  </a:lnTo>
                  <a:lnTo>
                    <a:pt x="1321277" y="622300"/>
                  </a:lnTo>
                  <a:lnTo>
                    <a:pt x="1283594" y="635000"/>
                  </a:lnTo>
                  <a:lnTo>
                    <a:pt x="1231452" y="647700"/>
                  </a:lnTo>
                  <a:lnTo>
                    <a:pt x="1407021" y="647700"/>
                  </a:lnTo>
                  <a:lnTo>
                    <a:pt x="1415985" y="635000"/>
                  </a:lnTo>
                  <a:lnTo>
                    <a:pt x="1425549" y="596900"/>
                  </a:lnTo>
                  <a:lnTo>
                    <a:pt x="1415985" y="5588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13131" y="1845094"/>
              <a:ext cx="151648" cy="9498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3976" y="509122"/>
              <a:ext cx="231373" cy="200741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593241" y="500120"/>
            <a:ext cx="1942464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5" b="1">
                <a:solidFill>
                  <a:srgbClr val="26306F"/>
                </a:solidFill>
                <a:latin typeface="Tahoma"/>
                <a:cs typeface="Tahoma"/>
              </a:rPr>
              <a:t>EDUCATION</a:t>
            </a:r>
            <a:r>
              <a:rPr dirty="0" sz="1050" spc="-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45" b="1">
                <a:solidFill>
                  <a:srgbClr val="26306F"/>
                </a:solidFill>
                <a:latin typeface="Tahoma"/>
                <a:cs typeface="Tahoma"/>
              </a:rPr>
              <a:t>BACKGROUND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92531" y="683031"/>
            <a:ext cx="2258060" cy="27305"/>
          </a:xfrm>
          <a:custGeom>
            <a:avLst/>
            <a:gdLst/>
            <a:ahLst/>
            <a:cxnLst/>
            <a:rect l="l" t="t" r="r" b="b"/>
            <a:pathLst>
              <a:path w="2258060" h="27304">
                <a:moveTo>
                  <a:pt x="2257552" y="63"/>
                </a:moveTo>
                <a:lnTo>
                  <a:pt x="0" y="0"/>
                </a:lnTo>
                <a:lnTo>
                  <a:pt x="0" y="26784"/>
                </a:lnTo>
                <a:lnTo>
                  <a:pt x="2257552" y="26847"/>
                </a:lnTo>
                <a:lnTo>
                  <a:pt x="2257552" y="63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9884" y="8"/>
            <a:ext cx="2777490" cy="3288029"/>
            <a:chOff x="3069884" y="8"/>
            <a:chExt cx="2777490" cy="3288029"/>
          </a:xfrm>
        </p:grpSpPr>
        <p:sp>
          <p:nvSpPr>
            <p:cNvPr id="3" name="object 3"/>
            <p:cNvSpPr/>
            <p:nvPr/>
          </p:nvSpPr>
          <p:spPr>
            <a:xfrm>
              <a:off x="3069884" y="8"/>
              <a:ext cx="2777490" cy="3288029"/>
            </a:xfrm>
            <a:custGeom>
              <a:avLst/>
              <a:gdLst/>
              <a:ahLst/>
              <a:cxnLst/>
              <a:rect l="l" t="t" r="r" b="b"/>
              <a:pathLst>
                <a:path w="2777490" h="3288029">
                  <a:moveTo>
                    <a:pt x="0" y="0"/>
                  </a:moveTo>
                  <a:lnTo>
                    <a:pt x="0" y="3287938"/>
                  </a:lnTo>
                  <a:lnTo>
                    <a:pt x="2776870" y="3287938"/>
                  </a:lnTo>
                  <a:lnTo>
                    <a:pt x="2776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27084" y="190751"/>
              <a:ext cx="2094376" cy="24892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82456" y="840236"/>
            <a:ext cx="2539365" cy="942340"/>
          </a:xfrm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12700" marR="5080">
              <a:lnSpc>
                <a:spcPct val="120400"/>
              </a:lnSpc>
              <a:spcBef>
                <a:spcPts val="85"/>
              </a:spcBef>
            </a:pPr>
            <a:r>
              <a:rPr dirty="0" sz="1250" spc="65"/>
              <a:t>My </a:t>
            </a:r>
            <a:r>
              <a:rPr dirty="0" sz="1250" spc="35"/>
              <a:t>Short Term </a:t>
            </a:r>
            <a:r>
              <a:rPr dirty="0" sz="1250" spc="30"/>
              <a:t>Goal </a:t>
            </a:r>
            <a:r>
              <a:rPr dirty="0" sz="1250"/>
              <a:t>is </a:t>
            </a:r>
            <a:r>
              <a:rPr dirty="0" sz="1250" spc="30"/>
              <a:t>to </a:t>
            </a:r>
            <a:r>
              <a:rPr dirty="0" sz="1250" spc="35"/>
              <a:t> </a:t>
            </a:r>
            <a:r>
              <a:rPr dirty="0" sz="1250" spc="85"/>
              <a:t>Became </a:t>
            </a:r>
            <a:r>
              <a:rPr dirty="0" sz="1250" spc="50"/>
              <a:t>Manual </a:t>
            </a:r>
            <a:r>
              <a:rPr dirty="0" sz="1250" spc="95"/>
              <a:t>And </a:t>
            </a:r>
            <a:r>
              <a:rPr dirty="0" sz="1250" spc="100"/>
              <a:t> </a:t>
            </a:r>
            <a:r>
              <a:rPr dirty="0" sz="1250" spc="55"/>
              <a:t>Automation</a:t>
            </a:r>
            <a:r>
              <a:rPr dirty="0" sz="1250" spc="-30"/>
              <a:t> </a:t>
            </a:r>
            <a:r>
              <a:rPr dirty="0" sz="1250" spc="5"/>
              <a:t>Tester</a:t>
            </a:r>
            <a:r>
              <a:rPr dirty="0" sz="1250" spc="-30"/>
              <a:t> </a:t>
            </a:r>
            <a:r>
              <a:rPr dirty="0" sz="1250" spc="45"/>
              <a:t>working</a:t>
            </a:r>
            <a:r>
              <a:rPr dirty="0" sz="1250" spc="-30"/>
              <a:t> </a:t>
            </a:r>
            <a:r>
              <a:rPr dirty="0" sz="1250" spc="35"/>
              <a:t>in </a:t>
            </a:r>
            <a:r>
              <a:rPr dirty="0" sz="1250" spc="-355"/>
              <a:t> </a:t>
            </a:r>
            <a:r>
              <a:rPr dirty="0" sz="1250" spc="-200"/>
              <a:t>I</a:t>
            </a:r>
            <a:r>
              <a:rPr dirty="0" sz="1250" spc="5"/>
              <a:t>T</a:t>
            </a:r>
            <a:r>
              <a:rPr dirty="0" sz="1250" spc="-15"/>
              <a:t> </a:t>
            </a:r>
            <a:r>
              <a:rPr dirty="0" sz="1250" spc="70"/>
              <a:t>C</a:t>
            </a:r>
            <a:r>
              <a:rPr dirty="0" sz="1250" spc="50"/>
              <a:t>o</a:t>
            </a:r>
            <a:r>
              <a:rPr dirty="0" sz="1250" spc="155"/>
              <a:t>m</a:t>
            </a:r>
            <a:r>
              <a:rPr dirty="0" sz="1250" spc="85"/>
              <a:t>p</a:t>
            </a:r>
            <a:r>
              <a:rPr dirty="0" sz="1250" spc="55"/>
              <a:t>a</a:t>
            </a:r>
            <a:r>
              <a:rPr dirty="0" sz="1250" spc="40"/>
              <a:t>n</a:t>
            </a:r>
            <a:r>
              <a:rPr dirty="0" sz="1250" spc="-25"/>
              <a:t>y</a:t>
            </a:r>
            <a:r>
              <a:rPr dirty="0" sz="1250" spc="-80"/>
              <a:t>.</a:t>
            </a:r>
            <a:endParaRPr sz="1250"/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976" y="509122"/>
            <a:ext cx="200930" cy="17434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48691" y="473386"/>
            <a:ext cx="507365" cy="18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 spc="20" b="1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dirty="0" sz="1050" spc="60" b="1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dirty="0" sz="1050" spc="8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050" spc="25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050" spc="5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47992" y="656297"/>
            <a:ext cx="2258060" cy="27305"/>
          </a:xfrm>
          <a:custGeom>
            <a:avLst/>
            <a:gdLst/>
            <a:ahLst/>
            <a:cxnLst/>
            <a:rect l="l" t="t" r="r" b="b"/>
            <a:pathLst>
              <a:path w="2258060" h="27304">
                <a:moveTo>
                  <a:pt x="2257539" y="63"/>
                </a:moveTo>
                <a:lnTo>
                  <a:pt x="0" y="0"/>
                </a:lnTo>
                <a:lnTo>
                  <a:pt x="0" y="26797"/>
                </a:lnTo>
                <a:lnTo>
                  <a:pt x="2257539" y="26847"/>
                </a:lnTo>
                <a:lnTo>
                  <a:pt x="2257539" y="63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475254" y="1950474"/>
            <a:ext cx="2547620" cy="7016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8300"/>
              </a:lnSpc>
              <a:spcBef>
                <a:spcPts val="95"/>
              </a:spcBef>
            </a:pPr>
            <a:r>
              <a:rPr dirty="0" sz="1250" spc="45" b="1">
                <a:solidFill>
                  <a:srgbClr val="26306F"/>
                </a:solidFill>
                <a:latin typeface="Tahoma"/>
                <a:cs typeface="Tahoma"/>
              </a:rPr>
              <a:t>My 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Long 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Term </a:t>
            </a: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Goal </a:t>
            </a:r>
            <a:r>
              <a:rPr dirty="0" sz="1250" spc="-5" b="1">
                <a:solidFill>
                  <a:srgbClr val="26306F"/>
                </a:solidFill>
                <a:latin typeface="Tahoma"/>
                <a:cs typeface="Tahoma"/>
              </a:rPr>
              <a:t>is </a:t>
            </a: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to 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65" b="1">
                <a:solidFill>
                  <a:srgbClr val="26306F"/>
                </a:solidFill>
                <a:latin typeface="Tahoma"/>
                <a:cs typeface="Tahoma"/>
              </a:rPr>
              <a:t>Became</a:t>
            </a:r>
            <a:r>
              <a:rPr dirty="0" sz="125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85" b="1">
                <a:solidFill>
                  <a:srgbClr val="26306F"/>
                </a:solidFill>
                <a:latin typeface="Tahoma"/>
                <a:cs typeface="Tahoma"/>
              </a:rPr>
              <a:t>QA</a:t>
            </a:r>
            <a:r>
              <a:rPr dirty="0" sz="125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Manager</a:t>
            </a:r>
            <a:r>
              <a:rPr dirty="0" sz="125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Working </a:t>
            </a:r>
            <a:r>
              <a:rPr dirty="0" sz="1250" spc="-3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2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65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75" b="1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dirty="0" sz="1250" spc="-10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80" b="1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dirty="0" sz="125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21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-5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50" spc="-2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C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dirty="0" sz="1250" spc="130" b="1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dirty="0" sz="1250" spc="70" b="1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y</a:t>
            </a:r>
            <a:r>
              <a:rPr dirty="0" sz="1250" spc="-85" b="1">
                <a:solidFill>
                  <a:srgbClr val="26306F"/>
                </a:solidFill>
                <a:latin typeface="Tahoma"/>
                <a:cs typeface="Tahoma"/>
              </a:rPr>
              <a:t>.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134563" y="8"/>
            <a:ext cx="2712720" cy="3288029"/>
            <a:chOff x="3134563" y="8"/>
            <a:chExt cx="2712720" cy="3288029"/>
          </a:xfrm>
        </p:grpSpPr>
        <p:sp>
          <p:nvSpPr>
            <p:cNvPr id="3" name="object 3"/>
            <p:cNvSpPr/>
            <p:nvPr/>
          </p:nvSpPr>
          <p:spPr>
            <a:xfrm>
              <a:off x="3134563" y="8"/>
              <a:ext cx="2712720" cy="3288029"/>
            </a:xfrm>
            <a:custGeom>
              <a:avLst/>
              <a:gdLst/>
              <a:ahLst/>
              <a:cxnLst/>
              <a:rect l="l" t="t" r="r" b="b"/>
              <a:pathLst>
                <a:path w="2712720" h="3288029">
                  <a:moveTo>
                    <a:pt x="0" y="0"/>
                  </a:moveTo>
                  <a:lnTo>
                    <a:pt x="0" y="3287938"/>
                  </a:lnTo>
                  <a:lnTo>
                    <a:pt x="2712183" y="3287938"/>
                  </a:lnTo>
                  <a:lnTo>
                    <a:pt x="27121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92891" y="2191941"/>
              <a:ext cx="268536" cy="12505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421327" y="1995805"/>
              <a:ext cx="1152525" cy="464184"/>
            </a:xfrm>
            <a:custGeom>
              <a:avLst/>
              <a:gdLst/>
              <a:ahLst/>
              <a:cxnLst/>
              <a:rect l="l" t="t" r="r" b="b"/>
              <a:pathLst>
                <a:path w="1152525" h="464185">
                  <a:moveTo>
                    <a:pt x="125920" y="68846"/>
                  </a:moveTo>
                  <a:lnTo>
                    <a:pt x="0" y="68846"/>
                  </a:lnTo>
                  <a:lnTo>
                    <a:pt x="0" y="122059"/>
                  </a:lnTo>
                  <a:lnTo>
                    <a:pt x="125920" y="122059"/>
                  </a:lnTo>
                  <a:lnTo>
                    <a:pt x="125920" y="68846"/>
                  </a:lnTo>
                  <a:close/>
                </a:path>
                <a:path w="1152525" h="464185">
                  <a:moveTo>
                    <a:pt x="198488" y="55067"/>
                  </a:moveTo>
                  <a:lnTo>
                    <a:pt x="198475" y="52679"/>
                  </a:lnTo>
                  <a:lnTo>
                    <a:pt x="198259" y="4000"/>
                  </a:lnTo>
                  <a:lnTo>
                    <a:pt x="198259" y="1854"/>
                  </a:lnTo>
                  <a:lnTo>
                    <a:pt x="198247" y="0"/>
                  </a:lnTo>
                  <a:lnTo>
                    <a:pt x="164350" y="0"/>
                  </a:lnTo>
                  <a:lnTo>
                    <a:pt x="70231" y="1854"/>
                  </a:lnTo>
                  <a:lnTo>
                    <a:pt x="172580" y="3873"/>
                  </a:lnTo>
                  <a:lnTo>
                    <a:pt x="193802" y="4000"/>
                  </a:lnTo>
                  <a:lnTo>
                    <a:pt x="193802" y="52692"/>
                  </a:lnTo>
                  <a:lnTo>
                    <a:pt x="71513" y="53771"/>
                  </a:lnTo>
                  <a:lnTo>
                    <a:pt x="71412" y="48298"/>
                  </a:lnTo>
                  <a:lnTo>
                    <a:pt x="71259" y="41554"/>
                  </a:lnTo>
                  <a:lnTo>
                    <a:pt x="70891" y="28206"/>
                  </a:lnTo>
                  <a:lnTo>
                    <a:pt x="70231" y="1854"/>
                  </a:lnTo>
                  <a:lnTo>
                    <a:pt x="69659" y="28714"/>
                  </a:lnTo>
                  <a:lnTo>
                    <a:pt x="69265" y="41960"/>
                  </a:lnTo>
                  <a:lnTo>
                    <a:pt x="69100" y="48298"/>
                  </a:lnTo>
                  <a:lnTo>
                    <a:pt x="69037" y="56349"/>
                  </a:lnTo>
                  <a:lnTo>
                    <a:pt x="70383" y="56349"/>
                  </a:lnTo>
                  <a:lnTo>
                    <a:pt x="101866" y="56845"/>
                  </a:lnTo>
                  <a:lnTo>
                    <a:pt x="198488" y="57442"/>
                  </a:lnTo>
                  <a:lnTo>
                    <a:pt x="198488" y="55067"/>
                  </a:lnTo>
                  <a:close/>
                </a:path>
                <a:path w="1152525" h="464185">
                  <a:moveTo>
                    <a:pt x="1152055" y="111506"/>
                  </a:moveTo>
                  <a:lnTo>
                    <a:pt x="561047" y="111506"/>
                  </a:lnTo>
                  <a:lnTo>
                    <a:pt x="578942" y="463791"/>
                  </a:lnTo>
                  <a:lnTo>
                    <a:pt x="1134198" y="463791"/>
                  </a:lnTo>
                  <a:lnTo>
                    <a:pt x="1152055" y="111506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018862" y="2145969"/>
              <a:ext cx="504190" cy="263525"/>
            </a:xfrm>
            <a:custGeom>
              <a:avLst/>
              <a:gdLst/>
              <a:ahLst/>
              <a:cxnLst/>
              <a:rect l="l" t="t" r="r" b="b"/>
              <a:pathLst>
                <a:path w="504189" h="263525">
                  <a:moveTo>
                    <a:pt x="311746" y="193141"/>
                  </a:moveTo>
                  <a:lnTo>
                    <a:pt x="306298" y="193141"/>
                  </a:lnTo>
                  <a:lnTo>
                    <a:pt x="306298" y="197891"/>
                  </a:lnTo>
                  <a:lnTo>
                    <a:pt x="303669" y="218300"/>
                  </a:lnTo>
                  <a:lnTo>
                    <a:pt x="208000" y="218300"/>
                  </a:lnTo>
                  <a:lnTo>
                    <a:pt x="205371" y="197891"/>
                  </a:lnTo>
                  <a:lnTo>
                    <a:pt x="306298" y="197891"/>
                  </a:lnTo>
                  <a:lnTo>
                    <a:pt x="306298" y="193141"/>
                  </a:lnTo>
                  <a:lnTo>
                    <a:pt x="200012" y="193141"/>
                  </a:lnTo>
                  <a:lnTo>
                    <a:pt x="203885" y="223050"/>
                  </a:lnTo>
                  <a:lnTo>
                    <a:pt x="307873" y="223050"/>
                  </a:lnTo>
                  <a:lnTo>
                    <a:pt x="308495" y="218300"/>
                  </a:lnTo>
                  <a:lnTo>
                    <a:pt x="311137" y="197891"/>
                  </a:lnTo>
                  <a:lnTo>
                    <a:pt x="311746" y="193141"/>
                  </a:lnTo>
                  <a:close/>
                </a:path>
                <a:path w="504189" h="263525">
                  <a:moveTo>
                    <a:pt x="311746" y="45262"/>
                  </a:moveTo>
                  <a:lnTo>
                    <a:pt x="306298" y="45262"/>
                  </a:lnTo>
                  <a:lnTo>
                    <a:pt x="306298" y="50012"/>
                  </a:lnTo>
                  <a:lnTo>
                    <a:pt x="303669" y="70421"/>
                  </a:lnTo>
                  <a:lnTo>
                    <a:pt x="208000" y="70421"/>
                  </a:lnTo>
                  <a:lnTo>
                    <a:pt x="205371" y="50012"/>
                  </a:lnTo>
                  <a:lnTo>
                    <a:pt x="306298" y="50012"/>
                  </a:lnTo>
                  <a:lnTo>
                    <a:pt x="306298" y="45262"/>
                  </a:lnTo>
                  <a:lnTo>
                    <a:pt x="200012" y="45262"/>
                  </a:lnTo>
                  <a:lnTo>
                    <a:pt x="203885" y="75171"/>
                  </a:lnTo>
                  <a:lnTo>
                    <a:pt x="307873" y="75171"/>
                  </a:lnTo>
                  <a:lnTo>
                    <a:pt x="308495" y="70421"/>
                  </a:lnTo>
                  <a:lnTo>
                    <a:pt x="311137" y="50012"/>
                  </a:lnTo>
                  <a:lnTo>
                    <a:pt x="311746" y="45262"/>
                  </a:lnTo>
                  <a:close/>
                </a:path>
                <a:path w="504189" h="263525">
                  <a:moveTo>
                    <a:pt x="496455" y="152679"/>
                  </a:moveTo>
                  <a:lnTo>
                    <a:pt x="491426" y="152679"/>
                  </a:lnTo>
                  <a:lnTo>
                    <a:pt x="491426" y="157429"/>
                  </a:lnTo>
                  <a:lnTo>
                    <a:pt x="485114" y="258749"/>
                  </a:lnTo>
                  <a:lnTo>
                    <a:pt x="25361" y="258749"/>
                  </a:lnTo>
                  <a:lnTo>
                    <a:pt x="20294" y="157429"/>
                  </a:lnTo>
                  <a:lnTo>
                    <a:pt x="491426" y="157429"/>
                  </a:lnTo>
                  <a:lnTo>
                    <a:pt x="491426" y="152679"/>
                  </a:lnTo>
                  <a:lnTo>
                    <a:pt x="15303" y="152679"/>
                  </a:lnTo>
                  <a:lnTo>
                    <a:pt x="20815" y="263512"/>
                  </a:lnTo>
                  <a:lnTo>
                    <a:pt x="489508" y="263512"/>
                  </a:lnTo>
                  <a:lnTo>
                    <a:pt x="489800" y="258749"/>
                  </a:lnTo>
                  <a:lnTo>
                    <a:pt x="496163" y="157429"/>
                  </a:lnTo>
                  <a:lnTo>
                    <a:pt x="496455" y="152679"/>
                  </a:lnTo>
                  <a:close/>
                </a:path>
                <a:path w="504189" h="263525">
                  <a:moveTo>
                    <a:pt x="504075" y="0"/>
                  </a:moveTo>
                  <a:lnTo>
                    <a:pt x="498716" y="0"/>
                  </a:lnTo>
                  <a:lnTo>
                    <a:pt x="498716" y="4749"/>
                  </a:lnTo>
                  <a:lnTo>
                    <a:pt x="491426" y="117957"/>
                  </a:lnTo>
                  <a:lnTo>
                    <a:pt x="11125" y="117957"/>
                  </a:lnTo>
                  <a:lnTo>
                    <a:pt x="5029" y="4749"/>
                  </a:lnTo>
                  <a:lnTo>
                    <a:pt x="498716" y="4749"/>
                  </a:lnTo>
                  <a:lnTo>
                    <a:pt x="498716" y="0"/>
                  </a:lnTo>
                  <a:lnTo>
                    <a:pt x="0" y="0"/>
                  </a:lnTo>
                  <a:lnTo>
                    <a:pt x="6731" y="122720"/>
                  </a:lnTo>
                  <a:lnTo>
                    <a:pt x="496189" y="122720"/>
                  </a:lnTo>
                  <a:lnTo>
                    <a:pt x="496493" y="117957"/>
                  </a:lnTo>
                  <a:lnTo>
                    <a:pt x="503770" y="4749"/>
                  </a:lnTo>
                  <a:lnTo>
                    <a:pt x="504075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5039837" y="2459592"/>
              <a:ext cx="37465" cy="115570"/>
            </a:xfrm>
            <a:custGeom>
              <a:avLst/>
              <a:gdLst/>
              <a:ahLst/>
              <a:cxnLst/>
              <a:rect l="l" t="t" r="r" b="b"/>
              <a:pathLst>
                <a:path w="37464" h="115569">
                  <a:moveTo>
                    <a:pt x="37429" y="0"/>
                  </a:moveTo>
                  <a:lnTo>
                    <a:pt x="0" y="0"/>
                  </a:lnTo>
                  <a:lnTo>
                    <a:pt x="0" y="115491"/>
                  </a:lnTo>
                  <a:lnTo>
                    <a:pt x="21214" y="115491"/>
                  </a:lnTo>
                  <a:lnTo>
                    <a:pt x="374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039837" y="2459592"/>
              <a:ext cx="37465" cy="38735"/>
            </a:xfrm>
            <a:custGeom>
              <a:avLst/>
              <a:gdLst/>
              <a:ahLst/>
              <a:cxnLst/>
              <a:rect l="l" t="t" r="r" b="b"/>
              <a:pathLst>
                <a:path w="37464" h="38735">
                  <a:moveTo>
                    <a:pt x="37429" y="0"/>
                  </a:moveTo>
                  <a:lnTo>
                    <a:pt x="0" y="0"/>
                  </a:lnTo>
                  <a:lnTo>
                    <a:pt x="0" y="38374"/>
                  </a:lnTo>
                  <a:lnTo>
                    <a:pt x="32034" y="38374"/>
                  </a:lnTo>
                  <a:lnTo>
                    <a:pt x="3742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78536" y="2459592"/>
              <a:ext cx="37465" cy="115570"/>
            </a:xfrm>
            <a:custGeom>
              <a:avLst/>
              <a:gdLst/>
              <a:ahLst/>
              <a:cxnLst/>
              <a:rect l="l" t="t" r="r" b="b"/>
              <a:pathLst>
                <a:path w="37464" h="115569">
                  <a:moveTo>
                    <a:pt x="37429" y="0"/>
                  </a:moveTo>
                  <a:lnTo>
                    <a:pt x="0" y="0"/>
                  </a:lnTo>
                  <a:lnTo>
                    <a:pt x="16245" y="115491"/>
                  </a:lnTo>
                  <a:lnTo>
                    <a:pt x="37429" y="115491"/>
                  </a:lnTo>
                  <a:lnTo>
                    <a:pt x="37429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5478536" y="2459592"/>
              <a:ext cx="37465" cy="38735"/>
            </a:xfrm>
            <a:custGeom>
              <a:avLst/>
              <a:gdLst/>
              <a:ahLst/>
              <a:cxnLst/>
              <a:rect l="l" t="t" r="r" b="b"/>
              <a:pathLst>
                <a:path w="37464" h="38735">
                  <a:moveTo>
                    <a:pt x="37429" y="0"/>
                  </a:moveTo>
                  <a:lnTo>
                    <a:pt x="0" y="0"/>
                  </a:lnTo>
                  <a:lnTo>
                    <a:pt x="5425" y="38374"/>
                  </a:lnTo>
                  <a:lnTo>
                    <a:pt x="37429" y="38374"/>
                  </a:lnTo>
                  <a:lnTo>
                    <a:pt x="37429" y="0"/>
                  </a:lnTo>
                  <a:close/>
                </a:path>
              </a:pathLst>
            </a:custGeom>
            <a:solidFill>
              <a:srgbClr val="DBDBD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92891" y="636331"/>
              <a:ext cx="1973840" cy="127991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610038" y="2574290"/>
              <a:ext cx="1928495" cy="2540"/>
            </a:xfrm>
            <a:custGeom>
              <a:avLst/>
              <a:gdLst/>
              <a:ahLst/>
              <a:cxnLst/>
              <a:rect l="l" t="t" r="r" b="b"/>
              <a:pathLst>
                <a:path w="1928495" h="2539">
                  <a:moveTo>
                    <a:pt x="192812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99466" y="1270"/>
                  </a:lnTo>
                  <a:lnTo>
                    <a:pt x="199466" y="2540"/>
                  </a:lnTo>
                  <a:lnTo>
                    <a:pt x="1720850" y="2540"/>
                  </a:lnTo>
                  <a:lnTo>
                    <a:pt x="1720850" y="1270"/>
                  </a:lnTo>
                  <a:lnTo>
                    <a:pt x="1928126" y="1270"/>
                  </a:lnTo>
                  <a:lnTo>
                    <a:pt x="1928126" y="0"/>
                  </a:lnTo>
                  <a:close/>
                </a:path>
              </a:pathLst>
            </a:custGeom>
            <a:solidFill>
              <a:srgbClr val="253137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76323" y="1402228"/>
              <a:ext cx="1997081" cy="1266390"/>
            </a:xfrm>
            <a:prstGeom prst="rect">
              <a:avLst/>
            </a:prstGeom>
          </p:spPr>
        </p:pic>
      </p:grp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976" y="509122"/>
            <a:ext cx="200930" cy="17434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547992" y="656297"/>
            <a:ext cx="2258060" cy="27305"/>
          </a:xfrm>
          <a:custGeom>
            <a:avLst/>
            <a:gdLst/>
            <a:ahLst/>
            <a:cxnLst/>
            <a:rect l="l" t="t" r="r" b="b"/>
            <a:pathLst>
              <a:path w="2258060" h="27304">
                <a:moveTo>
                  <a:pt x="2257539" y="63"/>
                </a:moveTo>
                <a:lnTo>
                  <a:pt x="0" y="0"/>
                </a:lnTo>
                <a:lnTo>
                  <a:pt x="0" y="26797"/>
                </a:lnTo>
                <a:lnTo>
                  <a:pt x="2257539" y="26847"/>
                </a:lnTo>
                <a:lnTo>
                  <a:pt x="2257539" y="63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471896" y="473386"/>
            <a:ext cx="2261235" cy="24276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dirty="0" sz="1050" spc="40" b="1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dirty="0" sz="1050" spc="70" b="1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dirty="0" sz="1050" spc="75" b="1">
                <a:solidFill>
                  <a:srgbClr val="26306F"/>
                </a:solidFill>
                <a:latin typeface="Tahoma"/>
                <a:cs typeface="Tahoma"/>
              </a:rPr>
              <a:t>BB</a:t>
            </a:r>
            <a:r>
              <a:rPr dirty="0" sz="1050" spc="-17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050" spc="50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050" spc="5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0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-55" b="1">
                <a:solidFill>
                  <a:srgbClr val="26306F"/>
                </a:solidFill>
                <a:latin typeface="Tahoma"/>
                <a:cs typeface="Tahoma"/>
              </a:rPr>
              <a:t>&amp;</a:t>
            </a:r>
            <a:r>
              <a:rPr dirty="0" sz="10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25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050" spc="-17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050" spc="40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1050" spc="50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050" spc="5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550">
              <a:latin typeface="Tahoma"/>
              <a:cs typeface="Tahoma"/>
            </a:endParaRPr>
          </a:p>
          <a:p>
            <a:pPr marL="159385" indent="-147320">
              <a:lnSpc>
                <a:spcPct val="100000"/>
              </a:lnSpc>
              <a:buAutoNum type="arabicPeriod"/>
              <a:tabLst>
                <a:tab pos="160020" algn="l"/>
              </a:tabLst>
            </a:pP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Reading</a:t>
            </a:r>
            <a:r>
              <a:rPr dirty="0" sz="12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self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help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books</a:t>
            </a:r>
            <a:endParaRPr sz="1250">
              <a:latin typeface="Tahoma"/>
              <a:cs typeface="Tahoma"/>
            </a:endParaRPr>
          </a:p>
          <a:p>
            <a:pPr marL="194310" indent="-18224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194945" algn="l"/>
              </a:tabLst>
            </a:pPr>
            <a:r>
              <a:rPr dirty="0" sz="1250" spc="70" b="1">
                <a:solidFill>
                  <a:srgbClr val="26306F"/>
                </a:solidFill>
                <a:latin typeface="Tahoma"/>
                <a:cs typeface="Tahoma"/>
              </a:rPr>
              <a:t>Gaming</a:t>
            </a:r>
            <a:endParaRPr sz="1250">
              <a:latin typeface="Tahoma"/>
              <a:cs typeface="Tahoma"/>
            </a:endParaRPr>
          </a:p>
          <a:p>
            <a:pPr marL="192405" indent="-180340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193040" algn="l"/>
              </a:tabLst>
            </a:pPr>
            <a:r>
              <a:rPr dirty="0" sz="1250" spc="70" b="1">
                <a:solidFill>
                  <a:srgbClr val="26306F"/>
                </a:solidFill>
                <a:latin typeface="Tahoma"/>
                <a:cs typeface="Tahoma"/>
              </a:rPr>
              <a:t>Doing</a:t>
            </a:r>
            <a:r>
              <a:rPr dirty="0" sz="1250" spc="-4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Self</a:t>
            </a:r>
            <a:r>
              <a:rPr dirty="0" sz="12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Awareness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ahoma"/>
              <a:cs typeface="Tahoma"/>
            </a:endParaRPr>
          </a:p>
          <a:p>
            <a:pPr marL="168910" indent="-147955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169545" algn="l"/>
              </a:tabLst>
            </a:pPr>
            <a:r>
              <a:rPr dirty="0" sz="1250" spc="-19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25" b="1">
                <a:solidFill>
                  <a:srgbClr val="26306F"/>
                </a:solidFill>
                <a:latin typeface="Tahoma"/>
                <a:cs typeface="Tahoma"/>
              </a:rPr>
              <a:t>R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1250" spc="90" b="1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85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105" b="1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85" b="1">
                <a:solidFill>
                  <a:srgbClr val="26306F"/>
                </a:solidFill>
                <a:latin typeface="Tahoma"/>
                <a:cs typeface="Tahoma"/>
              </a:rPr>
              <a:t>b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oo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endParaRPr sz="1250">
              <a:latin typeface="Tahoma"/>
              <a:cs typeface="Tahoma"/>
            </a:endParaRPr>
          </a:p>
          <a:p>
            <a:pPr marL="203200" indent="-18224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203835" algn="l"/>
              </a:tabLst>
            </a:pPr>
            <a:r>
              <a:rPr dirty="0" sz="1250" spc="-19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10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250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85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105" b="1">
                <a:solidFill>
                  <a:srgbClr val="26306F"/>
                </a:solidFill>
                <a:latin typeface="Tahoma"/>
                <a:cs typeface="Tahoma"/>
              </a:rPr>
              <a:t>g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55" b="1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dirty="0" sz="1250" spc="70" b="1">
                <a:solidFill>
                  <a:srgbClr val="26306F"/>
                </a:solidFill>
                <a:latin typeface="Tahoma"/>
                <a:cs typeface="Tahoma"/>
              </a:rPr>
              <a:t>u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ic</a:t>
            </a:r>
            <a:endParaRPr sz="1250">
              <a:latin typeface="Tahoma"/>
              <a:cs typeface="Tahoma"/>
            </a:endParaRPr>
          </a:p>
          <a:p>
            <a:pPr marL="201930" indent="-18097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02565" algn="l"/>
              </a:tabLst>
            </a:pPr>
            <a:r>
              <a:rPr dirty="0" sz="1250" spc="-195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l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o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s</a:t>
            </a:r>
            <a:r>
              <a:rPr dirty="0" sz="1250" spc="90" b="1">
                <a:solidFill>
                  <a:srgbClr val="26306F"/>
                </a:solidFill>
                <a:latin typeface="Tahoma"/>
                <a:cs typeface="Tahoma"/>
              </a:rPr>
              <a:t>p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85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1250" spc="95" b="1">
                <a:solidFill>
                  <a:srgbClr val="26306F"/>
                </a:solidFill>
                <a:latin typeface="Tahoma"/>
                <a:cs typeface="Tahoma"/>
              </a:rPr>
              <a:t>d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10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1250" b="1">
                <a:solidFill>
                  <a:srgbClr val="26306F"/>
                </a:solidFill>
                <a:latin typeface="Tahoma"/>
                <a:cs typeface="Tahoma"/>
              </a:rPr>
              <a:t>i</a:t>
            </a:r>
            <a:r>
              <a:rPr dirty="0" sz="1250" spc="165" b="1">
                <a:solidFill>
                  <a:srgbClr val="26306F"/>
                </a:solidFill>
                <a:latin typeface="Tahoma"/>
                <a:cs typeface="Tahoma"/>
              </a:rPr>
              <a:t>m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e</a:t>
            </a:r>
            <a:r>
              <a:rPr dirty="0" sz="1250" spc="-1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in</a:t>
            </a:r>
            <a:endParaRPr sz="1250">
              <a:latin typeface="Tahoma"/>
              <a:cs typeface="Tahoma"/>
            </a:endParaRPr>
          </a:p>
          <a:p>
            <a:pPr marL="199390" marR="5080">
              <a:lnSpc>
                <a:spcPct val="119900"/>
              </a:lnSpc>
              <a:spcBef>
                <a:spcPts val="20"/>
              </a:spcBef>
            </a:pPr>
            <a:r>
              <a:rPr dirty="0" sz="1250" spc="30" b="1">
                <a:solidFill>
                  <a:srgbClr val="26306F"/>
                </a:solidFill>
                <a:latin typeface="Tahoma"/>
                <a:cs typeface="Tahoma"/>
              </a:rPr>
              <a:t>nature</a:t>
            </a:r>
            <a:r>
              <a:rPr dirty="0" sz="1250" spc="-4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because</a:t>
            </a:r>
            <a:r>
              <a:rPr dirty="0" sz="12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26306F"/>
                </a:solidFill>
                <a:latin typeface="Tahoma"/>
                <a:cs typeface="Tahoma"/>
              </a:rPr>
              <a:t>it</a:t>
            </a:r>
            <a:r>
              <a:rPr dirty="0" sz="12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makes </a:t>
            </a:r>
            <a:r>
              <a:rPr dirty="0" sz="1250" spc="-3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95" b="1">
                <a:solidFill>
                  <a:srgbClr val="26306F"/>
                </a:solidFill>
                <a:latin typeface="Tahoma"/>
                <a:cs typeface="Tahoma"/>
              </a:rPr>
              <a:t>me</a:t>
            </a:r>
            <a:r>
              <a:rPr dirty="0" sz="125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Present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69884" y="8"/>
            <a:ext cx="2777490" cy="3288029"/>
            <a:chOff x="3069884" y="8"/>
            <a:chExt cx="2777490" cy="3288029"/>
          </a:xfrm>
        </p:grpSpPr>
        <p:sp>
          <p:nvSpPr>
            <p:cNvPr id="3" name="object 3"/>
            <p:cNvSpPr/>
            <p:nvPr/>
          </p:nvSpPr>
          <p:spPr>
            <a:xfrm>
              <a:off x="3069884" y="8"/>
              <a:ext cx="2777490" cy="3288029"/>
            </a:xfrm>
            <a:custGeom>
              <a:avLst/>
              <a:gdLst/>
              <a:ahLst/>
              <a:cxnLst/>
              <a:rect l="l" t="t" r="r" b="b"/>
              <a:pathLst>
                <a:path w="2777490" h="3288029">
                  <a:moveTo>
                    <a:pt x="0" y="0"/>
                  </a:moveTo>
                  <a:lnTo>
                    <a:pt x="0" y="3287938"/>
                  </a:lnTo>
                  <a:lnTo>
                    <a:pt x="2776870" y="3287938"/>
                  </a:lnTo>
                  <a:lnTo>
                    <a:pt x="277687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4C4B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3490082" y="1038045"/>
              <a:ext cx="278765" cy="510540"/>
            </a:xfrm>
            <a:custGeom>
              <a:avLst/>
              <a:gdLst/>
              <a:ahLst/>
              <a:cxnLst/>
              <a:rect l="l" t="t" r="r" b="b"/>
              <a:pathLst>
                <a:path w="278764" h="510540">
                  <a:moveTo>
                    <a:pt x="278709" y="0"/>
                  </a:moveTo>
                  <a:lnTo>
                    <a:pt x="57729" y="0"/>
                  </a:lnTo>
                  <a:lnTo>
                    <a:pt x="35258" y="4532"/>
                  </a:lnTo>
                  <a:lnTo>
                    <a:pt x="16908" y="16893"/>
                  </a:lnTo>
                  <a:lnTo>
                    <a:pt x="4536" y="35226"/>
                  </a:lnTo>
                  <a:lnTo>
                    <a:pt x="0" y="57674"/>
                  </a:lnTo>
                  <a:lnTo>
                    <a:pt x="0" y="452628"/>
                  </a:lnTo>
                  <a:lnTo>
                    <a:pt x="4536" y="475084"/>
                  </a:lnTo>
                  <a:lnTo>
                    <a:pt x="16908" y="493420"/>
                  </a:lnTo>
                  <a:lnTo>
                    <a:pt x="35258" y="505781"/>
                  </a:lnTo>
                  <a:lnTo>
                    <a:pt x="57729" y="510314"/>
                  </a:lnTo>
                  <a:lnTo>
                    <a:pt x="278709" y="510314"/>
                  </a:lnTo>
                  <a:lnTo>
                    <a:pt x="278709" y="0"/>
                  </a:lnTo>
                  <a:close/>
                </a:path>
              </a:pathLst>
            </a:custGeom>
            <a:solidFill>
              <a:srgbClr val="FD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123261" y="1038011"/>
              <a:ext cx="240665" cy="510540"/>
            </a:xfrm>
            <a:custGeom>
              <a:avLst/>
              <a:gdLst/>
              <a:ahLst/>
              <a:cxnLst/>
              <a:rect l="l" t="t" r="r" b="b"/>
              <a:pathLst>
                <a:path w="240664" h="510540">
                  <a:moveTo>
                    <a:pt x="182514" y="0"/>
                  </a:moveTo>
                  <a:lnTo>
                    <a:pt x="0" y="0"/>
                  </a:lnTo>
                  <a:lnTo>
                    <a:pt x="0" y="510311"/>
                  </a:lnTo>
                  <a:lnTo>
                    <a:pt x="182514" y="510311"/>
                  </a:lnTo>
                  <a:lnTo>
                    <a:pt x="204984" y="505778"/>
                  </a:lnTo>
                  <a:lnTo>
                    <a:pt x="223334" y="493417"/>
                  </a:lnTo>
                  <a:lnTo>
                    <a:pt x="235706" y="475082"/>
                  </a:lnTo>
                  <a:lnTo>
                    <a:pt x="240243" y="452627"/>
                  </a:lnTo>
                  <a:lnTo>
                    <a:pt x="240243" y="57683"/>
                  </a:lnTo>
                  <a:lnTo>
                    <a:pt x="235706" y="35229"/>
                  </a:lnTo>
                  <a:lnTo>
                    <a:pt x="223334" y="16893"/>
                  </a:lnTo>
                  <a:lnTo>
                    <a:pt x="204984" y="4532"/>
                  </a:lnTo>
                  <a:lnTo>
                    <a:pt x="182514" y="0"/>
                  </a:lnTo>
                  <a:close/>
                </a:path>
              </a:pathLst>
            </a:custGeom>
            <a:solidFill>
              <a:srgbClr val="FE63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67309" y="1038011"/>
              <a:ext cx="135255" cy="510540"/>
            </a:xfrm>
            <a:custGeom>
              <a:avLst/>
              <a:gdLst/>
              <a:ahLst/>
              <a:cxnLst/>
              <a:rect l="l" t="t" r="r" b="b"/>
              <a:pathLst>
                <a:path w="135254" h="510540">
                  <a:moveTo>
                    <a:pt x="76962" y="0"/>
                  </a:moveTo>
                  <a:lnTo>
                    <a:pt x="0" y="0"/>
                  </a:lnTo>
                  <a:lnTo>
                    <a:pt x="22452" y="4532"/>
                  </a:lnTo>
                  <a:lnTo>
                    <a:pt x="40793" y="16893"/>
                  </a:lnTo>
                  <a:lnTo>
                    <a:pt x="53162" y="35229"/>
                  </a:lnTo>
                  <a:lnTo>
                    <a:pt x="57698" y="57683"/>
                  </a:lnTo>
                  <a:lnTo>
                    <a:pt x="57698" y="452628"/>
                  </a:lnTo>
                  <a:lnTo>
                    <a:pt x="53162" y="475082"/>
                  </a:lnTo>
                  <a:lnTo>
                    <a:pt x="40793" y="493417"/>
                  </a:lnTo>
                  <a:lnTo>
                    <a:pt x="22452" y="505778"/>
                  </a:lnTo>
                  <a:lnTo>
                    <a:pt x="0" y="510311"/>
                  </a:lnTo>
                  <a:lnTo>
                    <a:pt x="76962" y="510311"/>
                  </a:lnTo>
                  <a:lnTo>
                    <a:pt x="99414" y="505778"/>
                  </a:lnTo>
                  <a:lnTo>
                    <a:pt x="117755" y="493417"/>
                  </a:lnTo>
                  <a:lnTo>
                    <a:pt x="130124" y="475082"/>
                  </a:lnTo>
                  <a:lnTo>
                    <a:pt x="134660" y="452628"/>
                  </a:lnTo>
                  <a:lnTo>
                    <a:pt x="134660" y="57683"/>
                  </a:lnTo>
                  <a:lnTo>
                    <a:pt x="130124" y="35229"/>
                  </a:lnTo>
                  <a:lnTo>
                    <a:pt x="117755" y="16893"/>
                  </a:lnTo>
                  <a:lnTo>
                    <a:pt x="99414" y="4532"/>
                  </a:lnTo>
                  <a:lnTo>
                    <a:pt x="76962" y="0"/>
                  </a:lnTo>
                  <a:close/>
                </a:path>
              </a:pathLst>
            </a:custGeom>
            <a:solidFill>
              <a:srgbClr val="FD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126077" y="1238536"/>
              <a:ext cx="657225" cy="1079500"/>
            </a:xfrm>
            <a:custGeom>
              <a:avLst/>
              <a:gdLst/>
              <a:ahLst/>
              <a:cxnLst/>
              <a:rect l="l" t="t" r="r" b="b"/>
              <a:pathLst>
                <a:path w="657225" h="1079500">
                  <a:moveTo>
                    <a:pt x="656661" y="0"/>
                  </a:moveTo>
                  <a:lnTo>
                    <a:pt x="61142" y="0"/>
                  </a:lnTo>
                  <a:lnTo>
                    <a:pt x="95402" y="193011"/>
                  </a:lnTo>
                  <a:lnTo>
                    <a:pt x="0" y="212192"/>
                  </a:lnTo>
                  <a:lnTo>
                    <a:pt x="104028" y="341933"/>
                  </a:lnTo>
                  <a:lnTo>
                    <a:pt x="112501" y="365985"/>
                  </a:lnTo>
                  <a:lnTo>
                    <a:pt x="112501" y="1021686"/>
                  </a:lnTo>
                  <a:lnTo>
                    <a:pt x="117037" y="1044134"/>
                  </a:lnTo>
                  <a:lnTo>
                    <a:pt x="129406" y="1062466"/>
                  </a:lnTo>
                  <a:lnTo>
                    <a:pt x="147747" y="1074827"/>
                  </a:lnTo>
                  <a:lnTo>
                    <a:pt x="170200" y="1079360"/>
                  </a:lnTo>
                  <a:lnTo>
                    <a:pt x="485607" y="1079360"/>
                  </a:lnTo>
                  <a:lnTo>
                    <a:pt x="508077" y="1074827"/>
                  </a:lnTo>
                  <a:lnTo>
                    <a:pt x="526427" y="1062466"/>
                  </a:lnTo>
                  <a:lnTo>
                    <a:pt x="538799" y="1044134"/>
                  </a:lnTo>
                  <a:lnTo>
                    <a:pt x="543336" y="1021686"/>
                  </a:lnTo>
                  <a:lnTo>
                    <a:pt x="543336" y="377452"/>
                  </a:lnTo>
                  <a:lnTo>
                    <a:pt x="544455" y="368230"/>
                  </a:lnTo>
                  <a:lnTo>
                    <a:pt x="547691" y="359663"/>
                  </a:lnTo>
                  <a:lnTo>
                    <a:pt x="552864" y="352104"/>
                  </a:lnTo>
                  <a:lnTo>
                    <a:pt x="559795" y="345911"/>
                  </a:lnTo>
                  <a:lnTo>
                    <a:pt x="615513" y="307073"/>
                  </a:lnTo>
                  <a:lnTo>
                    <a:pt x="632808" y="291587"/>
                  </a:lnTo>
                  <a:lnTo>
                    <a:pt x="645745" y="272691"/>
                  </a:lnTo>
                  <a:lnTo>
                    <a:pt x="653853" y="251276"/>
                  </a:lnTo>
                  <a:lnTo>
                    <a:pt x="656661" y="228231"/>
                  </a:lnTo>
                  <a:lnTo>
                    <a:pt x="656661" y="0"/>
                  </a:lnTo>
                  <a:close/>
                </a:path>
              </a:pathLst>
            </a:custGeom>
            <a:solidFill>
              <a:srgbClr val="FED2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534722" y="1238536"/>
              <a:ext cx="248285" cy="1079500"/>
            </a:xfrm>
            <a:custGeom>
              <a:avLst/>
              <a:gdLst/>
              <a:ahLst/>
              <a:cxnLst/>
              <a:rect l="l" t="t" r="r" b="b"/>
              <a:pathLst>
                <a:path w="248285" h="1079500">
                  <a:moveTo>
                    <a:pt x="248015" y="0"/>
                  </a:moveTo>
                  <a:lnTo>
                    <a:pt x="171053" y="0"/>
                  </a:lnTo>
                  <a:lnTo>
                    <a:pt x="171053" y="228231"/>
                  </a:lnTo>
                  <a:lnTo>
                    <a:pt x="168250" y="251276"/>
                  </a:lnTo>
                  <a:lnTo>
                    <a:pt x="160149" y="272691"/>
                  </a:lnTo>
                  <a:lnTo>
                    <a:pt x="147213" y="291587"/>
                  </a:lnTo>
                  <a:lnTo>
                    <a:pt x="129905" y="307073"/>
                  </a:lnTo>
                  <a:lnTo>
                    <a:pt x="74188" y="345923"/>
                  </a:lnTo>
                  <a:lnTo>
                    <a:pt x="67257" y="352116"/>
                  </a:lnTo>
                  <a:lnTo>
                    <a:pt x="62083" y="359673"/>
                  </a:lnTo>
                  <a:lnTo>
                    <a:pt x="58847" y="368237"/>
                  </a:lnTo>
                  <a:lnTo>
                    <a:pt x="57729" y="377452"/>
                  </a:lnTo>
                  <a:lnTo>
                    <a:pt x="57729" y="1021686"/>
                  </a:lnTo>
                  <a:lnTo>
                    <a:pt x="53192" y="1044134"/>
                  </a:lnTo>
                  <a:lnTo>
                    <a:pt x="40820" y="1062466"/>
                  </a:lnTo>
                  <a:lnTo>
                    <a:pt x="22470" y="1074827"/>
                  </a:lnTo>
                  <a:lnTo>
                    <a:pt x="0" y="1079360"/>
                  </a:lnTo>
                  <a:lnTo>
                    <a:pt x="76961" y="1079360"/>
                  </a:lnTo>
                  <a:lnTo>
                    <a:pt x="99432" y="1074827"/>
                  </a:lnTo>
                  <a:lnTo>
                    <a:pt x="117782" y="1062466"/>
                  </a:lnTo>
                  <a:lnTo>
                    <a:pt x="130154" y="1044134"/>
                  </a:lnTo>
                  <a:lnTo>
                    <a:pt x="134691" y="1021686"/>
                  </a:lnTo>
                  <a:lnTo>
                    <a:pt x="134691" y="377452"/>
                  </a:lnTo>
                  <a:lnTo>
                    <a:pt x="135809" y="368230"/>
                  </a:lnTo>
                  <a:lnTo>
                    <a:pt x="139045" y="359663"/>
                  </a:lnTo>
                  <a:lnTo>
                    <a:pt x="144219" y="352104"/>
                  </a:lnTo>
                  <a:lnTo>
                    <a:pt x="151150" y="345911"/>
                  </a:lnTo>
                  <a:lnTo>
                    <a:pt x="206837" y="307073"/>
                  </a:lnTo>
                  <a:lnTo>
                    <a:pt x="224149" y="291587"/>
                  </a:lnTo>
                  <a:lnTo>
                    <a:pt x="237096" y="272691"/>
                  </a:lnTo>
                  <a:lnTo>
                    <a:pt x="245207" y="251276"/>
                  </a:lnTo>
                  <a:lnTo>
                    <a:pt x="248015" y="228231"/>
                  </a:lnTo>
                  <a:lnTo>
                    <a:pt x="248015" y="0"/>
                  </a:lnTo>
                  <a:close/>
                </a:path>
              </a:pathLst>
            </a:custGeom>
            <a:solidFill>
              <a:srgbClr val="FFB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945574" y="1160587"/>
              <a:ext cx="962660" cy="265430"/>
            </a:xfrm>
            <a:custGeom>
              <a:avLst/>
              <a:gdLst/>
              <a:ahLst/>
              <a:cxnLst/>
              <a:rect l="l" t="t" r="r" b="b"/>
              <a:pathLst>
                <a:path w="962660" h="265430">
                  <a:moveTo>
                    <a:pt x="962436" y="0"/>
                  </a:moveTo>
                  <a:lnTo>
                    <a:pt x="923635" y="20549"/>
                  </a:lnTo>
                  <a:lnTo>
                    <a:pt x="884041" y="0"/>
                  </a:lnTo>
                  <a:lnTo>
                    <a:pt x="0" y="0"/>
                  </a:lnTo>
                  <a:lnTo>
                    <a:pt x="0" y="265185"/>
                  </a:lnTo>
                  <a:lnTo>
                    <a:pt x="884041" y="265185"/>
                  </a:lnTo>
                  <a:lnTo>
                    <a:pt x="925311" y="244397"/>
                  </a:lnTo>
                  <a:lnTo>
                    <a:pt x="962436" y="265185"/>
                  </a:lnTo>
                  <a:lnTo>
                    <a:pt x="962436" y="0"/>
                  </a:lnTo>
                  <a:close/>
                </a:path>
              </a:pathLst>
            </a:custGeom>
            <a:solidFill>
              <a:srgbClr val="EFED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829616" y="1160596"/>
              <a:ext cx="115570" cy="265430"/>
            </a:xfrm>
            <a:custGeom>
              <a:avLst/>
              <a:gdLst/>
              <a:ahLst/>
              <a:cxnLst/>
              <a:rect l="l" t="t" r="r" b="b"/>
              <a:pathLst>
                <a:path w="115570" h="265430">
                  <a:moveTo>
                    <a:pt x="115431" y="0"/>
                  </a:moveTo>
                  <a:lnTo>
                    <a:pt x="0" y="0"/>
                  </a:lnTo>
                  <a:lnTo>
                    <a:pt x="0" y="265175"/>
                  </a:lnTo>
                  <a:lnTo>
                    <a:pt x="115431" y="265175"/>
                  </a:lnTo>
                  <a:lnTo>
                    <a:pt x="115431" y="0"/>
                  </a:lnTo>
                  <a:close/>
                </a:path>
              </a:pathLst>
            </a:custGeom>
            <a:solidFill>
              <a:srgbClr val="D7D0D6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4187215" y="1017651"/>
              <a:ext cx="447040" cy="321310"/>
            </a:xfrm>
            <a:custGeom>
              <a:avLst/>
              <a:gdLst/>
              <a:ahLst/>
              <a:cxnLst/>
              <a:rect l="l" t="t" r="r" b="b"/>
              <a:pathLst>
                <a:path w="447039" h="321309">
                  <a:moveTo>
                    <a:pt x="446620" y="111556"/>
                  </a:moveTo>
                  <a:lnTo>
                    <a:pt x="297764" y="73101"/>
                  </a:lnTo>
                  <a:lnTo>
                    <a:pt x="148894" y="73101"/>
                  </a:lnTo>
                  <a:lnTo>
                    <a:pt x="145021" y="87845"/>
                  </a:lnTo>
                  <a:lnTo>
                    <a:pt x="145021" y="73101"/>
                  </a:lnTo>
                  <a:lnTo>
                    <a:pt x="139776" y="44742"/>
                  </a:lnTo>
                  <a:lnTo>
                    <a:pt x="125145" y="22415"/>
                  </a:lnTo>
                  <a:lnTo>
                    <a:pt x="102806" y="7797"/>
                  </a:lnTo>
                  <a:lnTo>
                    <a:pt x="74434" y="2552"/>
                  </a:lnTo>
                  <a:lnTo>
                    <a:pt x="66382" y="2552"/>
                  </a:lnTo>
                  <a:lnTo>
                    <a:pt x="58610" y="0"/>
                  </a:lnTo>
                  <a:lnTo>
                    <a:pt x="14490" y="28981"/>
                  </a:lnTo>
                  <a:lnTo>
                    <a:pt x="0" y="73101"/>
                  </a:lnTo>
                  <a:lnTo>
                    <a:pt x="0" y="247942"/>
                  </a:lnTo>
                  <a:lnTo>
                    <a:pt x="14478" y="292061"/>
                  </a:lnTo>
                  <a:lnTo>
                    <a:pt x="51333" y="318681"/>
                  </a:lnTo>
                  <a:lnTo>
                    <a:pt x="58610" y="321056"/>
                  </a:lnTo>
                  <a:lnTo>
                    <a:pt x="66382" y="318490"/>
                  </a:lnTo>
                  <a:lnTo>
                    <a:pt x="74434" y="318490"/>
                  </a:lnTo>
                  <a:lnTo>
                    <a:pt x="102806" y="313245"/>
                  </a:lnTo>
                  <a:lnTo>
                    <a:pt x="125145" y="298627"/>
                  </a:lnTo>
                  <a:lnTo>
                    <a:pt x="139776" y="276301"/>
                  </a:lnTo>
                  <a:lnTo>
                    <a:pt x="145021" y="247942"/>
                  </a:lnTo>
                  <a:lnTo>
                    <a:pt x="145021" y="239915"/>
                  </a:lnTo>
                  <a:lnTo>
                    <a:pt x="148894" y="247942"/>
                  </a:lnTo>
                  <a:lnTo>
                    <a:pt x="446620" y="247942"/>
                  </a:lnTo>
                  <a:lnTo>
                    <a:pt x="446620" y="111556"/>
                  </a:lnTo>
                  <a:close/>
                </a:path>
              </a:pathLst>
            </a:custGeom>
            <a:solidFill>
              <a:srgbClr val="FFB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4238579" y="1016352"/>
              <a:ext cx="97790" cy="323850"/>
            </a:xfrm>
            <a:custGeom>
              <a:avLst/>
              <a:gdLst/>
              <a:ahLst/>
              <a:cxnLst/>
              <a:rect l="l" t="t" r="r" b="b"/>
              <a:pathLst>
                <a:path w="97789" h="323850">
                  <a:moveTo>
                    <a:pt x="23073" y="0"/>
                  </a:moveTo>
                  <a:lnTo>
                    <a:pt x="15026" y="0"/>
                  </a:lnTo>
                  <a:lnTo>
                    <a:pt x="7254" y="1322"/>
                  </a:lnTo>
                  <a:lnTo>
                    <a:pt x="0" y="3691"/>
                  </a:lnTo>
                  <a:lnTo>
                    <a:pt x="20587" y="14192"/>
                  </a:lnTo>
                  <a:lnTo>
                    <a:pt x="36846" y="30299"/>
                  </a:lnTo>
                  <a:lnTo>
                    <a:pt x="47521" y="50776"/>
                  </a:lnTo>
                  <a:lnTo>
                    <a:pt x="51358" y="74389"/>
                  </a:lnTo>
                  <a:lnTo>
                    <a:pt x="51358" y="249234"/>
                  </a:lnTo>
                  <a:lnTo>
                    <a:pt x="47521" y="272849"/>
                  </a:lnTo>
                  <a:lnTo>
                    <a:pt x="36846" y="293326"/>
                  </a:lnTo>
                  <a:lnTo>
                    <a:pt x="20587" y="309433"/>
                  </a:lnTo>
                  <a:lnTo>
                    <a:pt x="0" y="319933"/>
                  </a:lnTo>
                  <a:lnTo>
                    <a:pt x="7254" y="322313"/>
                  </a:lnTo>
                  <a:lnTo>
                    <a:pt x="15026" y="323624"/>
                  </a:lnTo>
                  <a:lnTo>
                    <a:pt x="23073" y="323624"/>
                  </a:lnTo>
                  <a:lnTo>
                    <a:pt x="52054" y="317778"/>
                  </a:lnTo>
                  <a:lnTo>
                    <a:pt x="75723" y="301837"/>
                  </a:lnTo>
                  <a:lnTo>
                    <a:pt x="91683" y="278191"/>
                  </a:lnTo>
                  <a:lnTo>
                    <a:pt x="97535" y="249234"/>
                  </a:lnTo>
                  <a:lnTo>
                    <a:pt x="97535" y="74389"/>
                  </a:lnTo>
                  <a:lnTo>
                    <a:pt x="91683" y="45432"/>
                  </a:lnTo>
                  <a:lnTo>
                    <a:pt x="75723" y="21787"/>
                  </a:lnTo>
                  <a:lnTo>
                    <a:pt x="52054" y="5845"/>
                  </a:lnTo>
                  <a:lnTo>
                    <a:pt x="23073" y="0"/>
                  </a:lnTo>
                  <a:close/>
                </a:path>
              </a:pathLst>
            </a:custGeom>
            <a:solidFill>
              <a:srgbClr val="F6A8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4633843" y="1056083"/>
              <a:ext cx="145415" cy="283210"/>
            </a:xfrm>
            <a:custGeom>
              <a:avLst/>
              <a:gdLst/>
              <a:ahLst/>
              <a:cxnLst/>
              <a:rect l="l" t="t" r="r" b="b"/>
              <a:pathLst>
                <a:path w="145414" h="283209">
                  <a:moveTo>
                    <a:pt x="58613" y="0"/>
                  </a:moveTo>
                  <a:lnTo>
                    <a:pt x="14497" y="29002"/>
                  </a:lnTo>
                  <a:lnTo>
                    <a:pt x="0" y="73118"/>
                  </a:lnTo>
                  <a:lnTo>
                    <a:pt x="0" y="209504"/>
                  </a:lnTo>
                  <a:lnTo>
                    <a:pt x="14497" y="253617"/>
                  </a:lnTo>
                  <a:lnTo>
                    <a:pt x="51328" y="280239"/>
                  </a:lnTo>
                  <a:lnTo>
                    <a:pt x="58613" y="282619"/>
                  </a:lnTo>
                  <a:lnTo>
                    <a:pt x="66385" y="280047"/>
                  </a:lnTo>
                  <a:lnTo>
                    <a:pt x="74432" y="280047"/>
                  </a:lnTo>
                  <a:lnTo>
                    <a:pt x="102808" y="274802"/>
                  </a:lnTo>
                  <a:lnTo>
                    <a:pt x="125147" y="260183"/>
                  </a:lnTo>
                  <a:lnTo>
                    <a:pt x="139776" y="237860"/>
                  </a:lnTo>
                  <a:lnTo>
                    <a:pt x="145023" y="209504"/>
                  </a:lnTo>
                  <a:lnTo>
                    <a:pt x="145023" y="73118"/>
                  </a:lnTo>
                  <a:lnTo>
                    <a:pt x="139776" y="44758"/>
                  </a:lnTo>
                  <a:lnTo>
                    <a:pt x="125147" y="22430"/>
                  </a:lnTo>
                  <a:lnTo>
                    <a:pt x="102808" y="7806"/>
                  </a:lnTo>
                  <a:lnTo>
                    <a:pt x="74432" y="2560"/>
                  </a:lnTo>
                  <a:lnTo>
                    <a:pt x="66385" y="2560"/>
                  </a:lnTo>
                  <a:lnTo>
                    <a:pt x="58613" y="0"/>
                  </a:lnTo>
                  <a:close/>
                </a:path>
              </a:pathLst>
            </a:custGeom>
            <a:solidFill>
              <a:srgbClr val="FFB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4685202" y="1054797"/>
              <a:ext cx="97790" cy="285750"/>
            </a:xfrm>
            <a:custGeom>
              <a:avLst/>
              <a:gdLst/>
              <a:ahLst/>
              <a:cxnLst/>
              <a:rect l="l" t="t" r="r" b="b"/>
              <a:pathLst>
                <a:path w="97789" h="285750">
                  <a:moveTo>
                    <a:pt x="23073" y="0"/>
                  </a:moveTo>
                  <a:lnTo>
                    <a:pt x="15026" y="0"/>
                  </a:lnTo>
                  <a:lnTo>
                    <a:pt x="7254" y="1335"/>
                  </a:lnTo>
                  <a:lnTo>
                    <a:pt x="0" y="3703"/>
                  </a:lnTo>
                  <a:lnTo>
                    <a:pt x="20587" y="14200"/>
                  </a:lnTo>
                  <a:lnTo>
                    <a:pt x="36846" y="30307"/>
                  </a:lnTo>
                  <a:lnTo>
                    <a:pt x="47521" y="50788"/>
                  </a:lnTo>
                  <a:lnTo>
                    <a:pt x="51358" y="74404"/>
                  </a:lnTo>
                  <a:lnTo>
                    <a:pt x="51358" y="210790"/>
                  </a:lnTo>
                  <a:lnTo>
                    <a:pt x="47521" y="234404"/>
                  </a:lnTo>
                  <a:lnTo>
                    <a:pt x="36846" y="254882"/>
                  </a:lnTo>
                  <a:lnTo>
                    <a:pt x="20587" y="270988"/>
                  </a:lnTo>
                  <a:lnTo>
                    <a:pt x="0" y="281488"/>
                  </a:lnTo>
                  <a:lnTo>
                    <a:pt x="7254" y="283869"/>
                  </a:lnTo>
                  <a:lnTo>
                    <a:pt x="15026" y="285180"/>
                  </a:lnTo>
                  <a:lnTo>
                    <a:pt x="23073" y="285180"/>
                  </a:lnTo>
                  <a:lnTo>
                    <a:pt x="52054" y="279334"/>
                  </a:lnTo>
                  <a:lnTo>
                    <a:pt x="75723" y="263392"/>
                  </a:lnTo>
                  <a:lnTo>
                    <a:pt x="91683" y="239747"/>
                  </a:lnTo>
                  <a:lnTo>
                    <a:pt x="97535" y="210790"/>
                  </a:lnTo>
                  <a:lnTo>
                    <a:pt x="97535" y="74404"/>
                  </a:lnTo>
                  <a:lnTo>
                    <a:pt x="91683" y="45444"/>
                  </a:lnTo>
                  <a:lnTo>
                    <a:pt x="75723" y="21793"/>
                  </a:lnTo>
                  <a:lnTo>
                    <a:pt x="52054" y="5847"/>
                  </a:lnTo>
                  <a:lnTo>
                    <a:pt x="23073" y="0"/>
                  </a:lnTo>
                  <a:close/>
                </a:path>
              </a:pathLst>
            </a:custGeom>
            <a:solidFill>
              <a:srgbClr val="F6A8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/>
            <p:cNvSpPr/>
            <p:nvPr/>
          </p:nvSpPr>
          <p:spPr>
            <a:xfrm>
              <a:off x="4336115" y="986872"/>
              <a:ext cx="145415" cy="352425"/>
            </a:xfrm>
            <a:custGeom>
              <a:avLst/>
              <a:gdLst/>
              <a:ahLst/>
              <a:cxnLst/>
              <a:rect l="l" t="t" r="r" b="b"/>
              <a:pathLst>
                <a:path w="145414" h="352425">
                  <a:moveTo>
                    <a:pt x="58613" y="0"/>
                  </a:moveTo>
                  <a:lnTo>
                    <a:pt x="14485" y="29002"/>
                  </a:lnTo>
                  <a:lnTo>
                    <a:pt x="0" y="73118"/>
                  </a:lnTo>
                  <a:lnTo>
                    <a:pt x="0" y="278715"/>
                  </a:lnTo>
                  <a:lnTo>
                    <a:pt x="14485" y="322828"/>
                  </a:lnTo>
                  <a:lnTo>
                    <a:pt x="51328" y="349450"/>
                  </a:lnTo>
                  <a:lnTo>
                    <a:pt x="58582" y="351830"/>
                  </a:lnTo>
                  <a:lnTo>
                    <a:pt x="66354" y="349258"/>
                  </a:lnTo>
                  <a:lnTo>
                    <a:pt x="74432" y="349258"/>
                  </a:lnTo>
                  <a:lnTo>
                    <a:pt x="102808" y="344013"/>
                  </a:lnTo>
                  <a:lnTo>
                    <a:pt x="125147" y="329394"/>
                  </a:lnTo>
                  <a:lnTo>
                    <a:pt x="139776" y="307071"/>
                  </a:lnTo>
                  <a:lnTo>
                    <a:pt x="145023" y="278715"/>
                  </a:lnTo>
                  <a:lnTo>
                    <a:pt x="145023" y="73118"/>
                  </a:lnTo>
                  <a:lnTo>
                    <a:pt x="139776" y="44758"/>
                  </a:lnTo>
                  <a:lnTo>
                    <a:pt x="125147" y="22430"/>
                  </a:lnTo>
                  <a:lnTo>
                    <a:pt x="102808" y="7806"/>
                  </a:lnTo>
                  <a:lnTo>
                    <a:pt x="74432" y="2560"/>
                  </a:lnTo>
                  <a:lnTo>
                    <a:pt x="66354" y="2560"/>
                  </a:lnTo>
                  <a:lnTo>
                    <a:pt x="58613" y="0"/>
                  </a:lnTo>
                  <a:close/>
                </a:path>
              </a:pathLst>
            </a:custGeom>
            <a:solidFill>
              <a:srgbClr val="FFB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/>
            <p:cNvSpPr/>
            <p:nvPr/>
          </p:nvSpPr>
          <p:spPr>
            <a:xfrm>
              <a:off x="4387443" y="985586"/>
              <a:ext cx="97790" cy="354965"/>
            </a:xfrm>
            <a:custGeom>
              <a:avLst/>
              <a:gdLst/>
              <a:ahLst/>
              <a:cxnLst/>
              <a:rect l="l" t="t" r="r" b="b"/>
              <a:pathLst>
                <a:path w="97789" h="354965">
                  <a:moveTo>
                    <a:pt x="23103" y="0"/>
                  </a:moveTo>
                  <a:lnTo>
                    <a:pt x="15026" y="0"/>
                  </a:lnTo>
                  <a:lnTo>
                    <a:pt x="7284" y="1322"/>
                  </a:lnTo>
                  <a:lnTo>
                    <a:pt x="0" y="3691"/>
                  </a:lnTo>
                  <a:lnTo>
                    <a:pt x="20600" y="14193"/>
                  </a:lnTo>
                  <a:lnTo>
                    <a:pt x="36857" y="30301"/>
                  </a:lnTo>
                  <a:lnTo>
                    <a:pt x="47525" y="50783"/>
                  </a:lnTo>
                  <a:lnTo>
                    <a:pt x="51358" y="74404"/>
                  </a:lnTo>
                  <a:lnTo>
                    <a:pt x="51358" y="280001"/>
                  </a:lnTo>
                  <a:lnTo>
                    <a:pt x="47525" y="303615"/>
                  </a:lnTo>
                  <a:lnTo>
                    <a:pt x="36857" y="324093"/>
                  </a:lnTo>
                  <a:lnTo>
                    <a:pt x="20600" y="340199"/>
                  </a:lnTo>
                  <a:lnTo>
                    <a:pt x="0" y="350699"/>
                  </a:lnTo>
                  <a:lnTo>
                    <a:pt x="7284" y="353080"/>
                  </a:lnTo>
                  <a:lnTo>
                    <a:pt x="15026" y="354390"/>
                  </a:lnTo>
                  <a:lnTo>
                    <a:pt x="23103" y="354390"/>
                  </a:lnTo>
                  <a:lnTo>
                    <a:pt x="52080" y="348545"/>
                  </a:lnTo>
                  <a:lnTo>
                    <a:pt x="75738" y="332603"/>
                  </a:lnTo>
                  <a:lnTo>
                    <a:pt x="91688" y="308958"/>
                  </a:lnTo>
                  <a:lnTo>
                    <a:pt x="97535" y="280001"/>
                  </a:lnTo>
                  <a:lnTo>
                    <a:pt x="97535" y="74404"/>
                  </a:lnTo>
                  <a:lnTo>
                    <a:pt x="91688" y="45444"/>
                  </a:lnTo>
                  <a:lnTo>
                    <a:pt x="75738" y="21793"/>
                  </a:lnTo>
                  <a:lnTo>
                    <a:pt x="52080" y="5847"/>
                  </a:lnTo>
                  <a:lnTo>
                    <a:pt x="23103" y="0"/>
                  </a:lnTo>
                  <a:close/>
                </a:path>
              </a:pathLst>
            </a:custGeom>
            <a:solidFill>
              <a:srgbClr val="F6A8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484979" y="1017638"/>
              <a:ext cx="145415" cy="321310"/>
            </a:xfrm>
            <a:custGeom>
              <a:avLst/>
              <a:gdLst/>
              <a:ahLst/>
              <a:cxnLst/>
              <a:rect l="l" t="t" r="r" b="b"/>
              <a:pathLst>
                <a:path w="145414" h="321309">
                  <a:moveTo>
                    <a:pt x="58613" y="0"/>
                  </a:moveTo>
                  <a:lnTo>
                    <a:pt x="14485" y="28990"/>
                  </a:lnTo>
                  <a:lnTo>
                    <a:pt x="0" y="73103"/>
                  </a:lnTo>
                  <a:lnTo>
                    <a:pt x="0" y="247948"/>
                  </a:lnTo>
                  <a:lnTo>
                    <a:pt x="14485" y="292062"/>
                  </a:lnTo>
                  <a:lnTo>
                    <a:pt x="51328" y="318683"/>
                  </a:lnTo>
                  <a:lnTo>
                    <a:pt x="58613" y="321064"/>
                  </a:lnTo>
                  <a:lnTo>
                    <a:pt x="66354" y="318491"/>
                  </a:lnTo>
                  <a:lnTo>
                    <a:pt x="74432" y="318491"/>
                  </a:lnTo>
                  <a:lnTo>
                    <a:pt x="102808" y="313247"/>
                  </a:lnTo>
                  <a:lnTo>
                    <a:pt x="125147" y="298627"/>
                  </a:lnTo>
                  <a:lnTo>
                    <a:pt x="139776" y="276304"/>
                  </a:lnTo>
                  <a:lnTo>
                    <a:pt x="145023" y="247948"/>
                  </a:lnTo>
                  <a:lnTo>
                    <a:pt x="145023" y="73103"/>
                  </a:lnTo>
                  <a:lnTo>
                    <a:pt x="139776" y="44747"/>
                  </a:lnTo>
                  <a:lnTo>
                    <a:pt x="125147" y="22424"/>
                  </a:lnTo>
                  <a:lnTo>
                    <a:pt x="102808" y="7804"/>
                  </a:lnTo>
                  <a:lnTo>
                    <a:pt x="74432" y="2560"/>
                  </a:lnTo>
                  <a:lnTo>
                    <a:pt x="66354" y="2560"/>
                  </a:lnTo>
                  <a:lnTo>
                    <a:pt x="58613" y="0"/>
                  </a:lnTo>
                  <a:close/>
                </a:path>
              </a:pathLst>
            </a:custGeom>
            <a:solidFill>
              <a:srgbClr val="FFB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4536338" y="1016352"/>
              <a:ext cx="97790" cy="323850"/>
            </a:xfrm>
            <a:custGeom>
              <a:avLst/>
              <a:gdLst/>
              <a:ahLst/>
              <a:cxnLst/>
              <a:rect l="l" t="t" r="r" b="b"/>
              <a:pathLst>
                <a:path w="97789" h="323850">
                  <a:moveTo>
                    <a:pt x="23073" y="0"/>
                  </a:moveTo>
                  <a:lnTo>
                    <a:pt x="14996" y="0"/>
                  </a:lnTo>
                  <a:lnTo>
                    <a:pt x="7254" y="1322"/>
                  </a:lnTo>
                  <a:lnTo>
                    <a:pt x="0" y="3691"/>
                  </a:lnTo>
                  <a:lnTo>
                    <a:pt x="20583" y="14192"/>
                  </a:lnTo>
                  <a:lnTo>
                    <a:pt x="36831" y="30299"/>
                  </a:lnTo>
                  <a:lnTo>
                    <a:pt x="47495" y="50776"/>
                  </a:lnTo>
                  <a:lnTo>
                    <a:pt x="51328" y="74389"/>
                  </a:lnTo>
                  <a:lnTo>
                    <a:pt x="51328" y="249234"/>
                  </a:lnTo>
                  <a:lnTo>
                    <a:pt x="47495" y="272849"/>
                  </a:lnTo>
                  <a:lnTo>
                    <a:pt x="36831" y="293326"/>
                  </a:lnTo>
                  <a:lnTo>
                    <a:pt x="20583" y="309433"/>
                  </a:lnTo>
                  <a:lnTo>
                    <a:pt x="0" y="319933"/>
                  </a:lnTo>
                  <a:lnTo>
                    <a:pt x="7254" y="322313"/>
                  </a:lnTo>
                  <a:lnTo>
                    <a:pt x="14996" y="323624"/>
                  </a:lnTo>
                  <a:lnTo>
                    <a:pt x="23073" y="323624"/>
                  </a:lnTo>
                  <a:lnTo>
                    <a:pt x="52049" y="317778"/>
                  </a:lnTo>
                  <a:lnTo>
                    <a:pt x="75708" y="301837"/>
                  </a:lnTo>
                  <a:lnTo>
                    <a:pt x="91657" y="278191"/>
                  </a:lnTo>
                  <a:lnTo>
                    <a:pt x="97505" y="249234"/>
                  </a:lnTo>
                  <a:lnTo>
                    <a:pt x="97505" y="74389"/>
                  </a:lnTo>
                  <a:lnTo>
                    <a:pt x="91657" y="45432"/>
                  </a:lnTo>
                  <a:lnTo>
                    <a:pt x="75708" y="21787"/>
                  </a:lnTo>
                  <a:lnTo>
                    <a:pt x="52049" y="5845"/>
                  </a:lnTo>
                  <a:lnTo>
                    <a:pt x="23073" y="0"/>
                  </a:lnTo>
                  <a:close/>
                </a:path>
              </a:pathLst>
            </a:custGeom>
            <a:solidFill>
              <a:srgbClr val="F6A86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4108856" y="1157728"/>
              <a:ext cx="289560" cy="318135"/>
            </a:xfrm>
            <a:custGeom>
              <a:avLst/>
              <a:gdLst/>
              <a:ahLst/>
              <a:cxnLst/>
              <a:rect l="l" t="t" r="r" b="b"/>
              <a:pathLst>
                <a:path w="289560" h="318134">
                  <a:moveTo>
                    <a:pt x="263926" y="0"/>
                  </a:moveTo>
                  <a:lnTo>
                    <a:pt x="83880" y="0"/>
                  </a:lnTo>
                  <a:lnTo>
                    <a:pt x="51229" y="6587"/>
                  </a:lnTo>
                  <a:lnTo>
                    <a:pt x="24566" y="24549"/>
                  </a:lnTo>
                  <a:lnTo>
                    <a:pt x="6591" y="51189"/>
                  </a:lnTo>
                  <a:lnTo>
                    <a:pt x="0" y="83807"/>
                  </a:lnTo>
                  <a:lnTo>
                    <a:pt x="0" y="243900"/>
                  </a:lnTo>
                  <a:lnTo>
                    <a:pt x="9811" y="281962"/>
                  </a:lnTo>
                  <a:lnTo>
                    <a:pt x="289285" y="317921"/>
                  </a:lnTo>
                  <a:lnTo>
                    <a:pt x="278734" y="254498"/>
                  </a:lnTo>
                  <a:lnTo>
                    <a:pt x="251717" y="208408"/>
                  </a:lnTo>
                  <a:lnTo>
                    <a:pt x="215184" y="176909"/>
                  </a:lnTo>
                  <a:lnTo>
                    <a:pt x="176089" y="157256"/>
                  </a:lnTo>
                  <a:lnTo>
                    <a:pt x="118018" y="142518"/>
                  </a:lnTo>
                  <a:lnTo>
                    <a:pt x="114665" y="142100"/>
                  </a:lnTo>
                  <a:lnTo>
                    <a:pt x="112135" y="139257"/>
                  </a:lnTo>
                  <a:lnTo>
                    <a:pt x="112135" y="132075"/>
                  </a:lnTo>
                  <a:lnTo>
                    <a:pt x="115122" y="129088"/>
                  </a:lnTo>
                  <a:lnTo>
                    <a:pt x="185501" y="129088"/>
                  </a:lnTo>
                  <a:lnTo>
                    <a:pt x="225892" y="120936"/>
                  </a:lnTo>
                  <a:lnTo>
                    <a:pt x="258881" y="98703"/>
                  </a:lnTo>
                  <a:lnTo>
                    <a:pt x="281127" y="65727"/>
                  </a:lnTo>
                  <a:lnTo>
                    <a:pt x="289285" y="25347"/>
                  </a:lnTo>
                  <a:lnTo>
                    <a:pt x="289285" y="13810"/>
                  </a:lnTo>
                  <a:lnTo>
                    <a:pt x="287294" y="5746"/>
                  </a:lnTo>
                  <a:lnTo>
                    <a:pt x="281863" y="1655"/>
                  </a:lnTo>
                  <a:lnTo>
                    <a:pt x="273803" y="189"/>
                  </a:lnTo>
                  <a:lnTo>
                    <a:pt x="263926" y="0"/>
                  </a:lnTo>
                  <a:close/>
                </a:path>
              </a:pathLst>
            </a:custGeom>
            <a:solidFill>
              <a:srgbClr val="FED2A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4908011" y="864108"/>
              <a:ext cx="278130" cy="858519"/>
            </a:xfrm>
            <a:custGeom>
              <a:avLst/>
              <a:gdLst/>
              <a:ahLst/>
              <a:cxnLst/>
              <a:rect l="l" t="t" r="r" b="b"/>
              <a:pathLst>
                <a:path w="278129" h="858519">
                  <a:moveTo>
                    <a:pt x="220096" y="0"/>
                  </a:moveTo>
                  <a:lnTo>
                    <a:pt x="57698" y="0"/>
                  </a:lnTo>
                  <a:lnTo>
                    <a:pt x="35232" y="4533"/>
                  </a:lnTo>
                  <a:lnTo>
                    <a:pt x="16893" y="16895"/>
                  </a:lnTo>
                  <a:lnTo>
                    <a:pt x="4531" y="35231"/>
                  </a:lnTo>
                  <a:lnTo>
                    <a:pt x="0" y="57686"/>
                  </a:lnTo>
                  <a:lnTo>
                    <a:pt x="0" y="800468"/>
                  </a:lnTo>
                  <a:lnTo>
                    <a:pt x="4531" y="822918"/>
                  </a:lnTo>
                  <a:lnTo>
                    <a:pt x="16893" y="841255"/>
                  </a:lnTo>
                  <a:lnTo>
                    <a:pt x="35232" y="853620"/>
                  </a:lnTo>
                  <a:lnTo>
                    <a:pt x="57698" y="858155"/>
                  </a:lnTo>
                  <a:lnTo>
                    <a:pt x="220096" y="858155"/>
                  </a:lnTo>
                  <a:lnTo>
                    <a:pt x="242566" y="853622"/>
                  </a:lnTo>
                  <a:lnTo>
                    <a:pt x="260916" y="841259"/>
                  </a:lnTo>
                  <a:lnTo>
                    <a:pt x="273288" y="822923"/>
                  </a:lnTo>
                  <a:lnTo>
                    <a:pt x="277825" y="800468"/>
                  </a:lnTo>
                  <a:lnTo>
                    <a:pt x="277825" y="57686"/>
                  </a:lnTo>
                  <a:lnTo>
                    <a:pt x="273288" y="35231"/>
                  </a:lnTo>
                  <a:lnTo>
                    <a:pt x="260916" y="16895"/>
                  </a:lnTo>
                  <a:lnTo>
                    <a:pt x="242566" y="4533"/>
                  </a:lnTo>
                  <a:lnTo>
                    <a:pt x="220096" y="0"/>
                  </a:lnTo>
                  <a:close/>
                </a:path>
              </a:pathLst>
            </a:custGeom>
            <a:solidFill>
              <a:srgbClr val="FE63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5089642" y="864108"/>
              <a:ext cx="135255" cy="858519"/>
            </a:xfrm>
            <a:custGeom>
              <a:avLst/>
              <a:gdLst/>
              <a:ahLst/>
              <a:cxnLst/>
              <a:rect l="l" t="t" r="r" b="b"/>
              <a:pathLst>
                <a:path w="135254" h="858519">
                  <a:moveTo>
                    <a:pt x="76931" y="0"/>
                  </a:moveTo>
                  <a:lnTo>
                    <a:pt x="0" y="0"/>
                  </a:lnTo>
                  <a:lnTo>
                    <a:pt x="22465" y="4533"/>
                  </a:lnTo>
                  <a:lnTo>
                    <a:pt x="40805" y="16895"/>
                  </a:lnTo>
                  <a:lnTo>
                    <a:pt x="53166" y="35231"/>
                  </a:lnTo>
                  <a:lnTo>
                    <a:pt x="57698" y="57686"/>
                  </a:lnTo>
                  <a:lnTo>
                    <a:pt x="57698" y="800468"/>
                  </a:lnTo>
                  <a:lnTo>
                    <a:pt x="53166" y="822923"/>
                  </a:lnTo>
                  <a:lnTo>
                    <a:pt x="40805" y="841259"/>
                  </a:lnTo>
                  <a:lnTo>
                    <a:pt x="22465" y="853622"/>
                  </a:lnTo>
                  <a:lnTo>
                    <a:pt x="0" y="858155"/>
                  </a:lnTo>
                  <a:lnTo>
                    <a:pt x="76931" y="858155"/>
                  </a:lnTo>
                  <a:lnTo>
                    <a:pt x="99414" y="853622"/>
                  </a:lnTo>
                  <a:lnTo>
                    <a:pt x="117763" y="841259"/>
                  </a:lnTo>
                  <a:lnTo>
                    <a:pt x="130128" y="822923"/>
                  </a:lnTo>
                  <a:lnTo>
                    <a:pt x="134660" y="800468"/>
                  </a:lnTo>
                  <a:lnTo>
                    <a:pt x="134660" y="57686"/>
                  </a:lnTo>
                  <a:lnTo>
                    <a:pt x="130128" y="35231"/>
                  </a:lnTo>
                  <a:lnTo>
                    <a:pt x="117763" y="16895"/>
                  </a:lnTo>
                  <a:lnTo>
                    <a:pt x="99414" y="4533"/>
                  </a:lnTo>
                  <a:lnTo>
                    <a:pt x="76931" y="0"/>
                  </a:lnTo>
                  <a:close/>
                </a:path>
              </a:pathLst>
            </a:custGeom>
            <a:solidFill>
              <a:srgbClr val="FD4654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/>
            <p:cNvSpPr/>
            <p:nvPr/>
          </p:nvSpPr>
          <p:spPr>
            <a:xfrm>
              <a:off x="3667780" y="864108"/>
              <a:ext cx="270510" cy="858519"/>
            </a:xfrm>
            <a:custGeom>
              <a:avLst/>
              <a:gdLst/>
              <a:ahLst/>
              <a:cxnLst/>
              <a:rect l="l" t="t" r="r" b="b"/>
              <a:pathLst>
                <a:path w="270510" h="858519">
                  <a:moveTo>
                    <a:pt x="212384" y="0"/>
                  </a:moveTo>
                  <a:lnTo>
                    <a:pt x="57698" y="0"/>
                  </a:lnTo>
                  <a:lnTo>
                    <a:pt x="35232" y="4533"/>
                  </a:lnTo>
                  <a:lnTo>
                    <a:pt x="16893" y="16895"/>
                  </a:lnTo>
                  <a:lnTo>
                    <a:pt x="4531" y="35231"/>
                  </a:lnTo>
                  <a:lnTo>
                    <a:pt x="0" y="57686"/>
                  </a:lnTo>
                  <a:lnTo>
                    <a:pt x="0" y="800468"/>
                  </a:lnTo>
                  <a:lnTo>
                    <a:pt x="4531" y="822918"/>
                  </a:lnTo>
                  <a:lnTo>
                    <a:pt x="16893" y="841255"/>
                  </a:lnTo>
                  <a:lnTo>
                    <a:pt x="35232" y="853620"/>
                  </a:lnTo>
                  <a:lnTo>
                    <a:pt x="57698" y="858155"/>
                  </a:lnTo>
                  <a:lnTo>
                    <a:pt x="212384" y="858155"/>
                  </a:lnTo>
                  <a:lnTo>
                    <a:pt x="234855" y="853622"/>
                  </a:lnTo>
                  <a:lnTo>
                    <a:pt x="253204" y="841259"/>
                  </a:lnTo>
                  <a:lnTo>
                    <a:pt x="265576" y="822923"/>
                  </a:lnTo>
                  <a:lnTo>
                    <a:pt x="270113" y="800468"/>
                  </a:lnTo>
                  <a:lnTo>
                    <a:pt x="270113" y="57686"/>
                  </a:lnTo>
                  <a:lnTo>
                    <a:pt x="265576" y="35231"/>
                  </a:lnTo>
                  <a:lnTo>
                    <a:pt x="253204" y="16895"/>
                  </a:lnTo>
                  <a:lnTo>
                    <a:pt x="234855" y="4533"/>
                  </a:lnTo>
                  <a:lnTo>
                    <a:pt x="212384" y="0"/>
                  </a:lnTo>
                  <a:close/>
                </a:path>
              </a:pathLst>
            </a:custGeom>
            <a:solidFill>
              <a:srgbClr val="FE636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3849380" y="864108"/>
              <a:ext cx="135255" cy="858519"/>
            </a:xfrm>
            <a:custGeom>
              <a:avLst/>
              <a:gdLst/>
              <a:ahLst/>
              <a:cxnLst/>
              <a:rect l="l" t="t" r="r" b="b"/>
              <a:pathLst>
                <a:path w="135254" h="858519">
                  <a:moveTo>
                    <a:pt x="76962" y="0"/>
                  </a:moveTo>
                  <a:lnTo>
                    <a:pt x="0" y="0"/>
                  </a:lnTo>
                  <a:lnTo>
                    <a:pt x="22470" y="4533"/>
                  </a:lnTo>
                  <a:lnTo>
                    <a:pt x="40820" y="16895"/>
                  </a:lnTo>
                  <a:lnTo>
                    <a:pt x="53192" y="35231"/>
                  </a:lnTo>
                  <a:lnTo>
                    <a:pt x="57729" y="57686"/>
                  </a:lnTo>
                  <a:lnTo>
                    <a:pt x="57729" y="800468"/>
                  </a:lnTo>
                  <a:lnTo>
                    <a:pt x="53192" y="822923"/>
                  </a:lnTo>
                  <a:lnTo>
                    <a:pt x="40820" y="841259"/>
                  </a:lnTo>
                  <a:lnTo>
                    <a:pt x="22470" y="853622"/>
                  </a:lnTo>
                  <a:lnTo>
                    <a:pt x="0" y="858155"/>
                  </a:lnTo>
                  <a:lnTo>
                    <a:pt x="76962" y="858155"/>
                  </a:lnTo>
                  <a:lnTo>
                    <a:pt x="99432" y="853622"/>
                  </a:lnTo>
                  <a:lnTo>
                    <a:pt x="117782" y="841259"/>
                  </a:lnTo>
                  <a:lnTo>
                    <a:pt x="130154" y="822923"/>
                  </a:lnTo>
                  <a:lnTo>
                    <a:pt x="134691" y="800468"/>
                  </a:lnTo>
                  <a:lnTo>
                    <a:pt x="134691" y="57686"/>
                  </a:lnTo>
                  <a:lnTo>
                    <a:pt x="130154" y="35231"/>
                  </a:lnTo>
                  <a:lnTo>
                    <a:pt x="117782" y="16895"/>
                  </a:lnTo>
                  <a:lnTo>
                    <a:pt x="99432" y="4533"/>
                  </a:lnTo>
                  <a:lnTo>
                    <a:pt x="76962" y="0"/>
                  </a:lnTo>
                  <a:close/>
                </a:path>
              </a:pathLst>
            </a:custGeom>
            <a:solidFill>
              <a:srgbClr val="FD4654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3976" y="509122"/>
            <a:ext cx="200930" cy="174342"/>
          </a:xfrm>
          <a:prstGeom prst="rect">
            <a:avLst/>
          </a:prstGeom>
        </p:spPr>
      </p:pic>
      <p:sp>
        <p:nvSpPr>
          <p:cNvPr id="25" name="object 25"/>
          <p:cNvSpPr/>
          <p:nvPr/>
        </p:nvSpPr>
        <p:spPr>
          <a:xfrm>
            <a:off x="547992" y="656297"/>
            <a:ext cx="2258060" cy="27305"/>
          </a:xfrm>
          <a:custGeom>
            <a:avLst/>
            <a:gdLst/>
            <a:ahLst/>
            <a:cxnLst/>
            <a:rect l="l" t="t" r="r" b="b"/>
            <a:pathLst>
              <a:path w="2258060" h="27304">
                <a:moveTo>
                  <a:pt x="2257539" y="63"/>
                </a:moveTo>
                <a:lnTo>
                  <a:pt x="0" y="0"/>
                </a:lnTo>
                <a:lnTo>
                  <a:pt x="0" y="26797"/>
                </a:lnTo>
                <a:lnTo>
                  <a:pt x="2257539" y="26847"/>
                </a:lnTo>
                <a:lnTo>
                  <a:pt x="2257539" y="63"/>
                </a:lnTo>
                <a:close/>
              </a:path>
            </a:pathLst>
          </a:custGeom>
          <a:solidFill>
            <a:srgbClr val="1D1D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 txBox="1"/>
          <p:nvPr/>
        </p:nvSpPr>
        <p:spPr>
          <a:xfrm>
            <a:off x="475254" y="473386"/>
            <a:ext cx="2571750" cy="2626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 sz="1050" spc="20" b="1">
                <a:solidFill>
                  <a:srgbClr val="26306F"/>
                </a:solidFill>
                <a:latin typeface="Tahoma"/>
                <a:cs typeface="Tahoma"/>
              </a:rPr>
              <a:t>STRENGTH</a:t>
            </a:r>
            <a:r>
              <a:rPr dirty="0" sz="1050" spc="-4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60" b="1">
                <a:solidFill>
                  <a:srgbClr val="26306F"/>
                </a:solidFill>
                <a:latin typeface="Tahoma"/>
                <a:cs typeface="Tahoma"/>
              </a:rPr>
              <a:t>AND</a:t>
            </a:r>
            <a:r>
              <a:rPr dirty="0" sz="1050" spc="-4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050" spc="50" b="1">
                <a:solidFill>
                  <a:srgbClr val="26306F"/>
                </a:solidFill>
                <a:latin typeface="Tahoma"/>
                <a:cs typeface="Tahoma"/>
              </a:rPr>
              <a:t>WEAKNESS</a:t>
            </a:r>
            <a:endParaRPr sz="10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550">
              <a:latin typeface="Tahoma"/>
              <a:cs typeface="Tahoma"/>
            </a:endParaRPr>
          </a:p>
          <a:p>
            <a:pPr marL="167005" indent="-147955">
              <a:lnSpc>
                <a:spcPct val="100000"/>
              </a:lnSpc>
              <a:buAutoNum type="arabicPeriod"/>
              <a:tabLst>
                <a:tab pos="167640" algn="l"/>
              </a:tabLst>
            </a:pPr>
            <a:r>
              <a:rPr dirty="0" sz="1250" spc="25" b="1">
                <a:solidFill>
                  <a:srgbClr val="26306F"/>
                </a:solidFill>
                <a:latin typeface="Tahoma"/>
                <a:cs typeface="Tahoma"/>
              </a:rPr>
              <a:t>Creative</a:t>
            </a:r>
            <a:endParaRPr sz="1250">
              <a:latin typeface="Tahoma"/>
              <a:cs typeface="Tahoma"/>
            </a:endParaRPr>
          </a:p>
          <a:p>
            <a:pPr marL="201295" indent="-182245">
              <a:lnSpc>
                <a:spcPct val="100000"/>
              </a:lnSpc>
              <a:spcBef>
                <a:spcPts val="300"/>
              </a:spcBef>
              <a:buAutoNum type="arabicPeriod"/>
              <a:tabLst>
                <a:tab pos="201930" algn="l"/>
              </a:tabLst>
            </a:pPr>
            <a:r>
              <a:rPr dirty="0" sz="1250" spc="45" b="1">
                <a:solidFill>
                  <a:srgbClr val="26306F"/>
                </a:solidFill>
                <a:latin typeface="Tahoma"/>
                <a:cs typeface="Tahoma"/>
              </a:rPr>
              <a:t>Hard</a:t>
            </a:r>
            <a:r>
              <a:rPr dirty="0" sz="1250" spc="-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0" b="1">
                <a:solidFill>
                  <a:srgbClr val="26306F"/>
                </a:solidFill>
                <a:latin typeface="Tahoma"/>
                <a:cs typeface="Tahoma"/>
              </a:rPr>
              <a:t>worker</a:t>
            </a:r>
            <a:endParaRPr sz="1250">
              <a:latin typeface="Tahoma"/>
              <a:cs typeface="Tahoma"/>
            </a:endParaRPr>
          </a:p>
          <a:p>
            <a:pPr marL="200025" indent="-180975">
              <a:lnSpc>
                <a:spcPct val="100000"/>
              </a:lnSpc>
              <a:spcBef>
                <a:spcPts val="295"/>
              </a:spcBef>
              <a:buAutoNum type="arabicPeriod"/>
              <a:tabLst>
                <a:tab pos="200660" algn="l"/>
              </a:tabLst>
            </a:pPr>
            <a:r>
              <a:rPr dirty="0" sz="1250" spc="50" b="1">
                <a:solidFill>
                  <a:srgbClr val="26306F"/>
                </a:solidFill>
                <a:latin typeface="Tahoma"/>
                <a:cs typeface="Tahoma"/>
              </a:rPr>
              <a:t>Organized</a:t>
            </a:r>
            <a:endParaRPr sz="1250">
              <a:latin typeface="Tahoma"/>
              <a:cs typeface="Tahoma"/>
            </a:endParaRPr>
          </a:p>
          <a:p>
            <a:pPr marL="219075" indent="-200025">
              <a:lnSpc>
                <a:spcPct val="100000"/>
              </a:lnSpc>
              <a:spcBef>
                <a:spcPts val="325"/>
              </a:spcBef>
              <a:buAutoNum type="arabicPeriod"/>
              <a:tabLst>
                <a:tab pos="219710" algn="l"/>
              </a:tabLst>
            </a:pP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Empathize</a:t>
            </a:r>
            <a:r>
              <a:rPr dirty="0" sz="125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with</a:t>
            </a:r>
            <a:r>
              <a:rPr dirty="0" sz="1250" spc="-2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people</a:t>
            </a:r>
            <a:endParaRPr sz="12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450">
              <a:latin typeface="Tahoma"/>
              <a:cs typeface="Tahoma"/>
            </a:endParaRPr>
          </a:p>
          <a:p>
            <a:pPr marL="156845" indent="-144780">
              <a:lnSpc>
                <a:spcPct val="100000"/>
              </a:lnSpc>
              <a:buAutoNum type="arabicPeriod"/>
              <a:tabLst>
                <a:tab pos="157480" algn="l"/>
              </a:tabLst>
            </a:pP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Perfectionist</a:t>
            </a:r>
            <a:endParaRPr sz="1250">
              <a:latin typeface="Tahoma"/>
              <a:cs typeface="Tahoma"/>
            </a:endParaRPr>
          </a:p>
          <a:p>
            <a:pPr marL="191135" indent="-179070">
              <a:lnSpc>
                <a:spcPct val="100000"/>
              </a:lnSpc>
              <a:spcBef>
                <a:spcPts val="275"/>
              </a:spcBef>
              <a:buAutoNum type="arabicPeriod"/>
              <a:tabLst>
                <a:tab pos="191770" algn="l"/>
              </a:tabLst>
            </a:pP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Very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Detail</a:t>
            </a:r>
            <a:r>
              <a:rPr dirty="0" sz="125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0" b="1">
                <a:solidFill>
                  <a:srgbClr val="26306F"/>
                </a:solidFill>
                <a:latin typeface="Tahoma"/>
                <a:cs typeface="Tahoma"/>
              </a:rPr>
              <a:t>Oriented</a:t>
            </a:r>
            <a:r>
              <a:rPr dirty="0" sz="1250" spc="-3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55" b="1">
                <a:solidFill>
                  <a:srgbClr val="26306F"/>
                </a:solidFill>
                <a:latin typeface="Tahoma"/>
                <a:cs typeface="Tahoma"/>
              </a:rPr>
              <a:t>and</a:t>
            </a:r>
            <a:endParaRPr sz="1250">
              <a:latin typeface="Tahoma"/>
              <a:cs typeface="Tahoma"/>
            </a:endParaRPr>
          </a:p>
          <a:p>
            <a:pPr marL="189865">
              <a:lnSpc>
                <a:spcPct val="100000"/>
              </a:lnSpc>
              <a:spcBef>
                <a:spcPts val="270"/>
              </a:spcBef>
            </a:pPr>
            <a:r>
              <a:rPr dirty="0" sz="1250" spc="15" b="1">
                <a:solidFill>
                  <a:srgbClr val="26306F"/>
                </a:solidFill>
                <a:latin typeface="Tahoma"/>
                <a:cs typeface="Tahoma"/>
              </a:rPr>
              <a:t>Over</a:t>
            </a:r>
            <a:r>
              <a:rPr dirty="0" sz="1250" spc="-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20" b="1">
                <a:solidFill>
                  <a:srgbClr val="26306F"/>
                </a:solidFill>
                <a:latin typeface="Tahoma"/>
                <a:cs typeface="Tahoma"/>
              </a:rPr>
              <a:t>Analyse</a:t>
            </a:r>
            <a:r>
              <a:rPr dirty="0" sz="1250" spc="-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25" b="1">
                <a:solidFill>
                  <a:srgbClr val="26306F"/>
                </a:solidFill>
                <a:latin typeface="Tahoma"/>
                <a:cs typeface="Tahoma"/>
              </a:rPr>
              <a:t>Things</a:t>
            </a:r>
            <a:endParaRPr sz="1250">
              <a:latin typeface="Tahoma"/>
              <a:cs typeface="Tahoma"/>
            </a:endParaRPr>
          </a:p>
          <a:p>
            <a:pPr marL="12700" marR="5080">
              <a:lnSpc>
                <a:spcPts val="1770"/>
              </a:lnSpc>
              <a:spcBef>
                <a:spcPts val="85"/>
              </a:spcBef>
              <a:buAutoNum type="arabicPeriod" startAt="3"/>
              <a:tabLst>
                <a:tab pos="189865" algn="l"/>
              </a:tabLst>
            </a:pPr>
            <a:r>
              <a:rPr dirty="0" sz="1250" spc="35" b="1">
                <a:solidFill>
                  <a:srgbClr val="26306F"/>
                </a:solidFill>
                <a:latin typeface="Tahoma"/>
                <a:cs typeface="Tahoma"/>
              </a:rPr>
              <a:t>Having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30" b="1">
                <a:solidFill>
                  <a:srgbClr val="26306F"/>
                </a:solidFill>
                <a:latin typeface="Tahoma"/>
                <a:cs typeface="Tahoma"/>
              </a:rPr>
              <a:t>Difﬁculty</a:t>
            </a:r>
            <a:r>
              <a:rPr dirty="0" sz="1250" spc="-35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spc="40" b="1">
                <a:solidFill>
                  <a:srgbClr val="26306F"/>
                </a:solidFill>
                <a:latin typeface="Tahoma"/>
                <a:cs typeface="Tahoma"/>
              </a:rPr>
              <a:t>Delegating </a:t>
            </a:r>
            <a:r>
              <a:rPr dirty="0" sz="1250" spc="-350" b="1">
                <a:solidFill>
                  <a:srgbClr val="26306F"/>
                </a:solidFill>
                <a:latin typeface="Tahoma"/>
                <a:cs typeface="Tahoma"/>
              </a:rPr>
              <a:t> </a:t>
            </a:r>
            <a:r>
              <a:rPr dirty="0" sz="1250" b="1">
                <a:solidFill>
                  <a:srgbClr val="26306F"/>
                </a:solidFill>
                <a:latin typeface="Tahoma"/>
                <a:cs typeface="Tahoma"/>
              </a:rPr>
              <a:t>Tasks</a:t>
            </a:r>
            <a:endParaRPr sz="1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25922" y="652368"/>
            <a:ext cx="1852295" cy="5632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500" spc="30" b="1">
                <a:solidFill>
                  <a:srgbClr val="26306F"/>
                </a:solidFill>
                <a:latin typeface="Tahoma"/>
                <a:cs typeface="Tahoma"/>
              </a:rPr>
              <a:t>T</a:t>
            </a:r>
            <a:r>
              <a:rPr dirty="0" sz="3500" spc="190" b="1">
                <a:solidFill>
                  <a:srgbClr val="26306F"/>
                </a:solidFill>
                <a:latin typeface="Tahoma"/>
                <a:cs typeface="Tahoma"/>
              </a:rPr>
              <a:t>h</a:t>
            </a:r>
            <a:r>
              <a:rPr dirty="0" sz="3500" spc="75" b="1">
                <a:solidFill>
                  <a:srgbClr val="26306F"/>
                </a:solidFill>
                <a:latin typeface="Tahoma"/>
                <a:cs typeface="Tahoma"/>
              </a:rPr>
              <a:t>a</a:t>
            </a:r>
            <a:r>
              <a:rPr dirty="0" sz="3500" spc="190" b="1">
                <a:solidFill>
                  <a:srgbClr val="26306F"/>
                </a:solidFill>
                <a:latin typeface="Tahoma"/>
                <a:cs typeface="Tahoma"/>
              </a:rPr>
              <a:t>n</a:t>
            </a:r>
            <a:r>
              <a:rPr dirty="0" sz="3500" spc="150" b="1">
                <a:solidFill>
                  <a:srgbClr val="26306F"/>
                </a:solidFill>
                <a:latin typeface="Tahoma"/>
                <a:cs typeface="Tahoma"/>
              </a:rPr>
              <a:t>k</a:t>
            </a:r>
            <a:r>
              <a:rPr dirty="0" sz="3500" spc="-55" b="1">
                <a:solidFill>
                  <a:srgbClr val="26306F"/>
                </a:solidFill>
                <a:latin typeface="Tahoma"/>
                <a:cs typeface="Tahoma"/>
              </a:rPr>
              <a:t>s!</a:t>
            </a:r>
            <a:endParaRPr sz="35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28405" y="1318908"/>
            <a:ext cx="1812289" cy="5765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dirty="0" sz="1000" spc="55">
                <a:solidFill>
                  <a:srgbClr val="FBBB00"/>
                </a:solidFill>
                <a:latin typeface="Verdana"/>
                <a:cs typeface="Verdana"/>
              </a:rPr>
              <a:t>D</a:t>
            </a:r>
            <a:r>
              <a:rPr dirty="0" sz="1000" spc="20">
                <a:solidFill>
                  <a:srgbClr val="FBBB00"/>
                </a:solidFill>
                <a:latin typeface="Verdana"/>
                <a:cs typeface="Verdana"/>
              </a:rPr>
              <a:t>o</a:t>
            </a:r>
            <a:r>
              <a:rPr dirty="0" sz="1000" spc="-90">
                <a:solidFill>
                  <a:srgbClr val="FBBB00"/>
                </a:solidFill>
                <a:latin typeface="Verdana"/>
                <a:cs typeface="Verdana"/>
              </a:rPr>
              <a:t> </a:t>
            </a:r>
            <a:r>
              <a:rPr dirty="0" sz="1000" spc="-70">
                <a:solidFill>
                  <a:srgbClr val="FBBB00"/>
                </a:solidFill>
                <a:latin typeface="Verdana"/>
                <a:cs typeface="Verdana"/>
              </a:rPr>
              <a:t>y</a:t>
            </a:r>
            <a:r>
              <a:rPr dirty="0" sz="1000" spc="15">
                <a:solidFill>
                  <a:srgbClr val="FBBB00"/>
                </a:solidFill>
                <a:latin typeface="Verdana"/>
                <a:cs typeface="Verdana"/>
              </a:rPr>
              <a:t>o</a:t>
            </a:r>
            <a:r>
              <a:rPr dirty="0" sz="1000" spc="40">
                <a:solidFill>
                  <a:srgbClr val="FBBB00"/>
                </a:solidFill>
                <a:latin typeface="Verdana"/>
                <a:cs typeface="Verdana"/>
              </a:rPr>
              <a:t>u</a:t>
            </a:r>
            <a:r>
              <a:rPr dirty="0" sz="1000" spc="-90">
                <a:solidFill>
                  <a:srgbClr val="FBBB00"/>
                </a:solidFill>
                <a:latin typeface="Verdana"/>
                <a:cs typeface="Verdana"/>
              </a:rPr>
              <a:t> </a:t>
            </a:r>
            <a:r>
              <a:rPr dirty="0" sz="1000" spc="40">
                <a:solidFill>
                  <a:srgbClr val="FBBB00"/>
                </a:solidFill>
                <a:latin typeface="Verdana"/>
                <a:cs typeface="Verdana"/>
              </a:rPr>
              <a:t>h</a:t>
            </a:r>
            <a:r>
              <a:rPr dirty="0" sz="1000" spc="-25">
                <a:solidFill>
                  <a:srgbClr val="FBBB00"/>
                </a:solidFill>
                <a:latin typeface="Verdana"/>
                <a:cs typeface="Verdana"/>
              </a:rPr>
              <a:t>a</a:t>
            </a:r>
            <a:r>
              <a:rPr dirty="0" sz="1000" spc="-70">
                <a:solidFill>
                  <a:srgbClr val="FBBB00"/>
                </a:solidFill>
                <a:latin typeface="Verdana"/>
                <a:cs typeface="Verdana"/>
              </a:rPr>
              <a:t>v</a:t>
            </a:r>
            <a:r>
              <a:rPr dirty="0" sz="1000" spc="10">
                <a:solidFill>
                  <a:srgbClr val="FBBB00"/>
                </a:solidFill>
                <a:latin typeface="Verdana"/>
                <a:cs typeface="Verdana"/>
              </a:rPr>
              <a:t>e</a:t>
            </a:r>
            <a:r>
              <a:rPr dirty="0" sz="1000" spc="-90">
                <a:solidFill>
                  <a:srgbClr val="FBBB00"/>
                </a:solidFill>
                <a:latin typeface="Verdana"/>
                <a:cs typeface="Verdana"/>
              </a:rPr>
              <a:t> </a:t>
            </a:r>
            <a:r>
              <a:rPr dirty="0" sz="1000" spc="-15">
                <a:solidFill>
                  <a:srgbClr val="FBBB00"/>
                </a:solidFill>
                <a:latin typeface="Verdana"/>
                <a:cs typeface="Verdana"/>
              </a:rPr>
              <a:t>a</a:t>
            </a:r>
            <a:r>
              <a:rPr dirty="0" sz="1000" spc="30">
                <a:solidFill>
                  <a:srgbClr val="FBBB00"/>
                </a:solidFill>
                <a:latin typeface="Verdana"/>
                <a:cs typeface="Verdana"/>
              </a:rPr>
              <a:t>n</a:t>
            </a:r>
            <a:r>
              <a:rPr dirty="0" sz="1000" spc="-50">
                <a:solidFill>
                  <a:srgbClr val="FBBB00"/>
                </a:solidFill>
                <a:latin typeface="Verdana"/>
                <a:cs typeface="Verdana"/>
              </a:rPr>
              <a:t>y</a:t>
            </a:r>
            <a:r>
              <a:rPr dirty="0" sz="1000" spc="-90">
                <a:solidFill>
                  <a:srgbClr val="FBBB00"/>
                </a:solidFill>
                <a:latin typeface="Verdana"/>
                <a:cs typeface="Verdana"/>
              </a:rPr>
              <a:t> </a:t>
            </a:r>
            <a:r>
              <a:rPr dirty="0" sz="1000" spc="50">
                <a:solidFill>
                  <a:srgbClr val="FBBB00"/>
                </a:solidFill>
                <a:latin typeface="Verdana"/>
                <a:cs typeface="Verdana"/>
              </a:rPr>
              <a:t>q</a:t>
            </a:r>
            <a:r>
              <a:rPr dirty="0" sz="1000" spc="35">
                <a:solidFill>
                  <a:srgbClr val="FBBB00"/>
                </a:solidFill>
                <a:latin typeface="Verdana"/>
                <a:cs typeface="Verdana"/>
              </a:rPr>
              <a:t>u</a:t>
            </a:r>
            <a:r>
              <a:rPr dirty="0" sz="1000" spc="5">
                <a:solidFill>
                  <a:srgbClr val="FBBB00"/>
                </a:solidFill>
                <a:latin typeface="Verdana"/>
                <a:cs typeface="Verdana"/>
              </a:rPr>
              <a:t>e</a:t>
            </a:r>
            <a:r>
              <a:rPr dirty="0" sz="1000" spc="-10">
                <a:solidFill>
                  <a:srgbClr val="FBBB00"/>
                </a:solidFill>
                <a:latin typeface="Verdana"/>
                <a:cs typeface="Verdana"/>
              </a:rPr>
              <a:t>s</a:t>
            </a:r>
            <a:r>
              <a:rPr dirty="0" sz="1000" spc="-15">
                <a:solidFill>
                  <a:srgbClr val="FBBB00"/>
                </a:solidFill>
                <a:latin typeface="Verdana"/>
                <a:cs typeface="Verdana"/>
              </a:rPr>
              <a:t>t</a:t>
            </a:r>
            <a:r>
              <a:rPr dirty="0" sz="1000" spc="5">
                <a:solidFill>
                  <a:srgbClr val="FBBB00"/>
                </a:solidFill>
                <a:latin typeface="Verdana"/>
                <a:cs typeface="Verdana"/>
              </a:rPr>
              <a:t>i</a:t>
            </a:r>
            <a:r>
              <a:rPr dirty="0" sz="1000" spc="5">
                <a:solidFill>
                  <a:srgbClr val="FBBB00"/>
                </a:solidFill>
                <a:latin typeface="Verdana"/>
                <a:cs typeface="Verdana"/>
              </a:rPr>
              <a:t>o</a:t>
            </a:r>
            <a:r>
              <a:rPr dirty="0" sz="1000" spc="40">
                <a:solidFill>
                  <a:srgbClr val="FBBB00"/>
                </a:solidFill>
                <a:latin typeface="Verdana"/>
                <a:cs typeface="Verdana"/>
              </a:rPr>
              <a:t>n</a:t>
            </a:r>
            <a:r>
              <a:rPr dirty="0" sz="1000" spc="-50">
                <a:solidFill>
                  <a:srgbClr val="FBBB00"/>
                </a:solidFill>
                <a:latin typeface="Verdana"/>
                <a:cs typeface="Verdana"/>
              </a:rPr>
              <a:t>s</a:t>
            </a:r>
            <a:r>
              <a:rPr dirty="0" sz="1000" spc="15">
                <a:solidFill>
                  <a:srgbClr val="FBBB00"/>
                </a:solidFill>
                <a:latin typeface="Verdana"/>
                <a:cs typeface="Verdana"/>
              </a:rPr>
              <a:t>?  </a:t>
            </a:r>
            <a:r>
              <a:rPr dirty="0" sz="1000">
                <a:solidFill>
                  <a:srgbClr val="26306F"/>
                </a:solidFill>
                <a:latin typeface="Verdana"/>
                <a:cs typeface="Verdana"/>
                <a:hlinkClick r:id="rId2"/>
              </a:rPr>
              <a:t>jinadrakaran69@gmail.com</a:t>
            </a:r>
            <a:endParaRPr sz="1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 sz="1000" spc="-245">
                <a:solidFill>
                  <a:srgbClr val="26306F"/>
                </a:solidFill>
                <a:latin typeface="Verdana"/>
                <a:cs typeface="Verdana"/>
              </a:rPr>
              <a:t>+</a:t>
            </a:r>
            <a:r>
              <a:rPr dirty="0" sz="1000" spc="-30">
                <a:solidFill>
                  <a:srgbClr val="26306F"/>
                </a:solidFill>
                <a:latin typeface="Verdana"/>
                <a:cs typeface="Verdana"/>
              </a:rPr>
              <a:t>9</a:t>
            </a:r>
            <a:r>
              <a:rPr dirty="0" sz="1000" spc="-275">
                <a:solidFill>
                  <a:srgbClr val="26306F"/>
                </a:solidFill>
                <a:latin typeface="Verdana"/>
                <a:cs typeface="Verdana"/>
              </a:rPr>
              <a:t>1</a:t>
            </a:r>
            <a:r>
              <a:rPr dirty="0" sz="1000" spc="-90">
                <a:solidFill>
                  <a:srgbClr val="26306F"/>
                </a:solidFill>
                <a:latin typeface="Verdana"/>
                <a:cs typeface="Verdana"/>
              </a:rPr>
              <a:t> </a:t>
            </a:r>
            <a:r>
              <a:rPr dirty="0" sz="1000">
                <a:solidFill>
                  <a:srgbClr val="26306F"/>
                </a:solidFill>
                <a:latin typeface="Verdana"/>
                <a:cs typeface="Verdana"/>
              </a:rPr>
              <a:t>8</a:t>
            </a:r>
            <a:r>
              <a:rPr dirty="0" sz="1000" spc="-70">
                <a:solidFill>
                  <a:srgbClr val="26306F"/>
                </a:solidFill>
                <a:latin typeface="Verdana"/>
                <a:cs typeface="Verdana"/>
              </a:rPr>
              <a:t>2</a:t>
            </a:r>
            <a:r>
              <a:rPr dirty="0" sz="1000" spc="25">
                <a:solidFill>
                  <a:srgbClr val="26306F"/>
                </a:solidFill>
                <a:latin typeface="Verdana"/>
                <a:cs typeface="Verdana"/>
              </a:rPr>
              <a:t>00</a:t>
            </a:r>
            <a:r>
              <a:rPr dirty="0" sz="1000" spc="-30">
                <a:solidFill>
                  <a:srgbClr val="26306F"/>
                </a:solidFill>
                <a:latin typeface="Verdana"/>
                <a:cs typeface="Verdana"/>
              </a:rPr>
              <a:t>6</a:t>
            </a:r>
            <a:r>
              <a:rPr dirty="0" sz="1000" spc="-70">
                <a:solidFill>
                  <a:srgbClr val="26306F"/>
                </a:solidFill>
                <a:latin typeface="Verdana"/>
                <a:cs typeface="Verdana"/>
              </a:rPr>
              <a:t>2</a:t>
            </a:r>
            <a:r>
              <a:rPr dirty="0" sz="1000" spc="-65">
                <a:solidFill>
                  <a:srgbClr val="26306F"/>
                </a:solidFill>
                <a:latin typeface="Verdana"/>
                <a:cs typeface="Verdana"/>
              </a:rPr>
              <a:t>7</a:t>
            </a:r>
            <a:r>
              <a:rPr dirty="0" sz="1000" spc="-75">
                <a:solidFill>
                  <a:srgbClr val="26306F"/>
                </a:solidFill>
                <a:latin typeface="Verdana"/>
                <a:cs typeface="Verdana"/>
              </a:rPr>
              <a:t>5</a:t>
            </a:r>
            <a:r>
              <a:rPr dirty="0" sz="1000" spc="-35">
                <a:solidFill>
                  <a:srgbClr val="26306F"/>
                </a:solidFill>
                <a:latin typeface="Verdana"/>
                <a:cs typeface="Verdana"/>
              </a:rPr>
              <a:t>6</a:t>
            </a:r>
            <a:r>
              <a:rPr dirty="0" sz="1000" spc="-45">
                <a:solidFill>
                  <a:srgbClr val="26306F"/>
                </a:solidFill>
                <a:latin typeface="Verdana"/>
                <a:cs typeface="Verdana"/>
              </a:rPr>
              <a:t>7</a:t>
            </a:r>
            <a:endParaRPr sz="1000">
              <a:latin typeface="Verdana"/>
              <a:cs typeface="Verdan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38807" y="2073722"/>
            <a:ext cx="1151255" cy="256540"/>
            <a:chOff x="738807" y="2073722"/>
            <a:chExt cx="1151255" cy="2565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40062" y="2073722"/>
              <a:ext cx="249530" cy="24964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191530" y="2073984"/>
              <a:ext cx="255904" cy="255904"/>
            </a:xfrm>
            <a:custGeom>
              <a:avLst/>
              <a:gdLst/>
              <a:ahLst/>
              <a:cxnLst/>
              <a:rect l="l" t="t" r="r" b="b"/>
              <a:pathLst>
                <a:path w="255905" h="255905">
                  <a:moveTo>
                    <a:pt x="127860" y="0"/>
                  </a:moveTo>
                  <a:lnTo>
                    <a:pt x="78907" y="9669"/>
                  </a:lnTo>
                  <a:lnTo>
                    <a:pt x="37444" y="37447"/>
                  </a:lnTo>
                  <a:lnTo>
                    <a:pt x="9667" y="78899"/>
                  </a:lnTo>
                  <a:lnTo>
                    <a:pt x="0" y="127863"/>
                  </a:lnTo>
                  <a:lnTo>
                    <a:pt x="2455" y="152999"/>
                  </a:lnTo>
                  <a:lnTo>
                    <a:pt x="21407" y="198762"/>
                  </a:lnTo>
                  <a:lnTo>
                    <a:pt x="56962" y="234316"/>
                  </a:lnTo>
                  <a:lnTo>
                    <a:pt x="102724" y="253268"/>
                  </a:lnTo>
                  <a:lnTo>
                    <a:pt x="127860" y="255724"/>
                  </a:lnTo>
                  <a:lnTo>
                    <a:pt x="153001" y="253268"/>
                  </a:lnTo>
                  <a:lnTo>
                    <a:pt x="171557" y="247650"/>
                  </a:lnTo>
                  <a:lnTo>
                    <a:pt x="127860" y="247650"/>
                  </a:lnTo>
                  <a:lnTo>
                    <a:pt x="81275" y="238220"/>
                  </a:lnTo>
                  <a:lnTo>
                    <a:pt x="43194" y="212523"/>
                  </a:lnTo>
                  <a:lnTo>
                    <a:pt x="17499" y="174442"/>
                  </a:lnTo>
                  <a:lnTo>
                    <a:pt x="8071" y="127863"/>
                  </a:lnTo>
                  <a:lnTo>
                    <a:pt x="17499" y="81279"/>
                  </a:lnTo>
                  <a:lnTo>
                    <a:pt x="43194" y="43197"/>
                  </a:lnTo>
                  <a:lnTo>
                    <a:pt x="81275" y="17502"/>
                  </a:lnTo>
                  <a:lnTo>
                    <a:pt x="127860" y="8074"/>
                  </a:lnTo>
                  <a:lnTo>
                    <a:pt x="171552" y="8074"/>
                  </a:lnTo>
                  <a:lnTo>
                    <a:pt x="153001" y="2455"/>
                  </a:lnTo>
                  <a:lnTo>
                    <a:pt x="127860" y="0"/>
                  </a:lnTo>
                  <a:close/>
                </a:path>
                <a:path w="255905" h="255905">
                  <a:moveTo>
                    <a:pt x="171552" y="8074"/>
                  </a:moveTo>
                  <a:lnTo>
                    <a:pt x="127860" y="8074"/>
                  </a:lnTo>
                  <a:lnTo>
                    <a:pt x="174445" y="17502"/>
                  </a:lnTo>
                  <a:lnTo>
                    <a:pt x="212526" y="43197"/>
                  </a:lnTo>
                  <a:lnTo>
                    <a:pt x="238222" y="81279"/>
                  </a:lnTo>
                  <a:lnTo>
                    <a:pt x="247650" y="127863"/>
                  </a:lnTo>
                  <a:lnTo>
                    <a:pt x="238222" y="174442"/>
                  </a:lnTo>
                  <a:lnTo>
                    <a:pt x="212526" y="212523"/>
                  </a:lnTo>
                  <a:lnTo>
                    <a:pt x="174445" y="238220"/>
                  </a:lnTo>
                  <a:lnTo>
                    <a:pt x="127860" y="247650"/>
                  </a:lnTo>
                  <a:lnTo>
                    <a:pt x="171557" y="247650"/>
                  </a:lnTo>
                  <a:lnTo>
                    <a:pt x="218276" y="218279"/>
                  </a:lnTo>
                  <a:lnTo>
                    <a:pt x="246053" y="176817"/>
                  </a:lnTo>
                  <a:lnTo>
                    <a:pt x="255721" y="127863"/>
                  </a:lnTo>
                  <a:lnTo>
                    <a:pt x="253265" y="102720"/>
                  </a:lnTo>
                  <a:lnTo>
                    <a:pt x="234313" y="56957"/>
                  </a:lnTo>
                  <a:lnTo>
                    <a:pt x="198760" y="21409"/>
                  </a:lnTo>
                  <a:lnTo>
                    <a:pt x="176818" y="9669"/>
                  </a:lnTo>
                  <a:lnTo>
                    <a:pt x="171552" y="8074"/>
                  </a:lnTo>
                  <a:close/>
                </a:path>
              </a:pathLst>
            </a:custGeom>
            <a:solidFill>
              <a:srgbClr val="26306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45370" y="2127814"/>
              <a:ext cx="153436" cy="13729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8807" y="2076879"/>
              <a:ext cx="252734" cy="25274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6306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2023-11-20T12:51:45Z</dcterms:created>
  <dcterms:modified xsi:type="dcterms:W3CDTF">2023-11-20T12:51:45Z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LastSaved">
    <vt:filetime>2023-11-20T00:00:00Z</vt:filetime>
  </property>
</Properties>
</file>