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-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2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06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06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51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25416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Virtual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7308" y="4157933"/>
            <a:ext cx="3995808" cy="112794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By,</a:t>
            </a:r>
          </a:p>
          <a:p>
            <a:pPr lvl="1" algn="l"/>
            <a:r>
              <a:rPr lang="en-US" dirty="0"/>
              <a:t>Amol Londhe</a:t>
            </a:r>
          </a:p>
          <a:p>
            <a:pPr lvl="1" algn="l"/>
            <a:r>
              <a:rPr lang="en-US" dirty="0"/>
              <a:t>Vishal </a:t>
            </a:r>
            <a:r>
              <a:rPr lang="en-US" dirty="0" err="1"/>
              <a:t>Birajdar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6" y="152400"/>
            <a:ext cx="5357458" cy="108284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Introduction Of Virtual Assistant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62500" lnSpcReduction="20000"/>
          </a:bodyPr>
          <a:lstStyle/>
          <a:p>
            <a:pPr marL="36900" lvl="0" indent="0">
              <a:buNone/>
            </a:pPr>
            <a:r>
              <a:rPr lang="en-US" sz="2400" dirty="0"/>
              <a:t>Virtual Assistant software is a program that can understand  voice commands from user.</a:t>
            </a:r>
          </a:p>
          <a:p>
            <a:pPr marL="36900" lvl="0" indent="0">
              <a:buNone/>
            </a:pPr>
            <a:r>
              <a:rPr lang="en-US" sz="2400" dirty="0"/>
              <a:t>Perform task as per user commands without touch keyboard  in voice command mode.</a:t>
            </a:r>
          </a:p>
          <a:p>
            <a:pPr marL="36900" lvl="0" indent="0">
              <a:buNone/>
            </a:pPr>
            <a:r>
              <a:rPr lang="en-US" sz="2400" dirty="0"/>
              <a:t>As well as that can get keyboard inputs from user for performing task.</a:t>
            </a:r>
          </a:p>
          <a:p>
            <a:pPr marL="36900" lvl="0" indent="0">
              <a:buNone/>
            </a:pPr>
            <a:r>
              <a:rPr lang="en-US" sz="2400" dirty="0"/>
              <a:t>It can do any calculation from user voice command or keyboard inputs.</a:t>
            </a:r>
          </a:p>
          <a:p>
            <a:pPr marL="36900" lvl="0" indent="0">
              <a:buNone/>
            </a:pPr>
            <a:r>
              <a:rPr lang="en-US" sz="2600" dirty="0"/>
              <a:t>It can use microphone that listen for specific spoken commands from you and can answer back in a voice that you select. </a:t>
            </a:r>
          </a:p>
          <a:p>
            <a:pPr marL="36900" lvl="0" indent="0">
              <a:buNone/>
            </a:pPr>
            <a:r>
              <a:rPr lang="en-US" sz="2600" dirty="0"/>
              <a:t>User can give  either voice query  or keyboard input,</a:t>
            </a:r>
          </a:p>
          <a:p>
            <a:pPr marL="36900" lvl="0" indent="0">
              <a:buNone/>
            </a:pPr>
            <a:r>
              <a:rPr lang="en-US" sz="2600" dirty="0"/>
              <a:t>Virtual Assistant can get back the answer of that query or  input .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6" y="152400"/>
            <a:ext cx="5357458" cy="1082842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Modules Involved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77500" lnSpcReduction="20000"/>
          </a:bodyPr>
          <a:lstStyle/>
          <a:p>
            <a:pPr marL="36900" lvl="0" indent="0">
              <a:buNone/>
            </a:pPr>
            <a:r>
              <a:rPr lang="en-US" sz="2400" dirty="0"/>
              <a:t>*Python</a:t>
            </a:r>
          </a:p>
          <a:p>
            <a:pPr marL="36900" lvl="0" indent="0">
              <a:buNone/>
            </a:pPr>
            <a:r>
              <a:rPr lang="en-US" sz="2400" dirty="0"/>
              <a:t>     1)Pyttsx3</a:t>
            </a:r>
          </a:p>
          <a:p>
            <a:pPr marL="36900" lvl="0" indent="0">
              <a:buNone/>
            </a:pPr>
            <a:r>
              <a:rPr lang="en-US" sz="2400" dirty="0"/>
              <a:t>     2)</a:t>
            </a:r>
            <a:r>
              <a:rPr lang="en-US" sz="2400" dirty="0" err="1"/>
              <a:t>SpeechRecognition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     3)</a:t>
            </a:r>
            <a:r>
              <a:rPr lang="en-US" sz="2400" dirty="0" err="1"/>
              <a:t>PyAudio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	4)</a:t>
            </a:r>
            <a:r>
              <a:rPr lang="en-US" sz="2400" dirty="0" err="1"/>
              <a:t>Webrowser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	5)Datetime</a:t>
            </a:r>
          </a:p>
          <a:p>
            <a:pPr marL="36900" lvl="0" indent="0">
              <a:buNone/>
            </a:pPr>
            <a:r>
              <a:rPr lang="en-US" sz="2400" dirty="0"/>
              <a:t>	6)</a:t>
            </a:r>
            <a:r>
              <a:rPr lang="en-US" sz="2400" dirty="0" err="1"/>
              <a:t>Kivy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	7)Wikipedia</a:t>
            </a:r>
          </a:p>
          <a:p>
            <a:pPr marL="36900" lvl="0" indent="0">
              <a:buNone/>
            </a:pPr>
            <a:r>
              <a:rPr lang="en-US" sz="2400" dirty="0"/>
              <a:t>	8)</a:t>
            </a:r>
            <a:r>
              <a:rPr lang="en-US" sz="2400" dirty="0" err="1"/>
              <a:t>Smtplib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	9)OS</a:t>
            </a:r>
          </a:p>
        </p:txBody>
      </p:sp>
    </p:spTree>
    <p:extLst>
      <p:ext uri="{BB962C8B-B14F-4D97-AF65-F5344CB8AC3E}">
        <p14:creationId xmlns:p14="http://schemas.microsoft.com/office/powerpoint/2010/main" val="396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6" y="152400"/>
            <a:ext cx="5357458" cy="72189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Scope Of Virtual Assistant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62500" lnSpcReduction="20000"/>
          </a:bodyPr>
          <a:lstStyle/>
          <a:p>
            <a:pPr marL="36900" lvl="0" indent="0">
              <a:buNone/>
            </a:pPr>
            <a:r>
              <a:rPr lang="en-US" sz="2400" dirty="0"/>
              <a:t>Virtual Assistant can perform various tasks such as :</a:t>
            </a:r>
          </a:p>
          <a:p>
            <a:pPr marL="36900" lvl="0" indent="0">
              <a:buNone/>
            </a:pPr>
            <a:r>
              <a:rPr lang="en-US" sz="2400" dirty="0"/>
              <a:t>Search information on </a:t>
            </a:r>
            <a:r>
              <a:rPr lang="en-US" sz="2400" dirty="0" err="1"/>
              <a:t>wikipedia</a:t>
            </a:r>
            <a:r>
              <a:rPr lang="en-US" sz="2400" dirty="0"/>
              <a:t> as per user </a:t>
            </a:r>
            <a:r>
              <a:rPr lang="en-US" sz="2400" dirty="0" err="1"/>
              <a:t>commands,And</a:t>
            </a:r>
            <a:r>
              <a:rPr lang="en-US" sz="2400" dirty="0"/>
              <a:t> return the answer in textual as well as voice form.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Can send emails by accepting receivers email address and contents in email either by voice or keyboard input as per user requires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Can handle file system to perform operations like  </a:t>
            </a:r>
            <a:r>
              <a:rPr lang="en-US" sz="2400" dirty="0" err="1"/>
              <a:t>open,close,alter,copy</a:t>
            </a:r>
            <a:r>
              <a:rPr lang="en-US" sz="2400" dirty="0"/>
              <a:t> </a:t>
            </a:r>
            <a:r>
              <a:rPr lang="en-US" sz="2400" dirty="0" err="1"/>
              <a:t>move,etc</a:t>
            </a:r>
            <a:r>
              <a:rPr lang="en-US" sz="2400" dirty="0"/>
              <a:t>. either by voice command or manual input as per user requires</a:t>
            </a:r>
          </a:p>
          <a:p>
            <a:pPr marL="36900" lvl="0" indent="0">
              <a:buNone/>
            </a:pPr>
            <a:r>
              <a:rPr lang="en-US" sz="2400" dirty="0"/>
              <a:t>Automate chat  through voice . </a:t>
            </a:r>
          </a:p>
          <a:p>
            <a:pPr marL="36900" lvl="0" indent="0">
              <a:buNone/>
            </a:pPr>
            <a:r>
              <a:rPr lang="en-US" sz="2400" dirty="0"/>
              <a:t>Virtual Assistant can give weather in formation about particular area as per user requires.</a:t>
            </a:r>
          </a:p>
        </p:txBody>
      </p:sp>
    </p:spTree>
    <p:extLst>
      <p:ext uri="{BB962C8B-B14F-4D97-AF65-F5344CB8AC3E}">
        <p14:creationId xmlns:p14="http://schemas.microsoft.com/office/powerpoint/2010/main" val="120249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6" y="152400"/>
            <a:ext cx="5357458" cy="1082842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Advance Scope 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Virtual Assistant can be integrated into various systems such as library management </a:t>
            </a:r>
            <a:r>
              <a:rPr lang="en-US" sz="2400" dirty="0" err="1"/>
              <a:t>system,medicine</a:t>
            </a:r>
            <a:r>
              <a:rPr lang="en-US" sz="2400" dirty="0"/>
              <a:t> management system, billing system etc.</a:t>
            </a:r>
          </a:p>
          <a:p>
            <a:pPr marL="36900" lvl="0" indent="0">
              <a:buNone/>
            </a:pPr>
            <a:r>
              <a:rPr lang="en-US" sz="2400" dirty="0"/>
              <a:t>Can work as automated 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Weather Forecasting  application.</a:t>
            </a: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78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6" y="152400"/>
            <a:ext cx="5357458" cy="1082842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2379" y="3657600"/>
            <a:ext cx="6296526" cy="1082842"/>
          </a:xfrm>
        </p:spPr>
        <p:txBody>
          <a:bodyPr anchor="t">
            <a:normAutofit fontScale="85000" lnSpcReduction="20000"/>
          </a:bodyPr>
          <a:lstStyle/>
          <a:p>
            <a:pPr marL="36900" lvl="0" indent="0">
              <a:buNone/>
            </a:pPr>
            <a:r>
              <a:rPr lang="en-US" sz="8000" dirty="0">
                <a:latin typeface="Bauhaus 93" panose="04030905020B02020C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0645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{978AA5DD-08CB-45B8-B4D3-786C680AFDC9}tf55705232_win32</Template>
  <TotalTime>79</TotalTime>
  <Words>303</Words>
  <Application>Microsoft Office PowerPoint</Application>
  <PresentationFormat>Widescreen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Bauhaus 93</vt:lpstr>
      <vt:lpstr>Calibri</vt:lpstr>
      <vt:lpstr>Goudy Old Style</vt:lpstr>
      <vt:lpstr>Times New Roman</vt:lpstr>
      <vt:lpstr>Wingdings 2</vt:lpstr>
      <vt:lpstr>SlateVTI</vt:lpstr>
      <vt:lpstr>Virtual Assistant</vt:lpstr>
      <vt:lpstr>Introduction Of Virtual Assistant </vt:lpstr>
      <vt:lpstr>Modules Involved  </vt:lpstr>
      <vt:lpstr>Scope Of Virtual Assistant</vt:lpstr>
      <vt:lpstr>Advance Scope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Assistant</dc:title>
  <dc:creator>Amol Londhe</dc:creator>
  <cp:lastModifiedBy>Amol Londhe</cp:lastModifiedBy>
  <cp:revision>1</cp:revision>
  <dcterms:created xsi:type="dcterms:W3CDTF">2022-04-19T09:10:27Z</dcterms:created>
  <dcterms:modified xsi:type="dcterms:W3CDTF">2022-04-19T10:30:23Z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