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3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3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nteraction-design.org/literature/topics/prototyp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Source Code Pro Black"/>
                <a:cs typeface="Source Code Pro Black"/>
              </a:rPr>
              <a:t>Prototyping</a:t>
            </a:r>
            <a:endParaRPr>
              <a:solidFill>
                <a:schemeClr val="bg1"/>
              </a:solidFill>
              <a:latin typeface="Source Han Sans KR Heavy"/>
              <a:cs typeface="Source Han Sans KR Heav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58754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3252663" y="365122"/>
            <a:ext cx="5686669" cy="1325560"/>
          </a:xfrm>
        </p:spPr>
        <p:txBody>
          <a:bodyPr/>
          <a:lstStyle/>
          <a:p>
            <a:pPr algn="ctr">
              <a:defRPr/>
            </a:pPr>
            <a:r>
              <a:rPr>
                <a:solidFill>
                  <a:schemeClr val="bg1"/>
                </a:solidFill>
                <a:latin typeface="Source Code Pro Black"/>
                <a:cs typeface="Source Code Pro Black"/>
              </a:rPr>
              <a:t>Definition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66502623" name="Content Placeholder 2"/>
          <p:cNvSpPr>
            <a:spLocks noGrp="1"/>
          </p:cNvSpPr>
          <p:nvPr>
            <p:ph idx="1"/>
          </p:nvPr>
        </p:nvSpPr>
        <p:spPr bwMode="auto">
          <a:xfrm>
            <a:off x="838198" y="2407707"/>
            <a:ext cx="105156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de-DE" sz="28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experimenteller Prozess Ideen in greifbare Formen umzusetzen</a:t>
            </a:r>
            <a:endParaRPr lang="de-DE" sz="28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126784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3157636" y="365122"/>
            <a:ext cx="5876722" cy="1325560"/>
          </a:xfrm>
        </p:spPr>
        <p:txBody>
          <a:bodyPr/>
          <a:lstStyle/>
          <a:p>
            <a:pPr algn="ctr">
              <a:defRPr/>
            </a:pPr>
            <a:r>
              <a:rPr lang="de-DE">
                <a:solidFill>
                  <a:schemeClr val="bg1"/>
                </a:solidFill>
                <a:latin typeface="Source Code Pro Black"/>
                <a:cs typeface="Source Code Pro Black"/>
              </a:rPr>
              <a:t>Vorteile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1707215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881950"/>
            <a:ext cx="10515600" cy="522087"/>
          </a:xfrm>
        </p:spPr>
        <p:txBody>
          <a:bodyPr/>
          <a:lstStyle/>
          <a:p>
            <a:pPr>
              <a:defRPr/>
            </a:pPr>
            <a:r>
              <a:rPr lang="de-DE">
                <a:solidFill>
                  <a:schemeClr val="bg1"/>
                </a:solidFill>
              </a:rPr>
              <a:t>Grundlage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175298140" name=""/>
          <p:cNvSpPr txBox="1"/>
          <p:nvPr/>
        </p:nvSpPr>
        <p:spPr bwMode="auto">
          <a:xfrm flipH="0" flipV="0">
            <a:off x="838197" y="2404038"/>
            <a:ext cx="6501557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lang="de-DE" sz="28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Frühzeitige Änderung / Anpassung</a:t>
            </a:r>
            <a:endParaRPr lang="de-DE" sz="2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136144636" name=""/>
          <p:cNvSpPr txBox="1"/>
          <p:nvPr/>
        </p:nvSpPr>
        <p:spPr bwMode="auto">
          <a:xfrm flipH="0" flipV="0">
            <a:off x="838197" y="2922234"/>
            <a:ext cx="3971165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Feedback</a:t>
            </a:r>
            <a:endParaRPr sz="1800">
              <a:solidFill>
                <a:schemeClr val="bg1"/>
              </a:solidFill>
            </a:endParaRPr>
          </a:p>
        </p:txBody>
      </p:sp>
      <p:sp>
        <p:nvSpPr>
          <p:cNvPr id="17532571" name=""/>
          <p:cNvSpPr txBox="1"/>
          <p:nvPr/>
        </p:nvSpPr>
        <p:spPr bwMode="auto">
          <a:xfrm flipH="0" flipV="0">
            <a:off x="838197" y="3440430"/>
            <a:ext cx="6305461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lang="de-DE" sz="2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Weniger Fehler im finalen Produkt</a:t>
            </a:r>
            <a:endParaRPr lang="de-DE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524122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3047424" y="365122"/>
            <a:ext cx="6097146" cy="1325560"/>
          </a:xfrm>
        </p:spPr>
        <p:txBody>
          <a:bodyPr/>
          <a:lstStyle/>
          <a:p>
            <a:pPr algn="ctr"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Source Code Pro Black"/>
                <a:cs typeface="Source Code Pro Black"/>
              </a:rPr>
              <a:t>Low-Fidelity</a:t>
            </a:r>
            <a:endParaRPr>
              <a:solidFill>
                <a:schemeClr val="bg1"/>
              </a:solidFill>
              <a:latin typeface="Source Code Pro Black"/>
              <a:cs typeface="Source Code Pro Black"/>
            </a:endParaRPr>
          </a:p>
        </p:txBody>
      </p:sp>
      <p:sp>
        <p:nvSpPr>
          <p:cNvPr id="10661202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de-DE" b="1">
                <a:solidFill>
                  <a:schemeClr val="bg1"/>
                </a:solidFill>
              </a:rPr>
              <a:t>Vorteile</a:t>
            </a:r>
            <a:endParaRPr lang="de-DE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>
                <a:solidFill>
                  <a:schemeClr val="bg1"/>
                </a:solidFill>
              </a:rPr>
              <a:t>Schnell</a:t>
            </a:r>
            <a:endParaRPr lang="de-DE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>
                <a:solidFill>
                  <a:schemeClr val="bg1"/>
                </a:solidFill>
              </a:rPr>
              <a:t>Billig</a:t>
            </a:r>
            <a:endParaRPr lang="de-DE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>
                <a:solidFill>
                  <a:schemeClr val="bg1"/>
                </a:solidFill>
              </a:rPr>
              <a:t>Einfach</a:t>
            </a:r>
            <a:endParaRPr lang="de-DE">
              <a:solidFill>
                <a:schemeClr val="bg1"/>
              </a:solidFill>
            </a:endParaRPr>
          </a:p>
          <a:p>
            <a:pPr>
              <a:defRPr/>
            </a:pPr>
            <a:endParaRPr lang="de-DE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de-DE" b="1">
                <a:solidFill>
                  <a:schemeClr val="bg1"/>
                </a:solidFill>
              </a:rPr>
              <a:t>Nachteile</a:t>
            </a:r>
            <a:endParaRPr lang="de-DE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>
                <a:solidFill>
                  <a:schemeClr val="bg1"/>
                </a:solidFill>
              </a:rPr>
              <a:t>Unrealistisch</a:t>
            </a:r>
            <a:endParaRPr lang="de-DE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>
                <a:solidFill>
                  <a:schemeClr val="bg1"/>
                </a:solidFill>
              </a:rPr>
              <a:t>Zu Vereinfacht</a:t>
            </a:r>
            <a:endParaRPr lang="de-DE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782256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2826524" y="365122"/>
            <a:ext cx="6538945" cy="1325560"/>
          </a:xfrm>
        </p:spPr>
        <p:txBody>
          <a:bodyPr/>
          <a:lstStyle/>
          <a:p>
            <a:pPr algn="ctr"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Source Code Pro Black"/>
                <a:ea typeface="Arial"/>
                <a:cs typeface="Source Code Pro Black"/>
              </a:rPr>
              <a:t>High-Fidelity</a:t>
            </a:r>
            <a:endParaRPr>
              <a:solidFill>
                <a:schemeClr val="bg1"/>
              </a:solidFill>
              <a:latin typeface="Source Code Pro Black"/>
              <a:cs typeface="Source Code Pro Black"/>
            </a:endParaRPr>
          </a:p>
        </p:txBody>
      </p:sp>
      <p:sp>
        <p:nvSpPr>
          <p:cNvPr id="27708773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de-DE" b="1">
                <a:solidFill>
                  <a:schemeClr val="bg1"/>
                </a:solidFill>
              </a:rPr>
              <a:t>Vorteile</a:t>
            </a:r>
            <a:endParaRPr lang="de-DE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>
                <a:solidFill>
                  <a:schemeClr val="bg1"/>
                </a:solidFill>
              </a:rPr>
              <a:t>Realistisch</a:t>
            </a:r>
            <a:endParaRPr lang="de-DE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>
                <a:solidFill>
                  <a:schemeClr val="bg1"/>
                </a:solidFill>
              </a:rPr>
              <a:t>Genau</a:t>
            </a:r>
            <a:endParaRPr lang="de-DE">
              <a:solidFill>
                <a:schemeClr val="bg1"/>
              </a:solidFill>
            </a:endParaRPr>
          </a:p>
          <a:p>
            <a:pPr>
              <a:defRPr/>
            </a:pPr>
            <a:endParaRPr lang="de-DE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de-DE" b="1">
                <a:solidFill>
                  <a:schemeClr val="bg1"/>
                </a:solidFill>
              </a:rPr>
              <a:t>Nachteile</a:t>
            </a:r>
            <a:endParaRPr lang="de-DE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>
                <a:solidFill>
                  <a:schemeClr val="bg1"/>
                </a:solidFill>
              </a:rPr>
              <a:t>Teurer</a:t>
            </a:r>
            <a:endParaRPr lang="de-DE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>
                <a:solidFill>
                  <a:schemeClr val="bg1"/>
                </a:solidFill>
              </a:rPr>
              <a:t>Langsam</a:t>
            </a:r>
            <a:endParaRPr lang="de-DE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333785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solidFill>
                  <a:schemeClr val="bg1"/>
                </a:solidFill>
                <a:latin typeface="Source Code Pro Black"/>
                <a:cs typeface="Source Code Pro Black"/>
              </a:rPr>
              <a:t>Quellen</a:t>
            </a:r>
            <a:endParaRPr>
              <a:solidFill>
                <a:schemeClr val="bg1"/>
              </a:solidFill>
              <a:latin typeface="Source Code Pro Black"/>
              <a:cs typeface="Source Code Pro Black"/>
            </a:endParaRPr>
          </a:p>
        </p:txBody>
      </p:sp>
      <p:sp>
        <p:nvSpPr>
          <p:cNvPr id="191506387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sng" strike="noStrike" cap="none" spc="0">
                <a:solidFill>
                  <a:schemeClr val="bg1"/>
                </a:solidFill>
                <a:latin typeface="Arial"/>
                <a:cs typeface="Arial"/>
                <a:hlinkClick r:id="rId2" tooltip="https://www.interaction-design.org/literature/topics/prototyping"/>
              </a:rPr>
              <a:t>https://www.interaction-design.org/literature/topics/prototyping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created xsi:type="dcterms:W3CDTF">2012-12-03T06:56:55Z</dcterms:created>
  <dcterms:modified xsi:type="dcterms:W3CDTF">2022-11-22T07:31:55Z</dcterms:modified>
  <cp:category/>
  <cp:contentStatus/>
  <cp:version/>
</cp:coreProperties>
</file>