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EFE38-A1A7-4540-96CF-F2A0F205424A}" v="13" dt="2023-12-04T08:29:36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 BANGERA" userId="c9cd9cb61d424bb1" providerId="LiveId" clId="{5A5EFE38-A1A7-4540-96CF-F2A0F205424A}"/>
    <pc:docChg chg="undo custSel addSld delSld modSld">
      <pc:chgData name="SHARAN BANGERA" userId="c9cd9cb61d424bb1" providerId="LiveId" clId="{5A5EFE38-A1A7-4540-96CF-F2A0F205424A}" dt="2023-12-04T08:33:25.312" v="1702" actId="113"/>
      <pc:docMkLst>
        <pc:docMk/>
      </pc:docMkLst>
      <pc:sldChg chg="modSp mod">
        <pc:chgData name="SHARAN BANGERA" userId="c9cd9cb61d424bb1" providerId="LiveId" clId="{5A5EFE38-A1A7-4540-96CF-F2A0F205424A}" dt="2023-12-04T08:28:30.653" v="1653" actId="113"/>
        <pc:sldMkLst>
          <pc:docMk/>
          <pc:sldMk cId="2755626453" sldId="256"/>
        </pc:sldMkLst>
        <pc:spChg chg="mod">
          <ac:chgData name="SHARAN BANGERA" userId="c9cd9cb61d424bb1" providerId="LiveId" clId="{5A5EFE38-A1A7-4540-96CF-F2A0F205424A}" dt="2023-12-04T08:28:27.433" v="1652" actId="113"/>
          <ac:spMkLst>
            <pc:docMk/>
            <pc:sldMk cId="2755626453" sldId="256"/>
            <ac:spMk id="2" creationId="{56071BF9-96B5-2D79-E14C-AD001FA0BA01}"/>
          </ac:spMkLst>
        </pc:spChg>
        <pc:spChg chg="mod">
          <ac:chgData name="SHARAN BANGERA" userId="c9cd9cb61d424bb1" providerId="LiveId" clId="{5A5EFE38-A1A7-4540-96CF-F2A0F205424A}" dt="2023-12-04T08:28:30.653" v="1653" actId="113"/>
          <ac:spMkLst>
            <pc:docMk/>
            <pc:sldMk cId="2755626453" sldId="256"/>
            <ac:spMk id="3" creationId="{54563B7E-9573-4AF1-AB19-5F0A45CBC514}"/>
          </ac:spMkLst>
        </pc:spChg>
      </pc:sldChg>
      <pc:sldChg chg="addSp modSp new mod">
        <pc:chgData name="SHARAN BANGERA" userId="c9cd9cb61d424bb1" providerId="LiveId" clId="{5A5EFE38-A1A7-4540-96CF-F2A0F205424A}" dt="2023-12-04T08:28:37.438" v="1655" actId="113"/>
        <pc:sldMkLst>
          <pc:docMk/>
          <pc:sldMk cId="3112788100" sldId="257"/>
        </pc:sldMkLst>
        <pc:spChg chg="mod">
          <ac:chgData name="SHARAN BANGERA" userId="c9cd9cb61d424bb1" providerId="LiveId" clId="{5A5EFE38-A1A7-4540-96CF-F2A0F205424A}" dt="2023-12-04T08:28:37.438" v="1655" actId="113"/>
          <ac:spMkLst>
            <pc:docMk/>
            <pc:sldMk cId="3112788100" sldId="257"/>
            <ac:spMk id="2" creationId="{A2425F03-B862-E42F-DCF6-CB8741944D30}"/>
          </ac:spMkLst>
        </pc:spChg>
        <pc:spChg chg="add mod">
          <ac:chgData name="SHARAN BANGERA" userId="c9cd9cb61d424bb1" providerId="LiveId" clId="{5A5EFE38-A1A7-4540-96CF-F2A0F205424A}" dt="2023-12-04T07:29:18.318" v="262" actId="20577"/>
          <ac:spMkLst>
            <pc:docMk/>
            <pc:sldMk cId="3112788100" sldId="257"/>
            <ac:spMk id="5" creationId="{CB3B7FDF-94A6-EC3D-D435-7F39C867DB57}"/>
          </ac:spMkLst>
        </pc:spChg>
        <pc:picChg chg="add mod">
          <ac:chgData name="SHARAN BANGERA" userId="c9cd9cb61d424bb1" providerId="LiveId" clId="{5A5EFE38-A1A7-4540-96CF-F2A0F205424A}" dt="2023-12-04T07:05:47.127" v="54" actId="1076"/>
          <ac:picMkLst>
            <pc:docMk/>
            <pc:sldMk cId="3112788100" sldId="257"/>
            <ac:picMk id="4" creationId="{076692A7-E181-9DD7-1969-F3212C6A9343}"/>
          </ac:picMkLst>
        </pc:picChg>
      </pc:sldChg>
      <pc:sldChg chg="modSp new mod">
        <pc:chgData name="SHARAN BANGERA" userId="c9cd9cb61d424bb1" providerId="LiveId" clId="{5A5EFE38-A1A7-4540-96CF-F2A0F205424A}" dt="2023-12-04T08:28:42.921" v="1656" actId="113"/>
        <pc:sldMkLst>
          <pc:docMk/>
          <pc:sldMk cId="2597069021" sldId="258"/>
        </pc:sldMkLst>
        <pc:spChg chg="mod">
          <ac:chgData name="SHARAN BANGERA" userId="c9cd9cb61d424bb1" providerId="LiveId" clId="{5A5EFE38-A1A7-4540-96CF-F2A0F205424A}" dt="2023-12-04T08:28:42.921" v="1656" actId="113"/>
          <ac:spMkLst>
            <pc:docMk/>
            <pc:sldMk cId="2597069021" sldId="258"/>
            <ac:spMk id="2" creationId="{5175AAB3-0E33-5FC4-CEE8-F2882A7DDAE5}"/>
          </ac:spMkLst>
        </pc:spChg>
        <pc:spChg chg="mod">
          <ac:chgData name="SHARAN BANGERA" userId="c9cd9cb61d424bb1" providerId="LiveId" clId="{5A5EFE38-A1A7-4540-96CF-F2A0F205424A}" dt="2023-12-04T07:34:03.495" v="363" actId="20577"/>
          <ac:spMkLst>
            <pc:docMk/>
            <pc:sldMk cId="2597069021" sldId="258"/>
            <ac:spMk id="3" creationId="{08E71BB7-721D-DE15-08E6-0D7A4E344A09}"/>
          </ac:spMkLst>
        </pc:spChg>
      </pc:sldChg>
      <pc:sldChg chg="modSp new mod">
        <pc:chgData name="SHARAN BANGERA" userId="c9cd9cb61d424bb1" providerId="LiveId" clId="{5A5EFE38-A1A7-4540-96CF-F2A0F205424A}" dt="2023-12-04T08:28:47.289" v="1657" actId="113"/>
        <pc:sldMkLst>
          <pc:docMk/>
          <pc:sldMk cId="338088219" sldId="259"/>
        </pc:sldMkLst>
        <pc:spChg chg="mod">
          <ac:chgData name="SHARAN BANGERA" userId="c9cd9cb61d424bb1" providerId="LiveId" clId="{5A5EFE38-A1A7-4540-96CF-F2A0F205424A}" dt="2023-12-04T08:28:47.289" v="1657" actId="113"/>
          <ac:spMkLst>
            <pc:docMk/>
            <pc:sldMk cId="338088219" sldId="259"/>
            <ac:spMk id="2" creationId="{A6B6BB56-0C29-7537-1C77-2DAA7A09FA76}"/>
          </ac:spMkLst>
        </pc:spChg>
        <pc:spChg chg="mod">
          <ac:chgData name="SHARAN BANGERA" userId="c9cd9cb61d424bb1" providerId="LiveId" clId="{5A5EFE38-A1A7-4540-96CF-F2A0F205424A}" dt="2023-12-04T07:37:24.450" v="416" actId="20577"/>
          <ac:spMkLst>
            <pc:docMk/>
            <pc:sldMk cId="338088219" sldId="259"/>
            <ac:spMk id="3" creationId="{9D8A688D-0FE5-5C03-90AE-A6E170D6BC00}"/>
          </ac:spMkLst>
        </pc:spChg>
      </pc:sldChg>
      <pc:sldChg chg="addSp delSp modSp new del mod">
        <pc:chgData name="SHARAN BANGERA" userId="c9cd9cb61d424bb1" providerId="LiveId" clId="{5A5EFE38-A1A7-4540-96CF-F2A0F205424A}" dt="2023-12-04T07:36:28.086" v="391" actId="47"/>
        <pc:sldMkLst>
          <pc:docMk/>
          <pc:sldMk cId="1865568586" sldId="259"/>
        </pc:sldMkLst>
        <pc:spChg chg="mod">
          <ac:chgData name="SHARAN BANGERA" userId="c9cd9cb61d424bb1" providerId="LiveId" clId="{5A5EFE38-A1A7-4540-96CF-F2A0F205424A}" dt="2023-12-04T07:35:26.130" v="380" actId="122"/>
          <ac:spMkLst>
            <pc:docMk/>
            <pc:sldMk cId="1865568586" sldId="259"/>
            <ac:spMk id="2" creationId="{0A8BC8FA-9998-D448-3FC1-1E79E098FDE9}"/>
          </ac:spMkLst>
        </pc:spChg>
        <pc:spChg chg="add del mod">
          <ac:chgData name="SHARAN BANGERA" userId="c9cd9cb61d424bb1" providerId="LiveId" clId="{5A5EFE38-A1A7-4540-96CF-F2A0F205424A}" dt="2023-12-04T07:36:14.614" v="390" actId="767"/>
          <ac:spMkLst>
            <pc:docMk/>
            <pc:sldMk cId="1865568586" sldId="259"/>
            <ac:spMk id="3" creationId="{40BE7287-A9F4-6332-DEBA-1BF45F6E6B05}"/>
          </ac:spMkLst>
        </pc:spChg>
      </pc:sldChg>
      <pc:sldChg chg="new del">
        <pc:chgData name="SHARAN BANGERA" userId="c9cd9cb61d424bb1" providerId="LiveId" clId="{5A5EFE38-A1A7-4540-96CF-F2A0F205424A}" dt="2023-12-04T07:34:50.611" v="365" actId="47"/>
        <pc:sldMkLst>
          <pc:docMk/>
          <pc:sldMk cId="4272338555" sldId="259"/>
        </pc:sldMkLst>
      </pc:sldChg>
      <pc:sldChg chg="addSp delSp modSp new mod">
        <pc:chgData name="SHARAN BANGERA" userId="c9cd9cb61d424bb1" providerId="LiveId" clId="{5A5EFE38-A1A7-4540-96CF-F2A0F205424A}" dt="2023-12-04T08:28:52.099" v="1658" actId="113"/>
        <pc:sldMkLst>
          <pc:docMk/>
          <pc:sldMk cId="30324206" sldId="260"/>
        </pc:sldMkLst>
        <pc:spChg chg="mod">
          <ac:chgData name="SHARAN BANGERA" userId="c9cd9cb61d424bb1" providerId="LiveId" clId="{5A5EFE38-A1A7-4540-96CF-F2A0F205424A}" dt="2023-12-04T08:28:52.099" v="1658" actId="113"/>
          <ac:spMkLst>
            <pc:docMk/>
            <pc:sldMk cId="30324206" sldId="260"/>
            <ac:spMk id="2" creationId="{3FCB9616-0459-24C4-6CD0-59A3C9B46334}"/>
          </ac:spMkLst>
        </pc:spChg>
        <pc:spChg chg="add del">
          <ac:chgData name="SHARAN BANGERA" userId="c9cd9cb61d424bb1" providerId="LiveId" clId="{5A5EFE38-A1A7-4540-96CF-F2A0F205424A}" dt="2023-12-04T07:40:07.188" v="452" actId="22"/>
          <ac:spMkLst>
            <pc:docMk/>
            <pc:sldMk cId="30324206" sldId="260"/>
            <ac:spMk id="3" creationId="{AEE399B0-AE38-E0DD-1460-9550680DCC1D}"/>
          </ac:spMkLst>
        </pc:spChg>
        <pc:picChg chg="add del mod ord">
          <ac:chgData name="SHARAN BANGERA" userId="c9cd9cb61d424bb1" providerId="LiveId" clId="{5A5EFE38-A1A7-4540-96CF-F2A0F205424A}" dt="2023-12-04T07:40:05.757" v="451" actId="22"/>
          <ac:picMkLst>
            <pc:docMk/>
            <pc:sldMk cId="30324206" sldId="260"/>
            <ac:picMk id="5" creationId="{B4506A6D-9965-2897-752E-A8F7B446A579}"/>
          </ac:picMkLst>
        </pc:picChg>
        <pc:picChg chg="add del">
          <ac:chgData name="SHARAN BANGERA" userId="c9cd9cb61d424bb1" providerId="LiveId" clId="{5A5EFE38-A1A7-4540-96CF-F2A0F205424A}" dt="2023-12-04T07:40:03.496" v="447" actId="22"/>
          <ac:picMkLst>
            <pc:docMk/>
            <pc:sldMk cId="30324206" sldId="260"/>
            <ac:picMk id="7" creationId="{75D19E47-FCA9-DE33-06D8-F7FB8E6FE9A1}"/>
          </ac:picMkLst>
        </pc:picChg>
        <pc:picChg chg="add mod ord">
          <ac:chgData name="SHARAN BANGERA" userId="c9cd9cb61d424bb1" providerId="LiveId" clId="{5A5EFE38-A1A7-4540-96CF-F2A0F205424A}" dt="2023-12-04T07:40:23.336" v="457" actId="14100"/>
          <ac:picMkLst>
            <pc:docMk/>
            <pc:sldMk cId="30324206" sldId="260"/>
            <ac:picMk id="9" creationId="{16EA6722-8645-7EE1-5C46-78B17E4E01F7}"/>
          </ac:picMkLst>
        </pc:picChg>
      </pc:sldChg>
      <pc:sldChg chg="addSp delSp modSp new mod">
        <pc:chgData name="SHARAN BANGERA" userId="c9cd9cb61d424bb1" providerId="LiveId" clId="{5A5EFE38-A1A7-4540-96CF-F2A0F205424A}" dt="2023-12-04T08:28:56.950" v="1659" actId="113"/>
        <pc:sldMkLst>
          <pc:docMk/>
          <pc:sldMk cId="1652195371" sldId="261"/>
        </pc:sldMkLst>
        <pc:spChg chg="mod">
          <ac:chgData name="SHARAN BANGERA" userId="c9cd9cb61d424bb1" providerId="LiveId" clId="{5A5EFE38-A1A7-4540-96CF-F2A0F205424A}" dt="2023-12-04T08:28:56.950" v="1659" actId="113"/>
          <ac:spMkLst>
            <pc:docMk/>
            <pc:sldMk cId="1652195371" sldId="261"/>
            <ac:spMk id="2" creationId="{E09166A2-DDAD-895B-1325-2C1323C4EF2B}"/>
          </ac:spMkLst>
        </pc:spChg>
        <pc:spChg chg="del">
          <ac:chgData name="SHARAN BANGERA" userId="c9cd9cb61d424bb1" providerId="LiveId" clId="{5A5EFE38-A1A7-4540-96CF-F2A0F205424A}" dt="2023-12-04T07:42:23.792" v="483" actId="22"/>
          <ac:spMkLst>
            <pc:docMk/>
            <pc:sldMk cId="1652195371" sldId="261"/>
            <ac:spMk id="3" creationId="{C01632BD-6A29-D3A6-F5F6-EFBD76AA4C25}"/>
          </ac:spMkLst>
        </pc:spChg>
        <pc:picChg chg="add mod ord">
          <ac:chgData name="SHARAN BANGERA" userId="c9cd9cb61d424bb1" providerId="LiveId" clId="{5A5EFE38-A1A7-4540-96CF-F2A0F205424A}" dt="2023-12-04T07:42:35.329" v="487" actId="14100"/>
          <ac:picMkLst>
            <pc:docMk/>
            <pc:sldMk cId="1652195371" sldId="261"/>
            <ac:picMk id="5" creationId="{95B64AB7-C380-4602-B7B4-C87BF75C2590}"/>
          </ac:picMkLst>
        </pc:picChg>
      </pc:sldChg>
      <pc:sldChg chg="addSp delSp modSp new mod">
        <pc:chgData name="SHARAN BANGERA" userId="c9cd9cb61d424bb1" providerId="LiveId" clId="{5A5EFE38-A1A7-4540-96CF-F2A0F205424A}" dt="2023-12-04T08:29:01.392" v="1660" actId="113"/>
        <pc:sldMkLst>
          <pc:docMk/>
          <pc:sldMk cId="766088435" sldId="262"/>
        </pc:sldMkLst>
        <pc:spChg chg="mod">
          <ac:chgData name="SHARAN BANGERA" userId="c9cd9cb61d424bb1" providerId="LiveId" clId="{5A5EFE38-A1A7-4540-96CF-F2A0F205424A}" dt="2023-12-04T08:29:01.392" v="1660" actId="113"/>
          <ac:spMkLst>
            <pc:docMk/>
            <pc:sldMk cId="766088435" sldId="262"/>
            <ac:spMk id="2" creationId="{0E6D1108-222A-5920-A5CD-2BAF00964C25}"/>
          </ac:spMkLst>
        </pc:spChg>
        <pc:spChg chg="del">
          <ac:chgData name="SHARAN BANGERA" userId="c9cd9cb61d424bb1" providerId="LiveId" clId="{5A5EFE38-A1A7-4540-96CF-F2A0F205424A}" dt="2023-12-04T07:45:28.832" v="540" actId="22"/>
          <ac:spMkLst>
            <pc:docMk/>
            <pc:sldMk cId="766088435" sldId="262"/>
            <ac:spMk id="3" creationId="{0F18EDD8-82E8-0E85-6F5F-E294730C1A0E}"/>
          </ac:spMkLst>
        </pc:spChg>
        <pc:picChg chg="add mod ord">
          <ac:chgData name="SHARAN BANGERA" userId="c9cd9cb61d424bb1" providerId="LiveId" clId="{5A5EFE38-A1A7-4540-96CF-F2A0F205424A}" dt="2023-12-04T07:45:37.891" v="542" actId="14100"/>
          <ac:picMkLst>
            <pc:docMk/>
            <pc:sldMk cId="766088435" sldId="262"/>
            <ac:picMk id="5" creationId="{87AE077B-CE2E-8F7D-A20D-928E30D3AF2C}"/>
          </ac:picMkLst>
        </pc:picChg>
      </pc:sldChg>
      <pc:sldChg chg="addSp delSp modSp new mod">
        <pc:chgData name="SHARAN BANGERA" userId="c9cd9cb61d424bb1" providerId="LiveId" clId="{5A5EFE38-A1A7-4540-96CF-F2A0F205424A}" dt="2023-12-04T08:29:08.931" v="1661" actId="113"/>
        <pc:sldMkLst>
          <pc:docMk/>
          <pc:sldMk cId="843810712" sldId="263"/>
        </pc:sldMkLst>
        <pc:spChg chg="mod">
          <ac:chgData name="SHARAN BANGERA" userId="c9cd9cb61d424bb1" providerId="LiveId" clId="{5A5EFE38-A1A7-4540-96CF-F2A0F205424A}" dt="2023-12-04T08:29:08.931" v="1661" actId="113"/>
          <ac:spMkLst>
            <pc:docMk/>
            <pc:sldMk cId="843810712" sldId="263"/>
            <ac:spMk id="2" creationId="{7235A42B-8448-A40F-286C-21F84285A332}"/>
          </ac:spMkLst>
        </pc:spChg>
        <pc:spChg chg="del">
          <ac:chgData name="SHARAN BANGERA" userId="c9cd9cb61d424bb1" providerId="LiveId" clId="{5A5EFE38-A1A7-4540-96CF-F2A0F205424A}" dt="2023-12-04T07:46:50.471" v="565" actId="22"/>
          <ac:spMkLst>
            <pc:docMk/>
            <pc:sldMk cId="843810712" sldId="263"/>
            <ac:spMk id="3" creationId="{F1BFA493-EFAE-ADF9-888C-CB76BFD10B44}"/>
          </ac:spMkLst>
        </pc:spChg>
        <pc:picChg chg="add mod ord">
          <ac:chgData name="SHARAN BANGERA" userId="c9cd9cb61d424bb1" providerId="LiveId" clId="{5A5EFE38-A1A7-4540-96CF-F2A0F205424A}" dt="2023-12-04T07:46:59.954" v="568" actId="14100"/>
          <ac:picMkLst>
            <pc:docMk/>
            <pc:sldMk cId="843810712" sldId="263"/>
            <ac:picMk id="5" creationId="{ED0994EA-5162-9AF0-EE14-AC5AA7E955A8}"/>
          </ac:picMkLst>
        </pc:picChg>
      </pc:sldChg>
      <pc:sldChg chg="addSp delSp modSp new mod">
        <pc:chgData name="SHARAN BANGERA" userId="c9cd9cb61d424bb1" providerId="LiveId" clId="{5A5EFE38-A1A7-4540-96CF-F2A0F205424A}" dt="2023-12-04T08:29:16.869" v="1664" actId="113"/>
        <pc:sldMkLst>
          <pc:docMk/>
          <pc:sldMk cId="3602208800" sldId="264"/>
        </pc:sldMkLst>
        <pc:spChg chg="mod">
          <ac:chgData name="SHARAN BANGERA" userId="c9cd9cb61d424bb1" providerId="LiveId" clId="{5A5EFE38-A1A7-4540-96CF-F2A0F205424A}" dt="2023-12-04T08:29:16.869" v="1664" actId="113"/>
          <ac:spMkLst>
            <pc:docMk/>
            <pc:sldMk cId="3602208800" sldId="264"/>
            <ac:spMk id="2" creationId="{EEA66ED2-4156-EAB6-2B33-BB468094244F}"/>
          </ac:spMkLst>
        </pc:spChg>
        <pc:spChg chg="del">
          <ac:chgData name="SHARAN BANGERA" userId="c9cd9cb61d424bb1" providerId="LiveId" clId="{5A5EFE38-A1A7-4540-96CF-F2A0F205424A}" dt="2023-12-04T07:48:32.907" v="616" actId="22"/>
          <ac:spMkLst>
            <pc:docMk/>
            <pc:sldMk cId="3602208800" sldId="264"/>
            <ac:spMk id="3" creationId="{011699FA-3492-A885-1309-235A1F6BD34C}"/>
          </ac:spMkLst>
        </pc:spChg>
        <pc:picChg chg="add mod ord">
          <ac:chgData name="SHARAN BANGERA" userId="c9cd9cb61d424bb1" providerId="LiveId" clId="{5A5EFE38-A1A7-4540-96CF-F2A0F205424A}" dt="2023-12-04T07:48:43.489" v="619" actId="14100"/>
          <ac:picMkLst>
            <pc:docMk/>
            <pc:sldMk cId="3602208800" sldId="264"/>
            <ac:picMk id="5" creationId="{AD2D2D33-699E-F846-7B4C-7620D1B32CE5}"/>
          </ac:picMkLst>
        </pc:picChg>
        <pc:picChg chg="add del mod">
          <ac:chgData name="SHARAN BANGERA" userId="c9cd9cb61d424bb1" providerId="LiveId" clId="{5A5EFE38-A1A7-4540-96CF-F2A0F205424A}" dt="2023-12-04T08:29:15.611" v="1663"/>
          <ac:picMkLst>
            <pc:docMk/>
            <pc:sldMk cId="3602208800" sldId="264"/>
            <ac:picMk id="6" creationId="{A6EFC082-CDAC-F19C-76B1-F21C5E8CF8B1}"/>
          </ac:picMkLst>
        </pc:picChg>
      </pc:sldChg>
      <pc:sldChg chg="addSp delSp modSp new mod">
        <pc:chgData name="SHARAN BANGERA" userId="c9cd9cb61d424bb1" providerId="LiveId" clId="{5A5EFE38-A1A7-4540-96CF-F2A0F205424A}" dt="2023-12-04T08:29:24.770" v="1667" actId="113"/>
        <pc:sldMkLst>
          <pc:docMk/>
          <pc:sldMk cId="1959450216" sldId="265"/>
        </pc:sldMkLst>
        <pc:spChg chg="mod">
          <ac:chgData name="SHARAN BANGERA" userId="c9cd9cb61d424bb1" providerId="LiveId" clId="{5A5EFE38-A1A7-4540-96CF-F2A0F205424A}" dt="2023-12-04T08:29:24.770" v="1667" actId="113"/>
          <ac:spMkLst>
            <pc:docMk/>
            <pc:sldMk cId="1959450216" sldId="265"/>
            <ac:spMk id="2" creationId="{F8CD95D6-1AC7-AC4B-1E0E-1AD0E66746B2}"/>
          </ac:spMkLst>
        </pc:spChg>
        <pc:spChg chg="del">
          <ac:chgData name="SHARAN BANGERA" userId="c9cd9cb61d424bb1" providerId="LiveId" clId="{5A5EFE38-A1A7-4540-96CF-F2A0F205424A}" dt="2023-12-04T07:49:31.845" v="633" actId="22"/>
          <ac:spMkLst>
            <pc:docMk/>
            <pc:sldMk cId="1959450216" sldId="265"/>
            <ac:spMk id="3" creationId="{97CADF99-4077-D98F-E4AA-F4F938EEB8F3}"/>
          </ac:spMkLst>
        </pc:spChg>
        <pc:picChg chg="add mod ord">
          <ac:chgData name="SHARAN BANGERA" userId="c9cd9cb61d424bb1" providerId="LiveId" clId="{5A5EFE38-A1A7-4540-96CF-F2A0F205424A}" dt="2023-12-04T07:49:43.380" v="636" actId="14100"/>
          <ac:picMkLst>
            <pc:docMk/>
            <pc:sldMk cId="1959450216" sldId="265"/>
            <ac:picMk id="5" creationId="{382F1D39-9C6C-CD1B-793A-A6CFD4E5A761}"/>
          </ac:picMkLst>
        </pc:picChg>
      </pc:sldChg>
      <pc:sldChg chg="addSp delSp modSp new mod">
        <pc:chgData name="SHARAN BANGERA" userId="c9cd9cb61d424bb1" providerId="LiveId" clId="{5A5EFE38-A1A7-4540-96CF-F2A0F205424A}" dt="2023-12-04T08:29:29.182" v="1668" actId="113"/>
        <pc:sldMkLst>
          <pc:docMk/>
          <pc:sldMk cId="1212604834" sldId="266"/>
        </pc:sldMkLst>
        <pc:spChg chg="mod">
          <ac:chgData name="SHARAN BANGERA" userId="c9cd9cb61d424bb1" providerId="LiveId" clId="{5A5EFE38-A1A7-4540-96CF-F2A0F205424A}" dt="2023-12-04T08:29:29.182" v="1668" actId="113"/>
          <ac:spMkLst>
            <pc:docMk/>
            <pc:sldMk cId="1212604834" sldId="266"/>
            <ac:spMk id="2" creationId="{D7BA7BCE-8896-7EFE-F8EB-6604ED39F985}"/>
          </ac:spMkLst>
        </pc:spChg>
        <pc:spChg chg="del">
          <ac:chgData name="SHARAN BANGERA" userId="c9cd9cb61d424bb1" providerId="LiveId" clId="{5A5EFE38-A1A7-4540-96CF-F2A0F205424A}" dt="2023-12-04T07:50:51.895" v="649" actId="22"/>
          <ac:spMkLst>
            <pc:docMk/>
            <pc:sldMk cId="1212604834" sldId="266"/>
            <ac:spMk id="3" creationId="{862B7707-74C1-E680-C3B8-9312C8566E02}"/>
          </ac:spMkLst>
        </pc:spChg>
        <pc:picChg chg="add mod ord">
          <ac:chgData name="SHARAN BANGERA" userId="c9cd9cb61d424bb1" providerId="LiveId" clId="{5A5EFE38-A1A7-4540-96CF-F2A0F205424A}" dt="2023-12-04T07:51:03.664" v="652" actId="14100"/>
          <ac:picMkLst>
            <pc:docMk/>
            <pc:sldMk cId="1212604834" sldId="266"/>
            <ac:picMk id="5" creationId="{440C17A0-0F50-C621-D531-22910DA326E5}"/>
          </ac:picMkLst>
        </pc:picChg>
      </pc:sldChg>
      <pc:sldChg chg="addSp delSp modSp new mod">
        <pc:chgData name="SHARAN BANGERA" userId="c9cd9cb61d424bb1" providerId="LiveId" clId="{5A5EFE38-A1A7-4540-96CF-F2A0F205424A}" dt="2023-12-04T08:29:37.292" v="1671" actId="113"/>
        <pc:sldMkLst>
          <pc:docMk/>
          <pc:sldMk cId="2186911553" sldId="267"/>
        </pc:sldMkLst>
        <pc:spChg chg="mod">
          <ac:chgData name="SHARAN BANGERA" userId="c9cd9cb61d424bb1" providerId="LiveId" clId="{5A5EFE38-A1A7-4540-96CF-F2A0F205424A}" dt="2023-12-04T08:29:37.292" v="1671" actId="113"/>
          <ac:spMkLst>
            <pc:docMk/>
            <pc:sldMk cId="2186911553" sldId="267"/>
            <ac:spMk id="2" creationId="{311C0EC1-92B4-2C27-7D96-17A26DFEEC56}"/>
          </ac:spMkLst>
        </pc:spChg>
        <pc:picChg chg="add del mod">
          <ac:chgData name="SHARAN BANGERA" userId="c9cd9cb61d424bb1" providerId="LiveId" clId="{5A5EFE38-A1A7-4540-96CF-F2A0F205424A}" dt="2023-12-04T08:29:36.111" v="1670"/>
          <ac:picMkLst>
            <pc:docMk/>
            <pc:sldMk cId="2186911553" sldId="267"/>
            <ac:picMk id="4" creationId="{21AFAF56-F394-B6F6-FE39-25F0690D1184}"/>
          </ac:picMkLst>
        </pc:picChg>
      </pc:sldChg>
      <pc:sldChg chg="new del">
        <pc:chgData name="SHARAN BANGERA" userId="c9cd9cb61d424bb1" providerId="LiveId" clId="{5A5EFE38-A1A7-4540-96CF-F2A0F205424A}" dt="2023-12-04T07:51:59.303" v="654" actId="47"/>
        <pc:sldMkLst>
          <pc:docMk/>
          <pc:sldMk cId="2716320395" sldId="267"/>
        </pc:sldMkLst>
      </pc:sldChg>
      <pc:sldChg chg="addSp delSp modSp new mod">
        <pc:chgData name="SHARAN BANGERA" userId="c9cd9cb61d424bb1" providerId="LiveId" clId="{5A5EFE38-A1A7-4540-96CF-F2A0F205424A}" dt="2023-12-04T08:32:04.046" v="1672" actId="113"/>
        <pc:sldMkLst>
          <pc:docMk/>
          <pc:sldMk cId="4140569942" sldId="268"/>
        </pc:sldMkLst>
        <pc:spChg chg="mod">
          <ac:chgData name="SHARAN BANGERA" userId="c9cd9cb61d424bb1" providerId="LiveId" clId="{5A5EFE38-A1A7-4540-96CF-F2A0F205424A}" dt="2023-12-04T08:32:04.046" v="1672" actId="113"/>
          <ac:spMkLst>
            <pc:docMk/>
            <pc:sldMk cId="4140569942" sldId="268"/>
            <ac:spMk id="2" creationId="{28F1C102-5142-CB99-BD3F-9F6CB649E339}"/>
          </ac:spMkLst>
        </pc:spChg>
        <pc:spChg chg="mod">
          <ac:chgData name="SHARAN BANGERA" userId="c9cd9cb61d424bb1" providerId="LiveId" clId="{5A5EFE38-A1A7-4540-96CF-F2A0F205424A}" dt="2023-12-04T07:57:05.243" v="817" actId="207"/>
          <ac:spMkLst>
            <pc:docMk/>
            <pc:sldMk cId="4140569942" sldId="268"/>
            <ac:spMk id="3" creationId="{FCC3DC30-661D-F50A-AA03-0A86761B9DD6}"/>
          </ac:spMkLst>
        </pc:spChg>
        <pc:spChg chg="del">
          <ac:chgData name="SHARAN BANGERA" userId="c9cd9cb61d424bb1" providerId="LiveId" clId="{5A5EFE38-A1A7-4540-96CF-F2A0F205424A}" dt="2023-12-04T07:55:10.811" v="782" actId="22"/>
          <ac:spMkLst>
            <pc:docMk/>
            <pc:sldMk cId="4140569942" sldId="268"/>
            <ac:spMk id="4" creationId="{DF49D75B-6D13-5469-402B-0191E9F4920D}"/>
          </ac:spMkLst>
        </pc:spChg>
        <pc:spChg chg="mod">
          <ac:chgData name="SHARAN BANGERA" userId="c9cd9cb61d424bb1" providerId="LiveId" clId="{5A5EFE38-A1A7-4540-96CF-F2A0F205424A}" dt="2023-12-04T07:57:19.642" v="818" actId="108"/>
          <ac:spMkLst>
            <pc:docMk/>
            <pc:sldMk cId="4140569942" sldId="268"/>
            <ac:spMk id="5" creationId="{AB1D0759-4062-6089-B9D2-D3039E43D65C}"/>
          </ac:spMkLst>
        </pc:spChg>
        <pc:spChg chg="del">
          <ac:chgData name="SHARAN BANGERA" userId="c9cd9cb61d424bb1" providerId="LiveId" clId="{5A5EFE38-A1A7-4540-96CF-F2A0F205424A}" dt="2023-12-04T07:56:02.067" v="808" actId="22"/>
          <ac:spMkLst>
            <pc:docMk/>
            <pc:sldMk cId="4140569942" sldId="268"/>
            <ac:spMk id="6" creationId="{BE6862C8-DB70-8766-515F-735B3E8186B2}"/>
          </ac:spMkLst>
        </pc:spChg>
        <pc:picChg chg="add mod ord">
          <ac:chgData name="SHARAN BANGERA" userId="c9cd9cb61d424bb1" providerId="LiveId" clId="{5A5EFE38-A1A7-4540-96CF-F2A0F205424A}" dt="2023-12-04T07:55:22.121" v="785" actId="14100"/>
          <ac:picMkLst>
            <pc:docMk/>
            <pc:sldMk cId="4140569942" sldId="268"/>
            <ac:picMk id="8" creationId="{DEBFE85B-02B2-6F6F-673C-CDC10D8699D0}"/>
          </ac:picMkLst>
        </pc:picChg>
        <pc:picChg chg="add mod ord">
          <ac:chgData name="SHARAN BANGERA" userId="c9cd9cb61d424bb1" providerId="LiveId" clId="{5A5EFE38-A1A7-4540-96CF-F2A0F205424A}" dt="2023-12-04T07:56:23.275" v="811" actId="14100"/>
          <ac:picMkLst>
            <pc:docMk/>
            <pc:sldMk cId="4140569942" sldId="268"/>
            <ac:picMk id="10" creationId="{3890A1E0-8FF0-A7A5-E770-1359265B70C5}"/>
          </ac:picMkLst>
        </pc:picChg>
      </pc:sldChg>
      <pc:sldChg chg="addSp delSp modSp new mod">
        <pc:chgData name="SHARAN BANGERA" userId="c9cd9cb61d424bb1" providerId="LiveId" clId="{5A5EFE38-A1A7-4540-96CF-F2A0F205424A}" dt="2023-12-04T08:32:11.774" v="1673" actId="113"/>
        <pc:sldMkLst>
          <pc:docMk/>
          <pc:sldMk cId="455012079" sldId="269"/>
        </pc:sldMkLst>
        <pc:spChg chg="mod">
          <ac:chgData name="SHARAN BANGERA" userId="c9cd9cb61d424bb1" providerId="LiveId" clId="{5A5EFE38-A1A7-4540-96CF-F2A0F205424A}" dt="2023-12-04T08:32:11.774" v="1673" actId="113"/>
          <ac:spMkLst>
            <pc:docMk/>
            <pc:sldMk cId="455012079" sldId="269"/>
            <ac:spMk id="2" creationId="{939CDDEF-44E1-DAAC-26BA-54B88694A40C}"/>
          </ac:spMkLst>
        </pc:spChg>
        <pc:spChg chg="mod">
          <ac:chgData name="SHARAN BANGERA" userId="c9cd9cb61d424bb1" providerId="LiveId" clId="{5A5EFE38-A1A7-4540-96CF-F2A0F205424A}" dt="2023-12-04T07:59:00.453" v="848" actId="113"/>
          <ac:spMkLst>
            <pc:docMk/>
            <pc:sldMk cId="455012079" sldId="269"/>
            <ac:spMk id="3" creationId="{7E625C95-F106-F4A5-2656-C6CF70EAF037}"/>
          </ac:spMkLst>
        </pc:spChg>
        <pc:spChg chg="del">
          <ac:chgData name="SHARAN BANGERA" userId="c9cd9cb61d424bb1" providerId="LiveId" clId="{5A5EFE38-A1A7-4540-96CF-F2A0F205424A}" dt="2023-12-04T07:59:26.268" v="849" actId="22"/>
          <ac:spMkLst>
            <pc:docMk/>
            <pc:sldMk cId="455012079" sldId="269"/>
            <ac:spMk id="4" creationId="{E07E8DD2-48C2-1692-AEE5-C90DD8E983B3}"/>
          </ac:spMkLst>
        </pc:spChg>
        <pc:spChg chg="mod">
          <ac:chgData name="SHARAN BANGERA" userId="c9cd9cb61d424bb1" providerId="LiveId" clId="{5A5EFE38-A1A7-4540-96CF-F2A0F205424A}" dt="2023-12-04T08:00:46.800" v="884" actId="1076"/>
          <ac:spMkLst>
            <pc:docMk/>
            <pc:sldMk cId="455012079" sldId="269"/>
            <ac:spMk id="5" creationId="{6D04BD66-1379-6F63-BBB7-AC78758D3F8E}"/>
          </ac:spMkLst>
        </pc:spChg>
        <pc:spChg chg="del">
          <ac:chgData name="SHARAN BANGERA" userId="c9cd9cb61d424bb1" providerId="LiveId" clId="{5A5EFE38-A1A7-4540-96CF-F2A0F205424A}" dt="2023-12-04T08:00:25.171" v="881" actId="22"/>
          <ac:spMkLst>
            <pc:docMk/>
            <pc:sldMk cId="455012079" sldId="269"/>
            <ac:spMk id="6" creationId="{2161FBA7-74BF-7BF1-9511-482BC4A6450A}"/>
          </ac:spMkLst>
        </pc:spChg>
        <pc:picChg chg="add mod ord">
          <ac:chgData name="SHARAN BANGERA" userId="c9cd9cb61d424bb1" providerId="LiveId" clId="{5A5EFE38-A1A7-4540-96CF-F2A0F205424A}" dt="2023-12-04T07:59:41.837" v="853" actId="14100"/>
          <ac:picMkLst>
            <pc:docMk/>
            <pc:sldMk cId="455012079" sldId="269"/>
            <ac:picMk id="8" creationId="{B91A877A-1B8E-8D39-D1CC-526E73F32E3C}"/>
          </ac:picMkLst>
        </pc:picChg>
        <pc:picChg chg="add mod ord">
          <ac:chgData name="SHARAN BANGERA" userId="c9cd9cb61d424bb1" providerId="LiveId" clId="{5A5EFE38-A1A7-4540-96CF-F2A0F205424A}" dt="2023-12-04T08:00:58.300" v="885" actId="14100"/>
          <ac:picMkLst>
            <pc:docMk/>
            <pc:sldMk cId="455012079" sldId="269"/>
            <ac:picMk id="10" creationId="{D7DEED2B-2D85-FCA8-8AFD-03D4788A98F2}"/>
          </ac:picMkLst>
        </pc:picChg>
      </pc:sldChg>
      <pc:sldChg chg="addSp delSp modSp new mod">
        <pc:chgData name="SHARAN BANGERA" userId="c9cd9cb61d424bb1" providerId="LiveId" clId="{5A5EFE38-A1A7-4540-96CF-F2A0F205424A}" dt="2023-12-04T08:32:16.711" v="1674" actId="113"/>
        <pc:sldMkLst>
          <pc:docMk/>
          <pc:sldMk cId="3109431838" sldId="270"/>
        </pc:sldMkLst>
        <pc:spChg chg="mod">
          <ac:chgData name="SHARAN BANGERA" userId="c9cd9cb61d424bb1" providerId="LiveId" clId="{5A5EFE38-A1A7-4540-96CF-F2A0F205424A}" dt="2023-12-04T08:32:16.711" v="1674" actId="113"/>
          <ac:spMkLst>
            <pc:docMk/>
            <pc:sldMk cId="3109431838" sldId="270"/>
            <ac:spMk id="2" creationId="{08153383-47CD-0305-E0C7-BB998821D0D8}"/>
          </ac:spMkLst>
        </pc:spChg>
        <pc:spChg chg="mod">
          <ac:chgData name="SHARAN BANGERA" userId="c9cd9cb61d424bb1" providerId="LiveId" clId="{5A5EFE38-A1A7-4540-96CF-F2A0F205424A}" dt="2023-12-04T08:03:25.112" v="928" actId="113"/>
          <ac:spMkLst>
            <pc:docMk/>
            <pc:sldMk cId="3109431838" sldId="270"/>
            <ac:spMk id="3" creationId="{72DBD77F-F417-B44A-A470-5D2C9DB3EEB0}"/>
          </ac:spMkLst>
        </pc:spChg>
        <pc:spChg chg="del">
          <ac:chgData name="SHARAN BANGERA" userId="c9cd9cb61d424bb1" providerId="LiveId" clId="{5A5EFE38-A1A7-4540-96CF-F2A0F205424A}" dt="2023-12-04T08:03:31.853" v="929" actId="22"/>
          <ac:spMkLst>
            <pc:docMk/>
            <pc:sldMk cId="3109431838" sldId="270"/>
            <ac:spMk id="4" creationId="{B6835ADE-E700-724D-0CEA-12337558518B}"/>
          </ac:spMkLst>
        </pc:spChg>
        <pc:spChg chg="mod">
          <ac:chgData name="SHARAN BANGERA" userId="c9cd9cb61d424bb1" providerId="LiveId" clId="{5A5EFE38-A1A7-4540-96CF-F2A0F205424A}" dt="2023-12-04T08:04:43.702" v="957" actId="1076"/>
          <ac:spMkLst>
            <pc:docMk/>
            <pc:sldMk cId="3109431838" sldId="270"/>
            <ac:spMk id="5" creationId="{CE77F0A2-B0E6-A577-8F92-147D12EF5D49}"/>
          </ac:spMkLst>
        </pc:spChg>
        <pc:spChg chg="del">
          <ac:chgData name="SHARAN BANGERA" userId="c9cd9cb61d424bb1" providerId="LiveId" clId="{5A5EFE38-A1A7-4540-96CF-F2A0F205424A}" dt="2023-12-04T08:04:11.245" v="951" actId="22"/>
          <ac:spMkLst>
            <pc:docMk/>
            <pc:sldMk cId="3109431838" sldId="270"/>
            <ac:spMk id="6" creationId="{17E358FC-3823-4B6D-7E6E-966DB0025345}"/>
          </ac:spMkLst>
        </pc:spChg>
        <pc:picChg chg="add mod ord">
          <ac:chgData name="SHARAN BANGERA" userId="c9cd9cb61d424bb1" providerId="LiveId" clId="{5A5EFE38-A1A7-4540-96CF-F2A0F205424A}" dt="2023-12-04T08:03:42.667" v="932" actId="14100"/>
          <ac:picMkLst>
            <pc:docMk/>
            <pc:sldMk cId="3109431838" sldId="270"/>
            <ac:picMk id="8" creationId="{88DC8764-29D4-C315-754E-02CDFB937F1A}"/>
          </ac:picMkLst>
        </pc:picChg>
        <pc:picChg chg="add mod ord">
          <ac:chgData name="SHARAN BANGERA" userId="c9cd9cb61d424bb1" providerId="LiveId" clId="{5A5EFE38-A1A7-4540-96CF-F2A0F205424A}" dt="2023-12-04T08:04:24.457" v="954" actId="14100"/>
          <ac:picMkLst>
            <pc:docMk/>
            <pc:sldMk cId="3109431838" sldId="270"/>
            <ac:picMk id="10" creationId="{C2645FEE-334B-2C4B-C1C8-185C894AC016}"/>
          </ac:picMkLst>
        </pc:picChg>
      </pc:sldChg>
      <pc:sldChg chg="new del">
        <pc:chgData name="SHARAN BANGERA" userId="c9cd9cb61d424bb1" providerId="LiveId" clId="{5A5EFE38-A1A7-4540-96CF-F2A0F205424A}" dt="2023-12-04T08:02:59.710" v="887" actId="47"/>
        <pc:sldMkLst>
          <pc:docMk/>
          <pc:sldMk cId="3249314043" sldId="270"/>
        </pc:sldMkLst>
      </pc:sldChg>
      <pc:sldChg chg="addSp delSp modSp new mod">
        <pc:chgData name="SHARAN BANGERA" userId="c9cd9cb61d424bb1" providerId="LiveId" clId="{5A5EFE38-A1A7-4540-96CF-F2A0F205424A}" dt="2023-12-04T08:32:21.033" v="1675" actId="113"/>
        <pc:sldMkLst>
          <pc:docMk/>
          <pc:sldMk cId="1773986719" sldId="271"/>
        </pc:sldMkLst>
        <pc:spChg chg="mod">
          <ac:chgData name="SHARAN BANGERA" userId="c9cd9cb61d424bb1" providerId="LiveId" clId="{5A5EFE38-A1A7-4540-96CF-F2A0F205424A}" dt="2023-12-04T08:32:21.033" v="1675" actId="113"/>
          <ac:spMkLst>
            <pc:docMk/>
            <pc:sldMk cId="1773986719" sldId="271"/>
            <ac:spMk id="2" creationId="{5EEF6D72-FF3D-61C2-28C4-BE06DED0B7DC}"/>
          </ac:spMkLst>
        </pc:spChg>
        <pc:spChg chg="mod">
          <ac:chgData name="SHARAN BANGERA" userId="c9cd9cb61d424bb1" providerId="LiveId" clId="{5A5EFE38-A1A7-4540-96CF-F2A0F205424A}" dt="2023-12-04T08:06:03.265" v="995" actId="1076"/>
          <ac:spMkLst>
            <pc:docMk/>
            <pc:sldMk cId="1773986719" sldId="271"/>
            <ac:spMk id="3" creationId="{4E6C43B5-BFB8-E255-08F9-4C64D2C08C16}"/>
          </ac:spMkLst>
        </pc:spChg>
        <pc:spChg chg="del">
          <ac:chgData name="SHARAN BANGERA" userId="c9cd9cb61d424bb1" providerId="LiveId" clId="{5A5EFE38-A1A7-4540-96CF-F2A0F205424A}" dt="2023-12-04T08:05:41.171" v="991" actId="22"/>
          <ac:spMkLst>
            <pc:docMk/>
            <pc:sldMk cId="1773986719" sldId="271"/>
            <ac:spMk id="4" creationId="{55360934-524A-4B4F-0132-5A4E7727B414}"/>
          </ac:spMkLst>
        </pc:spChg>
        <pc:spChg chg="mod">
          <ac:chgData name="SHARAN BANGERA" userId="c9cd9cb61d424bb1" providerId="LiveId" clId="{5A5EFE38-A1A7-4540-96CF-F2A0F205424A}" dt="2023-12-04T08:06:51.311" v="1019" actId="1076"/>
          <ac:spMkLst>
            <pc:docMk/>
            <pc:sldMk cId="1773986719" sldId="271"/>
            <ac:spMk id="5" creationId="{3097D70F-93D6-22B8-133B-4E94F2BDE08A}"/>
          </ac:spMkLst>
        </pc:spChg>
        <pc:spChg chg="del">
          <ac:chgData name="SHARAN BANGERA" userId="c9cd9cb61d424bb1" providerId="LiveId" clId="{5A5EFE38-A1A7-4540-96CF-F2A0F205424A}" dt="2023-12-04T08:06:24.943" v="1014" actId="22"/>
          <ac:spMkLst>
            <pc:docMk/>
            <pc:sldMk cId="1773986719" sldId="271"/>
            <ac:spMk id="6" creationId="{1F644054-CD4D-100A-3F90-352584DD00BE}"/>
          </ac:spMkLst>
        </pc:spChg>
        <pc:picChg chg="add mod ord">
          <ac:chgData name="SHARAN BANGERA" userId="c9cd9cb61d424bb1" providerId="LiveId" clId="{5A5EFE38-A1A7-4540-96CF-F2A0F205424A}" dt="2023-12-04T08:05:58.834" v="994" actId="14100"/>
          <ac:picMkLst>
            <pc:docMk/>
            <pc:sldMk cId="1773986719" sldId="271"/>
            <ac:picMk id="8" creationId="{339046F2-9841-D67C-7F7E-845F6C12FAE1}"/>
          </ac:picMkLst>
        </pc:picChg>
        <pc:picChg chg="add mod ord">
          <ac:chgData name="SHARAN BANGERA" userId="c9cd9cb61d424bb1" providerId="LiveId" clId="{5A5EFE38-A1A7-4540-96CF-F2A0F205424A}" dt="2023-12-04T08:06:38.630" v="1017" actId="14100"/>
          <ac:picMkLst>
            <pc:docMk/>
            <pc:sldMk cId="1773986719" sldId="271"/>
            <ac:picMk id="10" creationId="{F0302D53-E2CE-42CC-F6B3-A92D1E75833C}"/>
          </ac:picMkLst>
        </pc:picChg>
      </pc:sldChg>
      <pc:sldChg chg="addSp delSp modSp new mod">
        <pc:chgData name="SHARAN BANGERA" userId="c9cd9cb61d424bb1" providerId="LiveId" clId="{5A5EFE38-A1A7-4540-96CF-F2A0F205424A}" dt="2023-12-04T08:32:25.768" v="1676" actId="113"/>
        <pc:sldMkLst>
          <pc:docMk/>
          <pc:sldMk cId="2692645110" sldId="272"/>
        </pc:sldMkLst>
        <pc:spChg chg="mod">
          <ac:chgData name="SHARAN BANGERA" userId="c9cd9cb61d424bb1" providerId="LiveId" clId="{5A5EFE38-A1A7-4540-96CF-F2A0F205424A}" dt="2023-12-04T08:32:25.768" v="1676" actId="113"/>
          <ac:spMkLst>
            <pc:docMk/>
            <pc:sldMk cId="2692645110" sldId="272"/>
            <ac:spMk id="2" creationId="{C47D63CF-8791-40E9-CA71-6AD8213724F2}"/>
          </ac:spMkLst>
        </pc:spChg>
        <pc:spChg chg="mod">
          <ac:chgData name="SHARAN BANGERA" userId="c9cd9cb61d424bb1" providerId="LiveId" clId="{5A5EFE38-A1A7-4540-96CF-F2A0F205424A}" dt="2023-12-04T08:07:44.341" v="1059" actId="113"/>
          <ac:spMkLst>
            <pc:docMk/>
            <pc:sldMk cId="2692645110" sldId="272"/>
            <ac:spMk id="3" creationId="{AFAAB1E3-72BE-5AAA-0D42-AAB76DFB776C}"/>
          </ac:spMkLst>
        </pc:spChg>
        <pc:spChg chg="del">
          <ac:chgData name="SHARAN BANGERA" userId="c9cd9cb61d424bb1" providerId="LiveId" clId="{5A5EFE38-A1A7-4540-96CF-F2A0F205424A}" dt="2023-12-04T08:07:46.352" v="1060" actId="22"/>
          <ac:spMkLst>
            <pc:docMk/>
            <pc:sldMk cId="2692645110" sldId="272"/>
            <ac:spMk id="4" creationId="{283CF1B1-CE1C-AD0D-4A4E-AAD2F609C644}"/>
          </ac:spMkLst>
        </pc:spChg>
        <pc:spChg chg="mod">
          <ac:chgData name="SHARAN BANGERA" userId="c9cd9cb61d424bb1" providerId="LiveId" clId="{5A5EFE38-A1A7-4540-96CF-F2A0F205424A}" dt="2023-12-04T08:08:58.657" v="1087" actId="20577"/>
          <ac:spMkLst>
            <pc:docMk/>
            <pc:sldMk cId="2692645110" sldId="272"/>
            <ac:spMk id="5" creationId="{305AB704-168D-7642-1DE8-D2B971AF0999}"/>
          </ac:spMkLst>
        </pc:spChg>
        <pc:spChg chg="del">
          <ac:chgData name="SHARAN BANGERA" userId="c9cd9cb61d424bb1" providerId="LiveId" clId="{5A5EFE38-A1A7-4540-96CF-F2A0F205424A}" dt="2023-12-04T08:08:38.397" v="1082" actId="22"/>
          <ac:spMkLst>
            <pc:docMk/>
            <pc:sldMk cId="2692645110" sldId="272"/>
            <ac:spMk id="6" creationId="{FB64A6AB-D643-04F5-BDF7-E3A266CE5927}"/>
          </ac:spMkLst>
        </pc:spChg>
        <pc:picChg chg="add mod ord">
          <ac:chgData name="SHARAN BANGERA" userId="c9cd9cb61d424bb1" providerId="LiveId" clId="{5A5EFE38-A1A7-4540-96CF-F2A0F205424A}" dt="2023-12-04T08:08:12.977" v="1063" actId="14100"/>
          <ac:picMkLst>
            <pc:docMk/>
            <pc:sldMk cId="2692645110" sldId="272"/>
            <ac:picMk id="8" creationId="{D7B03D3F-420E-ED0F-ECE6-508427D62A56}"/>
          </ac:picMkLst>
        </pc:picChg>
        <pc:picChg chg="add mod ord">
          <ac:chgData name="SHARAN BANGERA" userId="c9cd9cb61d424bb1" providerId="LiveId" clId="{5A5EFE38-A1A7-4540-96CF-F2A0F205424A}" dt="2023-12-04T08:08:48.933" v="1085" actId="14100"/>
          <ac:picMkLst>
            <pc:docMk/>
            <pc:sldMk cId="2692645110" sldId="272"/>
            <ac:picMk id="10" creationId="{D04E2E24-A2DE-0BA9-CB97-9F8B9A9574E1}"/>
          </ac:picMkLst>
        </pc:picChg>
      </pc:sldChg>
      <pc:sldChg chg="addSp delSp modSp new mod">
        <pc:chgData name="SHARAN BANGERA" userId="c9cd9cb61d424bb1" providerId="LiveId" clId="{5A5EFE38-A1A7-4540-96CF-F2A0F205424A}" dt="2023-12-04T08:32:33.341" v="1678" actId="113"/>
        <pc:sldMkLst>
          <pc:docMk/>
          <pc:sldMk cId="792163497" sldId="273"/>
        </pc:sldMkLst>
        <pc:spChg chg="mod">
          <ac:chgData name="SHARAN BANGERA" userId="c9cd9cb61d424bb1" providerId="LiveId" clId="{5A5EFE38-A1A7-4540-96CF-F2A0F205424A}" dt="2023-12-04T08:32:33.341" v="1678" actId="113"/>
          <ac:spMkLst>
            <pc:docMk/>
            <pc:sldMk cId="792163497" sldId="273"/>
            <ac:spMk id="2" creationId="{B19434A5-EECE-0530-BDB1-38A7A5EAE9EA}"/>
          </ac:spMkLst>
        </pc:spChg>
        <pc:spChg chg="mod">
          <ac:chgData name="SHARAN BANGERA" userId="c9cd9cb61d424bb1" providerId="LiveId" clId="{5A5EFE38-A1A7-4540-96CF-F2A0F205424A}" dt="2023-12-04T08:10:15.958" v="1123" actId="122"/>
          <ac:spMkLst>
            <pc:docMk/>
            <pc:sldMk cId="792163497" sldId="273"/>
            <ac:spMk id="3" creationId="{A004A075-D5A1-ED3C-DE22-12106225BEC0}"/>
          </ac:spMkLst>
        </pc:spChg>
        <pc:spChg chg="del">
          <ac:chgData name="SHARAN BANGERA" userId="c9cd9cb61d424bb1" providerId="LiveId" clId="{5A5EFE38-A1A7-4540-96CF-F2A0F205424A}" dt="2023-12-04T08:10:26.061" v="1143" actId="22"/>
          <ac:spMkLst>
            <pc:docMk/>
            <pc:sldMk cId="792163497" sldId="273"/>
            <ac:spMk id="4" creationId="{BC74DAC3-7E9D-BF30-6D64-76F227D6FD22}"/>
          </ac:spMkLst>
        </pc:spChg>
        <pc:spChg chg="mod">
          <ac:chgData name="SHARAN BANGERA" userId="c9cd9cb61d424bb1" providerId="LiveId" clId="{5A5EFE38-A1A7-4540-96CF-F2A0F205424A}" dt="2023-12-04T08:10:24.034" v="1142" actId="122"/>
          <ac:spMkLst>
            <pc:docMk/>
            <pc:sldMk cId="792163497" sldId="273"/>
            <ac:spMk id="5" creationId="{35BD5687-AD3A-B78B-7BAA-8954A4E527B6}"/>
          </ac:spMkLst>
        </pc:spChg>
        <pc:spChg chg="del">
          <ac:chgData name="SHARAN BANGERA" userId="c9cd9cb61d424bb1" providerId="LiveId" clId="{5A5EFE38-A1A7-4540-96CF-F2A0F205424A}" dt="2023-12-04T08:11:00.060" v="1147" actId="22"/>
          <ac:spMkLst>
            <pc:docMk/>
            <pc:sldMk cId="792163497" sldId="273"/>
            <ac:spMk id="6" creationId="{19662C92-D4FE-13C2-E390-5913D9FC74A1}"/>
          </ac:spMkLst>
        </pc:spChg>
        <pc:picChg chg="add mod ord">
          <ac:chgData name="SHARAN BANGERA" userId="c9cd9cb61d424bb1" providerId="LiveId" clId="{5A5EFE38-A1A7-4540-96CF-F2A0F205424A}" dt="2023-12-04T08:10:39.634" v="1146" actId="14100"/>
          <ac:picMkLst>
            <pc:docMk/>
            <pc:sldMk cId="792163497" sldId="273"/>
            <ac:picMk id="8" creationId="{9097E2CE-860E-1B6F-EC37-AD7BA312BB6D}"/>
          </ac:picMkLst>
        </pc:picChg>
        <pc:picChg chg="add mod ord">
          <ac:chgData name="SHARAN BANGERA" userId="c9cd9cb61d424bb1" providerId="LiveId" clId="{5A5EFE38-A1A7-4540-96CF-F2A0F205424A}" dt="2023-12-04T08:11:18.153" v="1150" actId="14100"/>
          <ac:picMkLst>
            <pc:docMk/>
            <pc:sldMk cId="792163497" sldId="273"/>
            <ac:picMk id="10" creationId="{10FE9F17-4706-37C7-8C9B-893FBD5B5BF2}"/>
          </ac:picMkLst>
        </pc:picChg>
      </pc:sldChg>
      <pc:sldChg chg="addSp delSp modSp new mod">
        <pc:chgData name="SHARAN BANGERA" userId="c9cd9cb61d424bb1" providerId="LiveId" clId="{5A5EFE38-A1A7-4540-96CF-F2A0F205424A}" dt="2023-12-04T08:32:37.974" v="1679" actId="113"/>
        <pc:sldMkLst>
          <pc:docMk/>
          <pc:sldMk cId="2602473890" sldId="274"/>
        </pc:sldMkLst>
        <pc:spChg chg="mod">
          <ac:chgData name="SHARAN BANGERA" userId="c9cd9cb61d424bb1" providerId="LiveId" clId="{5A5EFE38-A1A7-4540-96CF-F2A0F205424A}" dt="2023-12-04T08:32:37.974" v="1679" actId="113"/>
          <ac:spMkLst>
            <pc:docMk/>
            <pc:sldMk cId="2602473890" sldId="274"/>
            <ac:spMk id="2" creationId="{A0A4BE77-B839-7C67-EB45-6127E36E463D}"/>
          </ac:spMkLst>
        </pc:spChg>
        <pc:spChg chg="mod">
          <ac:chgData name="SHARAN BANGERA" userId="c9cd9cb61d424bb1" providerId="LiveId" clId="{5A5EFE38-A1A7-4540-96CF-F2A0F205424A}" dt="2023-12-04T08:12:10.250" v="1189" actId="122"/>
          <ac:spMkLst>
            <pc:docMk/>
            <pc:sldMk cId="2602473890" sldId="274"/>
            <ac:spMk id="3" creationId="{A290A479-0FDC-4FEA-65ED-084A584E32AC}"/>
          </ac:spMkLst>
        </pc:spChg>
        <pc:spChg chg="del">
          <ac:chgData name="SHARAN BANGERA" userId="c9cd9cb61d424bb1" providerId="LiveId" clId="{5A5EFE38-A1A7-4540-96CF-F2A0F205424A}" dt="2023-12-04T08:12:20.853" v="1209" actId="22"/>
          <ac:spMkLst>
            <pc:docMk/>
            <pc:sldMk cId="2602473890" sldId="274"/>
            <ac:spMk id="4" creationId="{D22E7F0D-8DFA-54A2-5E93-52CFBBA64945}"/>
          </ac:spMkLst>
        </pc:spChg>
        <pc:spChg chg="mod">
          <ac:chgData name="SHARAN BANGERA" userId="c9cd9cb61d424bb1" providerId="LiveId" clId="{5A5EFE38-A1A7-4540-96CF-F2A0F205424A}" dt="2023-12-04T08:13:21.278" v="1218" actId="1076"/>
          <ac:spMkLst>
            <pc:docMk/>
            <pc:sldMk cId="2602473890" sldId="274"/>
            <ac:spMk id="5" creationId="{CD73F682-97AB-6BB3-E790-6B5C56DEA9BC}"/>
          </ac:spMkLst>
        </pc:spChg>
        <pc:spChg chg="del">
          <ac:chgData name="SHARAN BANGERA" userId="c9cd9cb61d424bb1" providerId="LiveId" clId="{5A5EFE38-A1A7-4540-96CF-F2A0F205424A}" dt="2023-12-04T08:12:59.219" v="1213" actId="22"/>
          <ac:spMkLst>
            <pc:docMk/>
            <pc:sldMk cId="2602473890" sldId="274"/>
            <ac:spMk id="6" creationId="{FB659D48-6BF7-ECF5-650E-D1DA1585FE5C}"/>
          </ac:spMkLst>
        </pc:spChg>
        <pc:picChg chg="add mod ord">
          <ac:chgData name="SHARAN BANGERA" userId="c9cd9cb61d424bb1" providerId="LiveId" clId="{5A5EFE38-A1A7-4540-96CF-F2A0F205424A}" dt="2023-12-04T08:12:30.370" v="1212" actId="14100"/>
          <ac:picMkLst>
            <pc:docMk/>
            <pc:sldMk cId="2602473890" sldId="274"/>
            <ac:picMk id="8" creationId="{45D094A3-3CC9-A2EB-9210-B6755BE69AC9}"/>
          </ac:picMkLst>
        </pc:picChg>
        <pc:picChg chg="add mod ord">
          <ac:chgData name="SHARAN BANGERA" userId="c9cd9cb61d424bb1" providerId="LiveId" clId="{5A5EFE38-A1A7-4540-96CF-F2A0F205424A}" dt="2023-12-04T08:13:15.486" v="1217" actId="14100"/>
          <ac:picMkLst>
            <pc:docMk/>
            <pc:sldMk cId="2602473890" sldId="274"/>
            <ac:picMk id="10" creationId="{8B85F0E9-81B5-74E3-5262-6B89FDE15E7A}"/>
          </ac:picMkLst>
        </pc:picChg>
      </pc:sldChg>
      <pc:sldChg chg="addSp delSp modSp new mod">
        <pc:chgData name="SHARAN BANGERA" userId="c9cd9cb61d424bb1" providerId="LiveId" clId="{5A5EFE38-A1A7-4540-96CF-F2A0F205424A}" dt="2023-12-04T08:32:42.186" v="1680" actId="113"/>
        <pc:sldMkLst>
          <pc:docMk/>
          <pc:sldMk cId="3697546804" sldId="275"/>
        </pc:sldMkLst>
        <pc:spChg chg="mod">
          <ac:chgData name="SHARAN BANGERA" userId="c9cd9cb61d424bb1" providerId="LiveId" clId="{5A5EFE38-A1A7-4540-96CF-F2A0F205424A}" dt="2023-12-04T08:32:42.186" v="1680" actId="113"/>
          <ac:spMkLst>
            <pc:docMk/>
            <pc:sldMk cId="3697546804" sldId="275"/>
            <ac:spMk id="2" creationId="{BB0E0AEE-02EB-5FBF-F4C8-E721929ACE5D}"/>
          </ac:spMkLst>
        </pc:spChg>
        <pc:spChg chg="mod">
          <ac:chgData name="SHARAN BANGERA" userId="c9cd9cb61d424bb1" providerId="LiveId" clId="{5A5EFE38-A1A7-4540-96CF-F2A0F205424A}" dt="2023-12-04T08:14:08.581" v="1258" actId="122"/>
          <ac:spMkLst>
            <pc:docMk/>
            <pc:sldMk cId="3697546804" sldId="275"/>
            <ac:spMk id="3" creationId="{AB96EA09-806A-5F59-DC57-4C689966C2AF}"/>
          </ac:spMkLst>
        </pc:spChg>
        <pc:spChg chg="del">
          <ac:chgData name="SHARAN BANGERA" userId="c9cd9cb61d424bb1" providerId="LiveId" clId="{5A5EFE38-A1A7-4540-96CF-F2A0F205424A}" dt="2023-12-04T08:14:10.340" v="1259" actId="22"/>
          <ac:spMkLst>
            <pc:docMk/>
            <pc:sldMk cId="3697546804" sldId="275"/>
            <ac:spMk id="4" creationId="{51EFF62D-7B6F-CDCF-689B-4B92671F5A4C}"/>
          </ac:spMkLst>
        </pc:spChg>
        <pc:spChg chg="mod">
          <ac:chgData name="SHARAN BANGERA" userId="c9cd9cb61d424bb1" providerId="LiveId" clId="{5A5EFE38-A1A7-4540-96CF-F2A0F205424A}" dt="2023-12-04T08:15:13.031" v="1285" actId="1076"/>
          <ac:spMkLst>
            <pc:docMk/>
            <pc:sldMk cId="3697546804" sldId="275"/>
            <ac:spMk id="5" creationId="{C50CE157-188A-1DDC-30FC-2658B4255AD5}"/>
          </ac:spMkLst>
        </pc:spChg>
        <pc:spChg chg="del">
          <ac:chgData name="SHARAN BANGERA" userId="c9cd9cb61d424bb1" providerId="LiveId" clId="{5A5EFE38-A1A7-4540-96CF-F2A0F205424A}" dt="2023-12-04T08:14:55.599" v="1282" actId="22"/>
          <ac:spMkLst>
            <pc:docMk/>
            <pc:sldMk cId="3697546804" sldId="275"/>
            <ac:spMk id="6" creationId="{44147CDD-718F-0DD1-4E72-4B64C7506750}"/>
          </ac:spMkLst>
        </pc:spChg>
        <pc:picChg chg="add mod ord">
          <ac:chgData name="SHARAN BANGERA" userId="c9cd9cb61d424bb1" providerId="LiveId" clId="{5A5EFE38-A1A7-4540-96CF-F2A0F205424A}" dt="2023-12-04T08:14:21.228" v="1262" actId="14100"/>
          <ac:picMkLst>
            <pc:docMk/>
            <pc:sldMk cId="3697546804" sldId="275"/>
            <ac:picMk id="8" creationId="{2E5F9754-EBB6-34AD-82F0-41CB03CB49FB}"/>
          </ac:picMkLst>
        </pc:picChg>
        <pc:picChg chg="add mod ord">
          <ac:chgData name="SHARAN BANGERA" userId="c9cd9cb61d424bb1" providerId="LiveId" clId="{5A5EFE38-A1A7-4540-96CF-F2A0F205424A}" dt="2023-12-04T08:15:07.034" v="1284" actId="14100"/>
          <ac:picMkLst>
            <pc:docMk/>
            <pc:sldMk cId="3697546804" sldId="275"/>
            <ac:picMk id="10" creationId="{75064746-C379-68EC-E177-F8E760981615}"/>
          </ac:picMkLst>
        </pc:picChg>
      </pc:sldChg>
      <pc:sldChg chg="addSp delSp modSp new mod">
        <pc:chgData name="SHARAN BANGERA" userId="c9cd9cb61d424bb1" providerId="LiveId" clId="{5A5EFE38-A1A7-4540-96CF-F2A0F205424A}" dt="2023-12-04T08:32:46.240" v="1681" actId="113"/>
        <pc:sldMkLst>
          <pc:docMk/>
          <pc:sldMk cId="3407438256" sldId="276"/>
        </pc:sldMkLst>
        <pc:spChg chg="mod">
          <ac:chgData name="SHARAN BANGERA" userId="c9cd9cb61d424bb1" providerId="LiveId" clId="{5A5EFE38-A1A7-4540-96CF-F2A0F205424A}" dt="2023-12-04T08:32:46.240" v="1681" actId="113"/>
          <ac:spMkLst>
            <pc:docMk/>
            <pc:sldMk cId="3407438256" sldId="276"/>
            <ac:spMk id="2" creationId="{66634C1B-A454-CB79-331F-F51F4BFC9484}"/>
          </ac:spMkLst>
        </pc:spChg>
        <pc:spChg chg="mod">
          <ac:chgData name="SHARAN BANGERA" userId="c9cd9cb61d424bb1" providerId="LiveId" clId="{5A5EFE38-A1A7-4540-96CF-F2A0F205424A}" dt="2023-12-04T08:15:58.499" v="1324" actId="122"/>
          <ac:spMkLst>
            <pc:docMk/>
            <pc:sldMk cId="3407438256" sldId="276"/>
            <ac:spMk id="3" creationId="{22D4F2D9-0E04-1088-50FF-86D4C39A742E}"/>
          </ac:spMkLst>
        </pc:spChg>
        <pc:spChg chg="del">
          <ac:chgData name="SHARAN BANGERA" userId="c9cd9cb61d424bb1" providerId="LiveId" clId="{5A5EFE38-A1A7-4540-96CF-F2A0F205424A}" dt="2023-12-04T08:16:00.319" v="1325" actId="22"/>
          <ac:spMkLst>
            <pc:docMk/>
            <pc:sldMk cId="3407438256" sldId="276"/>
            <ac:spMk id="4" creationId="{FEB6151C-4207-04CA-829E-5BFA7DA9B7FA}"/>
          </ac:spMkLst>
        </pc:spChg>
        <pc:spChg chg="mod">
          <ac:chgData name="SHARAN BANGERA" userId="c9cd9cb61d424bb1" providerId="LiveId" clId="{5A5EFE38-A1A7-4540-96CF-F2A0F205424A}" dt="2023-12-04T08:16:51.777" v="1350" actId="1076"/>
          <ac:spMkLst>
            <pc:docMk/>
            <pc:sldMk cId="3407438256" sldId="276"/>
            <ac:spMk id="5" creationId="{3C430AE6-E3C2-9EE3-7DCD-ECB172E66EC9}"/>
          </ac:spMkLst>
        </pc:spChg>
        <pc:spChg chg="del">
          <ac:chgData name="SHARAN BANGERA" userId="c9cd9cb61d424bb1" providerId="LiveId" clId="{5A5EFE38-A1A7-4540-96CF-F2A0F205424A}" dt="2023-12-04T08:16:36.419" v="1347" actId="22"/>
          <ac:spMkLst>
            <pc:docMk/>
            <pc:sldMk cId="3407438256" sldId="276"/>
            <ac:spMk id="6" creationId="{21D92682-43EC-887C-9922-DB5DB1822F8F}"/>
          </ac:spMkLst>
        </pc:spChg>
        <pc:picChg chg="add mod ord">
          <ac:chgData name="SHARAN BANGERA" userId="c9cd9cb61d424bb1" providerId="LiveId" clId="{5A5EFE38-A1A7-4540-96CF-F2A0F205424A}" dt="2023-12-04T08:16:07.306" v="1327" actId="14100"/>
          <ac:picMkLst>
            <pc:docMk/>
            <pc:sldMk cId="3407438256" sldId="276"/>
            <ac:picMk id="8" creationId="{887823BA-C1A2-0070-C0DC-6ADCDB63B2FA}"/>
          </ac:picMkLst>
        </pc:picChg>
        <pc:picChg chg="add mod ord">
          <ac:chgData name="SHARAN BANGERA" userId="c9cd9cb61d424bb1" providerId="LiveId" clId="{5A5EFE38-A1A7-4540-96CF-F2A0F205424A}" dt="2023-12-04T08:16:46.006" v="1349" actId="14100"/>
          <ac:picMkLst>
            <pc:docMk/>
            <pc:sldMk cId="3407438256" sldId="276"/>
            <ac:picMk id="10" creationId="{0AFC5DD4-2819-01D8-E25F-1642EF085DB5}"/>
          </ac:picMkLst>
        </pc:picChg>
      </pc:sldChg>
      <pc:sldChg chg="addSp delSp modSp new mod">
        <pc:chgData name="SHARAN BANGERA" userId="c9cd9cb61d424bb1" providerId="LiveId" clId="{5A5EFE38-A1A7-4540-96CF-F2A0F205424A}" dt="2023-12-04T08:32:58.075" v="1683" actId="113"/>
        <pc:sldMkLst>
          <pc:docMk/>
          <pc:sldMk cId="2107338237" sldId="277"/>
        </pc:sldMkLst>
        <pc:spChg chg="mod">
          <ac:chgData name="SHARAN BANGERA" userId="c9cd9cb61d424bb1" providerId="LiveId" clId="{5A5EFE38-A1A7-4540-96CF-F2A0F205424A}" dt="2023-12-04T08:32:58.075" v="1683" actId="113"/>
          <ac:spMkLst>
            <pc:docMk/>
            <pc:sldMk cId="2107338237" sldId="277"/>
            <ac:spMk id="2" creationId="{CA8DF982-69B4-F864-9AC9-9D694039DDDF}"/>
          </ac:spMkLst>
        </pc:spChg>
        <pc:spChg chg="del">
          <ac:chgData name="SHARAN BANGERA" userId="c9cd9cb61d424bb1" providerId="LiveId" clId="{5A5EFE38-A1A7-4540-96CF-F2A0F205424A}" dt="2023-12-04T08:17:40.867" v="1381" actId="22"/>
          <ac:spMkLst>
            <pc:docMk/>
            <pc:sldMk cId="2107338237" sldId="277"/>
            <ac:spMk id="3" creationId="{73E24155-BF07-F1A4-3B1B-E550DDDC042E}"/>
          </ac:spMkLst>
        </pc:spChg>
        <pc:picChg chg="add mod ord">
          <ac:chgData name="SHARAN BANGERA" userId="c9cd9cb61d424bb1" providerId="LiveId" clId="{5A5EFE38-A1A7-4540-96CF-F2A0F205424A}" dt="2023-12-04T08:17:55.737" v="1385" actId="14100"/>
          <ac:picMkLst>
            <pc:docMk/>
            <pc:sldMk cId="2107338237" sldId="277"/>
            <ac:picMk id="5" creationId="{A22262C2-372D-F572-B4DD-418C98ACC4C9}"/>
          </ac:picMkLst>
        </pc:picChg>
      </pc:sldChg>
      <pc:sldChg chg="modSp new mod">
        <pc:chgData name="SHARAN BANGERA" userId="c9cd9cb61d424bb1" providerId="LiveId" clId="{5A5EFE38-A1A7-4540-96CF-F2A0F205424A}" dt="2023-12-04T08:32:50.973" v="1682" actId="113"/>
        <pc:sldMkLst>
          <pc:docMk/>
          <pc:sldMk cId="2562803798" sldId="278"/>
        </pc:sldMkLst>
        <pc:spChg chg="mod">
          <ac:chgData name="SHARAN BANGERA" userId="c9cd9cb61d424bb1" providerId="LiveId" clId="{5A5EFE38-A1A7-4540-96CF-F2A0F205424A}" dt="2023-12-04T08:32:50.973" v="1682" actId="113"/>
          <ac:spMkLst>
            <pc:docMk/>
            <pc:sldMk cId="2562803798" sldId="278"/>
            <ac:spMk id="2" creationId="{E217B994-4594-8971-A5D1-6B1F49785447}"/>
          </ac:spMkLst>
        </pc:spChg>
      </pc:sldChg>
      <pc:sldChg chg="addSp delSp modSp new mod">
        <pc:chgData name="SHARAN BANGERA" userId="c9cd9cb61d424bb1" providerId="LiveId" clId="{5A5EFE38-A1A7-4540-96CF-F2A0F205424A}" dt="2023-12-04T08:33:10.287" v="1700" actId="113"/>
        <pc:sldMkLst>
          <pc:docMk/>
          <pc:sldMk cId="553178783" sldId="279"/>
        </pc:sldMkLst>
        <pc:spChg chg="mod">
          <ac:chgData name="SHARAN BANGERA" userId="c9cd9cb61d424bb1" providerId="LiveId" clId="{5A5EFE38-A1A7-4540-96CF-F2A0F205424A}" dt="2023-12-04T08:33:10.287" v="1700" actId="113"/>
          <ac:spMkLst>
            <pc:docMk/>
            <pc:sldMk cId="553178783" sldId="279"/>
            <ac:spMk id="2" creationId="{CA7B4096-7604-990F-5F7B-8B12D8BA56D6}"/>
          </ac:spMkLst>
        </pc:spChg>
        <pc:spChg chg="del">
          <ac:chgData name="SHARAN BANGERA" userId="c9cd9cb61d424bb1" providerId="LiveId" clId="{5A5EFE38-A1A7-4540-96CF-F2A0F205424A}" dt="2023-12-04T08:20:44.390" v="1435" actId="22"/>
          <ac:spMkLst>
            <pc:docMk/>
            <pc:sldMk cId="553178783" sldId="279"/>
            <ac:spMk id="3" creationId="{133E3B41-6C4C-6688-CBDA-C81C76084F00}"/>
          </ac:spMkLst>
        </pc:spChg>
        <pc:picChg chg="add mod ord">
          <ac:chgData name="SHARAN BANGERA" userId="c9cd9cb61d424bb1" providerId="LiveId" clId="{5A5EFE38-A1A7-4540-96CF-F2A0F205424A}" dt="2023-12-04T08:21:36.753" v="1443" actId="14100"/>
          <ac:picMkLst>
            <pc:docMk/>
            <pc:sldMk cId="553178783" sldId="279"/>
            <ac:picMk id="5" creationId="{270BF7F5-B4B3-D0D2-07A3-2B5725954F92}"/>
          </ac:picMkLst>
        </pc:picChg>
        <pc:picChg chg="add mod">
          <ac:chgData name="SHARAN BANGERA" userId="c9cd9cb61d424bb1" providerId="LiveId" clId="{5A5EFE38-A1A7-4540-96CF-F2A0F205424A}" dt="2023-12-04T08:21:38.811" v="1444" actId="1076"/>
          <ac:picMkLst>
            <pc:docMk/>
            <pc:sldMk cId="553178783" sldId="279"/>
            <ac:picMk id="7" creationId="{67389E70-850B-2874-F00F-08667703D6A6}"/>
          </ac:picMkLst>
        </pc:picChg>
      </pc:sldChg>
      <pc:sldChg chg="addSp modSp new mod">
        <pc:chgData name="SHARAN BANGERA" userId="c9cd9cb61d424bb1" providerId="LiveId" clId="{5A5EFE38-A1A7-4540-96CF-F2A0F205424A}" dt="2023-12-04T08:33:19.012" v="1701" actId="113"/>
        <pc:sldMkLst>
          <pc:docMk/>
          <pc:sldMk cId="1407077821" sldId="280"/>
        </pc:sldMkLst>
        <pc:spChg chg="mod">
          <ac:chgData name="SHARAN BANGERA" userId="c9cd9cb61d424bb1" providerId="LiveId" clId="{5A5EFE38-A1A7-4540-96CF-F2A0F205424A}" dt="2023-12-04T08:33:19.012" v="1701" actId="113"/>
          <ac:spMkLst>
            <pc:docMk/>
            <pc:sldMk cId="1407077821" sldId="280"/>
            <ac:spMk id="2" creationId="{45B77A66-E82E-13E8-C35A-BBE9DEF2679E}"/>
          </ac:spMkLst>
        </pc:spChg>
        <pc:picChg chg="add mod">
          <ac:chgData name="SHARAN BANGERA" userId="c9cd9cb61d424bb1" providerId="LiveId" clId="{5A5EFE38-A1A7-4540-96CF-F2A0F205424A}" dt="2023-12-04T08:25:25.079" v="1600" actId="1076"/>
          <ac:picMkLst>
            <pc:docMk/>
            <pc:sldMk cId="1407077821" sldId="280"/>
            <ac:picMk id="5" creationId="{2B01C0C5-BC5A-E1A2-566E-5A06BC22C501}"/>
          </ac:picMkLst>
        </pc:picChg>
      </pc:sldChg>
      <pc:sldChg chg="addSp delSp modSp new mod">
        <pc:chgData name="SHARAN BANGERA" userId="c9cd9cb61d424bb1" providerId="LiveId" clId="{5A5EFE38-A1A7-4540-96CF-F2A0F205424A}" dt="2023-12-04T08:33:25.312" v="1702" actId="113"/>
        <pc:sldMkLst>
          <pc:docMk/>
          <pc:sldMk cId="1008766256" sldId="281"/>
        </pc:sldMkLst>
        <pc:spChg chg="mod">
          <ac:chgData name="SHARAN BANGERA" userId="c9cd9cb61d424bb1" providerId="LiveId" clId="{5A5EFE38-A1A7-4540-96CF-F2A0F205424A}" dt="2023-12-04T08:33:25.312" v="1702" actId="113"/>
          <ac:spMkLst>
            <pc:docMk/>
            <pc:sldMk cId="1008766256" sldId="281"/>
            <ac:spMk id="2" creationId="{27366AC4-B059-1E72-E24D-A2905CB7BA2F}"/>
          </ac:spMkLst>
        </pc:spChg>
        <pc:spChg chg="del">
          <ac:chgData name="SHARAN BANGERA" userId="c9cd9cb61d424bb1" providerId="LiveId" clId="{5A5EFE38-A1A7-4540-96CF-F2A0F205424A}" dt="2023-12-04T08:26:57.626" v="1637" actId="22"/>
          <ac:spMkLst>
            <pc:docMk/>
            <pc:sldMk cId="1008766256" sldId="281"/>
            <ac:spMk id="3" creationId="{40ECA349-9DAB-DDAD-2743-CA1C1A13C146}"/>
          </ac:spMkLst>
        </pc:spChg>
        <pc:picChg chg="add mod ord">
          <ac:chgData name="SHARAN BANGERA" userId="c9cd9cb61d424bb1" providerId="LiveId" clId="{5A5EFE38-A1A7-4540-96CF-F2A0F205424A}" dt="2023-12-04T08:27:14.131" v="1642" actId="14100"/>
          <ac:picMkLst>
            <pc:docMk/>
            <pc:sldMk cId="1008766256" sldId="281"/>
            <ac:picMk id="5" creationId="{4546EA84-922E-A6D1-2D70-8335EBACEA00}"/>
          </ac:picMkLst>
        </pc:picChg>
      </pc:sldChg>
      <pc:sldChg chg="addSp modSp new mod">
        <pc:chgData name="SHARAN BANGERA" userId="c9cd9cb61d424bb1" providerId="LiveId" clId="{5A5EFE38-A1A7-4540-96CF-F2A0F205424A}" dt="2023-12-04T08:28:04.463" v="1651" actId="1076"/>
        <pc:sldMkLst>
          <pc:docMk/>
          <pc:sldMk cId="272157525" sldId="282"/>
        </pc:sldMkLst>
        <pc:picChg chg="add mod">
          <ac:chgData name="SHARAN BANGERA" userId="c9cd9cb61d424bb1" providerId="LiveId" clId="{5A5EFE38-A1A7-4540-96CF-F2A0F205424A}" dt="2023-12-04T08:28:04.463" v="1651" actId="1076"/>
          <ac:picMkLst>
            <pc:docMk/>
            <pc:sldMk cId="272157525" sldId="282"/>
            <ac:picMk id="2" creationId="{B8967C06-4142-3CB8-AED3-1C9C735EB460}"/>
          </ac:picMkLst>
        </pc:picChg>
      </pc:sldChg>
      <pc:sldChg chg="addSp modSp new del mod">
        <pc:chgData name="SHARAN BANGERA" userId="c9cd9cb61d424bb1" providerId="LiveId" clId="{5A5EFE38-A1A7-4540-96CF-F2A0F205424A}" dt="2023-12-04T08:27:52.790" v="1648" actId="47"/>
        <pc:sldMkLst>
          <pc:docMk/>
          <pc:sldMk cId="3440186814" sldId="282"/>
        </pc:sldMkLst>
        <pc:picChg chg="add mod">
          <ac:chgData name="SHARAN BANGERA" userId="c9cd9cb61d424bb1" providerId="LiveId" clId="{5A5EFE38-A1A7-4540-96CF-F2A0F205424A}" dt="2023-12-04T08:27:49.272" v="1647" actId="14100"/>
          <ac:picMkLst>
            <pc:docMk/>
            <pc:sldMk cId="3440186814" sldId="282"/>
            <ac:picMk id="4" creationId="{40AD966D-86A7-26DD-18A1-A7087F146F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1BF9-96B5-2D79-E14C-AD001FA0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38131"/>
            <a:ext cx="8825658" cy="989044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PROJECT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63B7E-9573-4AF1-AB19-5F0A45CBC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1357603"/>
          </a:xfrm>
        </p:spPr>
        <p:txBody>
          <a:bodyPr/>
          <a:lstStyle/>
          <a:p>
            <a:pPr algn="ctr"/>
            <a:r>
              <a:rPr lang="en-IN" sz="4800" b="1" dirty="0"/>
              <a:t>BANKRUPTCY</a:t>
            </a:r>
            <a:r>
              <a:rPr lang="en-IN" b="1" dirty="0"/>
              <a:t> </a:t>
            </a:r>
            <a:r>
              <a:rPr lang="en-IN" sz="4800" b="1" dirty="0"/>
              <a:t>PREVENTION</a:t>
            </a:r>
          </a:p>
        </p:txBody>
      </p:sp>
    </p:spTree>
    <p:extLst>
      <p:ext uri="{BB962C8B-B14F-4D97-AF65-F5344CB8AC3E}">
        <p14:creationId xmlns:p14="http://schemas.microsoft.com/office/powerpoint/2010/main" val="275562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95D6-1AC7-AC4B-1E0E-1AD0E667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VIOLIN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F1D39-9C6C-CD1B-793A-A6CFD4E5A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29" y="2603500"/>
            <a:ext cx="10767526" cy="4189186"/>
          </a:xfrm>
        </p:spPr>
      </p:pic>
    </p:spTree>
    <p:extLst>
      <p:ext uri="{BB962C8B-B14F-4D97-AF65-F5344CB8AC3E}">
        <p14:creationId xmlns:p14="http://schemas.microsoft.com/office/powerpoint/2010/main" val="195945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7BCE-8896-7EFE-F8EB-6604ED39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SWARM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C17A0-0F50-C621-D531-22910DA32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383" y="2603500"/>
            <a:ext cx="10412963" cy="4067888"/>
          </a:xfrm>
        </p:spPr>
      </p:pic>
    </p:spTree>
    <p:extLst>
      <p:ext uri="{BB962C8B-B14F-4D97-AF65-F5344CB8AC3E}">
        <p14:creationId xmlns:p14="http://schemas.microsoft.com/office/powerpoint/2010/main" val="121260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0EC1-92B4-2C27-7D96-17A26DFEE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716487"/>
          </a:xfrm>
        </p:spPr>
        <p:txBody>
          <a:bodyPr/>
          <a:lstStyle/>
          <a:p>
            <a:pPr algn="ctr"/>
            <a:r>
              <a:rPr lang="en-IN" b="1" dirty="0"/>
              <a:t>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E75E4-AD2E-DAB3-6999-524CA623A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91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C102-5142-CB99-BD3F-9F6CB649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LOGISTIC REGRESSION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3DC30-661D-F50A-AA03-0A86761B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788" y="2603500"/>
            <a:ext cx="5252323" cy="576262"/>
          </a:xfrm>
        </p:spPr>
        <p:txBody>
          <a:bodyPr/>
          <a:lstStyle/>
          <a:p>
            <a:r>
              <a:rPr lang="en-IN" b="1" dirty="0"/>
              <a:t>SPLITTING &amp; TRAINING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BFE85B-02B2-6F6F-673C-CDC10D8699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4604" y="3179762"/>
            <a:ext cx="5765509" cy="292245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0759-4062-6089-B9D2-D3039E43D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4491" y="2631751"/>
            <a:ext cx="4825159" cy="576262"/>
          </a:xfrm>
        </p:spPr>
        <p:txBody>
          <a:bodyPr/>
          <a:lstStyle/>
          <a:p>
            <a:r>
              <a:rPr lang="en-IN" b="1" dirty="0"/>
              <a:t>ACCURACY OF THE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90A1E0-8FF0-A7A5-E770-1359265B70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8751" y="3179763"/>
            <a:ext cx="5408645" cy="2922457"/>
          </a:xfrm>
        </p:spPr>
      </p:pic>
    </p:spTree>
    <p:extLst>
      <p:ext uri="{BB962C8B-B14F-4D97-AF65-F5344CB8AC3E}">
        <p14:creationId xmlns:p14="http://schemas.microsoft.com/office/powerpoint/2010/main" val="414056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DDEF-44E1-DAAC-26BA-54B88694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SVC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25C95-F106-F4A5-2656-C6CF70EAF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TRAINING THE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1A877A-1B8E-8D39-D1CC-526E73F32E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6572" y="3179761"/>
            <a:ext cx="5131028" cy="284003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4BD66-1379-6F63-BBB7-AC78758D3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2728" y="2594428"/>
            <a:ext cx="4825159" cy="576262"/>
          </a:xfrm>
        </p:spPr>
        <p:txBody>
          <a:bodyPr/>
          <a:lstStyle/>
          <a:p>
            <a:pPr algn="ctr"/>
            <a:r>
              <a:rPr lang="en-IN" b="1" dirty="0"/>
              <a:t>ACCURACY OF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DEED2B-2D85-FCA8-8AFD-03D4788A98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66114" y="3179763"/>
            <a:ext cx="5399314" cy="2840037"/>
          </a:xfrm>
        </p:spPr>
      </p:pic>
    </p:spTree>
    <p:extLst>
      <p:ext uri="{BB962C8B-B14F-4D97-AF65-F5344CB8AC3E}">
        <p14:creationId xmlns:p14="http://schemas.microsoft.com/office/powerpoint/2010/main" val="45501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3383-47CD-0305-E0C7-BB998821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GRID SEARCH CV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BD77F-F417-B44A-A470-5D2C9DB3E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TRAINING THE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DC8764-29D4-C315-754E-02CDFB937F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8580" y="3179763"/>
            <a:ext cx="5681533" cy="28400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7F0A2-B0E6-A577-8F92-147D12EF5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5514" y="2603500"/>
            <a:ext cx="4825159" cy="576262"/>
          </a:xfrm>
        </p:spPr>
        <p:txBody>
          <a:bodyPr/>
          <a:lstStyle/>
          <a:p>
            <a:pPr algn="ctr"/>
            <a:r>
              <a:rPr lang="en-IN" b="1" dirty="0"/>
              <a:t>ACCURACY OF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645FEE-334B-2C4B-C1C8-185C894AC0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0910" y="3179762"/>
            <a:ext cx="5562510" cy="2840038"/>
          </a:xfrm>
        </p:spPr>
      </p:pic>
    </p:spTree>
    <p:extLst>
      <p:ext uri="{BB962C8B-B14F-4D97-AF65-F5344CB8AC3E}">
        <p14:creationId xmlns:p14="http://schemas.microsoft.com/office/powerpoint/2010/main" val="310943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6D72-FF3D-61C2-28C4-BE06DED0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KNN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C43B5-BFB8-E255-08F9-4C64D2C0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705" y="2585098"/>
            <a:ext cx="4825157" cy="576262"/>
          </a:xfrm>
        </p:spPr>
        <p:txBody>
          <a:bodyPr/>
          <a:lstStyle/>
          <a:p>
            <a:pPr algn="ctr"/>
            <a:r>
              <a:rPr lang="en-IN" b="1" dirty="0"/>
              <a:t>TRAINING THE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9046F2-9841-D67C-7F7E-845F6C12FA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5234" y="3179762"/>
            <a:ext cx="5634880" cy="284003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7D70F-93D6-22B8-133B-4E94F2BDE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0679" y="2585098"/>
            <a:ext cx="4825159" cy="576262"/>
          </a:xfrm>
        </p:spPr>
        <p:txBody>
          <a:bodyPr/>
          <a:lstStyle/>
          <a:p>
            <a:pPr algn="ctr"/>
            <a:r>
              <a:rPr lang="en-IN" b="1" dirty="0"/>
              <a:t>ACCURACY OF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302D53-E2CE-42CC-F6B3-A92D1E7583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2" y="3179763"/>
            <a:ext cx="5715810" cy="2840038"/>
          </a:xfrm>
        </p:spPr>
      </p:pic>
    </p:spTree>
    <p:extLst>
      <p:ext uri="{BB962C8B-B14F-4D97-AF65-F5344CB8AC3E}">
        <p14:creationId xmlns:p14="http://schemas.microsoft.com/office/powerpoint/2010/main" val="177398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63CF-8791-40E9-CA71-6AD82137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RANDOM FOREST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AB1E3-72BE-5AAA-0D42-AAB76DFB7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TRAINING THE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B03D3F-420E-ED0F-ECE6-508427D62A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7242" y="3179763"/>
            <a:ext cx="5662872" cy="28400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AB704-168D-7642-1DE8-D2B971AF0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5993" y="2603499"/>
            <a:ext cx="4825159" cy="576262"/>
          </a:xfrm>
        </p:spPr>
        <p:txBody>
          <a:bodyPr/>
          <a:lstStyle/>
          <a:p>
            <a:pPr algn="ctr"/>
            <a:r>
              <a:rPr lang="en-IN" b="1" dirty="0"/>
              <a:t>ACCURACY OF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4E2E24-A2DE-0BA9-CB97-9F8B9A9574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2" y="3179761"/>
            <a:ext cx="5662871" cy="2840037"/>
          </a:xfrm>
        </p:spPr>
      </p:pic>
    </p:spTree>
    <p:extLst>
      <p:ext uri="{BB962C8B-B14F-4D97-AF65-F5344CB8AC3E}">
        <p14:creationId xmlns:p14="http://schemas.microsoft.com/office/powerpoint/2010/main" val="269264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34A5-EECE-0530-BDB1-38A7A5EA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A075-D5A1-ED3C-DE22-12106225B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b="1" dirty="0"/>
              <a:t>TRAINING THE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97E2CE-860E-1B6F-EC37-AD7BA312BB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1258" y="3179762"/>
            <a:ext cx="5718856" cy="277316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5687-AD3A-B78B-7BAA-8954A4E52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b="1" dirty="0"/>
              <a:t>ACCURACY OF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FE9F17-4706-37C7-8C9B-893FBD5B5B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2" y="3179762"/>
            <a:ext cx="5718855" cy="2773169"/>
          </a:xfrm>
        </p:spPr>
      </p:pic>
    </p:spTree>
    <p:extLst>
      <p:ext uri="{BB962C8B-B14F-4D97-AF65-F5344CB8AC3E}">
        <p14:creationId xmlns:p14="http://schemas.microsoft.com/office/powerpoint/2010/main" val="79216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BE77-B839-7C67-EB45-6127E36E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BAGGING TECHNIQUE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A479-0FDC-4FEA-65ED-084A584E3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b="1" dirty="0"/>
              <a:t>TRAINING THE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D094A3-3CC9-A2EB-9210-B6755BE69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2596" y="3179762"/>
            <a:ext cx="5737517" cy="28400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3F682-97AB-6BB3-E790-6B5C56DEA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9300" y="2594429"/>
            <a:ext cx="4825159" cy="576262"/>
          </a:xfrm>
        </p:spPr>
        <p:txBody>
          <a:bodyPr/>
          <a:lstStyle/>
          <a:p>
            <a:pPr algn="ctr"/>
            <a:r>
              <a:rPr lang="en-IN" b="1" dirty="0"/>
              <a:t>ACCURACY OF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85F0E9-81B5-74E3-5262-6B89FDE15E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179762"/>
            <a:ext cx="5737516" cy="2840038"/>
          </a:xfrm>
        </p:spPr>
      </p:pic>
    </p:spTree>
    <p:extLst>
      <p:ext uri="{BB962C8B-B14F-4D97-AF65-F5344CB8AC3E}">
        <p14:creationId xmlns:p14="http://schemas.microsoft.com/office/powerpoint/2010/main" val="260247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5F03-B862-E42F-DCF6-CB874194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278293"/>
            <a:ext cx="4351023" cy="961053"/>
          </a:xfrm>
        </p:spPr>
        <p:txBody>
          <a:bodyPr/>
          <a:lstStyle/>
          <a:p>
            <a:r>
              <a:rPr lang="en-IN" sz="3200" b="1" dirty="0">
                <a:solidFill>
                  <a:schemeClr val="tx1"/>
                </a:solidFill>
              </a:rPr>
              <a:t>FLOW OF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65CDF-37EB-F8B5-50BB-65B36BBF6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Google Shape;298;p2">
            <a:extLst>
              <a:ext uri="{FF2B5EF4-FFF2-40B4-BE49-F238E27FC236}">
                <a16:creationId xmlns:a16="http://schemas.microsoft.com/office/drawing/2014/main" id="{076692A7-E181-9DD7-1969-F3212C6A93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6237" y="1824912"/>
            <a:ext cx="4596275" cy="34239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B7FDF-94A6-EC3D-D435-7F39C867DB57}"/>
              </a:ext>
            </a:extLst>
          </p:cNvPr>
          <p:cNvSpPr txBox="1"/>
          <p:nvPr/>
        </p:nvSpPr>
        <p:spPr>
          <a:xfrm>
            <a:off x="643813" y="2967135"/>
            <a:ext cx="5337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Importing the Required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Loading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Descriptive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Model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Model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3112788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0AEE-02EB-5FBF-F4C8-E721929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ADABOOST TECHNIQUE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6EA09-806A-5F59-DC57-4C689966C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b="1" dirty="0"/>
              <a:t>TRAINING THE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5F9754-EBB6-34AD-82F0-41CB03CB49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9250" y="3179762"/>
            <a:ext cx="5690864" cy="284003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CE157-188A-1DDC-30FC-2658B4255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978" y="2603500"/>
            <a:ext cx="4825159" cy="576262"/>
          </a:xfrm>
        </p:spPr>
        <p:txBody>
          <a:bodyPr/>
          <a:lstStyle/>
          <a:p>
            <a:pPr algn="ctr"/>
            <a:r>
              <a:rPr lang="en-IN" b="1" dirty="0"/>
              <a:t>ACCURACY OF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064746-C379-68EC-E177-F8E7609816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0" y="3179763"/>
            <a:ext cx="5690864" cy="2840037"/>
          </a:xfrm>
        </p:spPr>
      </p:pic>
    </p:spTree>
    <p:extLst>
      <p:ext uri="{BB962C8B-B14F-4D97-AF65-F5344CB8AC3E}">
        <p14:creationId xmlns:p14="http://schemas.microsoft.com/office/powerpoint/2010/main" val="3697546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4C1B-A454-CB79-331F-F51F4BFC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XGBOOST TECHNIQUE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F2D9-0E04-1088-50FF-86D4C39A7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b="1" dirty="0"/>
              <a:t>TRAINING THE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7823BA-C1A2-0070-C0DC-6ADCDB63B2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8580" y="3179763"/>
            <a:ext cx="5681531" cy="28400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30AE6-E3C2-9EE3-7DCD-ECB172E66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5994" y="2603500"/>
            <a:ext cx="4825159" cy="576262"/>
          </a:xfrm>
        </p:spPr>
        <p:txBody>
          <a:bodyPr/>
          <a:lstStyle/>
          <a:p>
            <a:pPr algn="ctr"/>
            <a:r>
              <a:rPr lang="en-IN" b="1" dirty="0"/>
              <a:t>ACCURACY OF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FC5DD4-2819-01D8-E25F-1642EF085D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9502" y="3179763"/>
            <a:ext cx="5613918" cy="2840037"/>
          </a:xfrm>
        </p:spPr>
      </p:pic>
    </p:spTree>
    <p:extLst>
      <p:ext uri="{BB962C8B-B14F-4D97-AF65-F5344CB8AC3E}">
        <p14:creationId xmlns:p14="http://schemas.microsoft.com/office/powerpoint/2010/main" val="340743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B994-4594-8971-A5D1-6B1F49785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/>
              <a:t>MODEL EVALUATION &amp;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D03C2-E59D-0887-6943-72A805D2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80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F982-69B4-F864-9AC9-9D694039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ACCURACY TABLE OF ALL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262C2-372D-F572-B4DD-418C98ACC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502" y="2565919"/>
            <a:ext cx="7893698" cy="3844212"/>
          </a:xfrm>
        </p:spPr>
      </p:pic>
    </p:spTree>
    <p:extLst>
      <p:ext uri="{BB962C8B-B14F-4D97-AF65-F5344CB8AC3E}">
        <p14:creationId xmlns:p14="http://schemas.microsoft.com/office/powerpoint/2010/main" val="210733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4096-7604-990F-5F7B-8B12D8BA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DEPLOYMENT USING STREAMLIT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BF7F5-B4B3-D0D2-07A3-2B5725954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230" y="2505033"/>
            <a:ext cx="8761413" cy="18896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89E70-850B-2874-F00F-08667703D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230" y="4702958"/>
            <a:ext cx="8761413" cy="19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78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7A66-E82E-13E8-C35A-BBE9DEF26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42393"/>
            <a:ext cx="8825658" cy="1035697"/>
          </a:xfrm>
        </p:spPr>
        <p:txBody>
          <a:bodyPr/>
          <a:lstStyle/>
          <a:p>
            <a:pPr algn="ctr"/>
            <a:r>
              <a:rPr lang="en-IN" sz="2000" b="1" dirty="0"/>
              <a:t>We need to copy the Marked IP Address then we must visit the Marked URL and Paste the IP to view the UI of the Bankruptcy Detector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95D19-DFF4-F8C7-F735-05F5CFCAF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1C0C5-BC5A-E1A2-566E-5A06BC22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8" y="2230018"/>
            <a:ext cx="9330612" cy="39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77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6AC4-B059-1E72-E24D-A2905CB7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UI OF BANKRUPTCY DETECTOR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6EA84-922E-A6D1-2D70-8335EBACE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823" y="2481943"/>
            <a:ext cx="7688425" cy="4124129"/>
          </a:xfrm>
        </p:spPr>
      </p:pic>
    </p:spTree>
    <p:extLst>
      <p:ext uri="{BB962C8B-B14F-4D97-AF65-F5344CB8AC3E}">
        <p14:creationId xmlns:p14="http://schemas.microsoft.com/office/powerpoint/2010/main" val="1008766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73;p53">
            <a:extLst>
              <a:ext uri="{FF2B5EF4-FFF2-40B4-BE49-F238E27FC236}">
                <a16:creationId xmlns:a16="http://schemas.microsoft.com/office/drawing/2014/main" id="{B8967C06-4142-3CB8-AED3-1C9C735EB4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73335" y="1288143"/>
            <a:ext cx="8396514" cy="4281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5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AAB3-0E33-5FC4-CEE8-F2882A7DD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47665"/>
            <a:ext cx="8825658" cy="101703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BUSINESS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71BB7-721D-DE15-08E6-0D7A4E344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99184"/>
            <a:ext cx="8825658" cy="2192694"/>
          </a:xfrm>
        </p:spPr>
        <p:txBody>
          <a:bodyPr>
            <a:norm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classification project, since the variable to predict is binary (bankruptcy or non-bankruptcy). The goal here is to create models which predicts that a business goes bankrupt from different features.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6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BB56-0C29-7537-1C77-2DAA7A09F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2433"/>
            <a:ext cx="8825658" cy="755779"/>
          </a:xfrm>
        </p:spPr>
        <p:txBody>
          <a:bodyPr/>
          <a:lstStyle/>
          <a:p>
            <a:pPr algn="ctr"/>
            <a:r>
              <a:rPr lang="en-IN" b="1" dirty="0"/>
              <a:t>ABOUT THE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A688D-0FE5-5C03-90AE-A6E170D6B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679510"/>
            <a:ext cx="8825658" cy="3959290"/>
          </a:xfrm>
        </p:spPr>
        <p:txBody>
          <a:bodyPr/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>
                <a:solidFill>
                  <a:srgbClr val="2B0D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file contains 7 features about 250 companies</a:t>
            </a:r>
            <a:endParaRPr lang="en-US"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>
                <a:solidFill>
                  <a:srgbClr val="2B0D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set includes the following variables:</a:t>
            </a:r>
            <a:endParaRPr lang="en-US" dirty="0"/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n-US" sz="1800" dirty="0">
                <a:solidFill>
                  <a:srgbClr val="2B0D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industrial_risk: 0=low risk, 0.5=medium risk, 1=high risk.</a:t>
            </a:r>
            <a:endParaRPr lang="en-US" dirty="0"/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n-US" sz="1800" dirty="0">
                <a:solidFill>
                  <a:srgbClr val="2B0D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management_risk: 0=low risk, 0.5=medium risk, 1=high risk.</a:t>
            </a:r>
            <a:endParaRPr lang="en-US" dirty="0"/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n-US" sz="1800" dirty="0">
                <a:solidFill>
                  <a:srgbClr val="2B0D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flexibility: 0=low flexibility, 0.5=medium flexibility, 1=high flexibility.</a:t>
            </a:r>
            <a:endParaRPr lang="en-US" dirty="0"/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n-US" sz="1800" dirty="0">
                <a:solidFill>
                  <a:srgbClr val="2B0D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credibility: 0=low credibility, 0.5=medium credibility, 1=high credibility.</a:t>
            </a:r>
            <a:endParaRPr lang="en-US" dirty="0"/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n-US" sz="1800" dirty="0">
                <a:solidFill>
                  <a:srgbClr val="2B0D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competitiveness:	0=low competitiveness, 0.5=medium competitiveness, 1=high  competitiveness.</a:t>
            </a:r>
            <a:endParaRPr lang="en-US" dirty="0"/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n-US" sz="1800" dirty="0">
                <a:solidFill>
                  <a:srgbClr val="2B0D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operating_risk: 0=low risk, 0.5=medium risk, 1=high risk.</a:t>
            </a:r>
            <a:endParaRPr lang="en-US" dirty="0"/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n-US" sz="1800" dirty="0">
                <a:solidFill>
                  <a:srgbClr val="2B0D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class: bankruptcy, non-bankruptcy (target variable).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8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9616-0459-24C4-6CD0-59A3C9B4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UPLOADING THE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EA6722-8645-7EE1-5C46-78B17E4E0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22" y="2761861"/>
            <a:ext cx="10487609" cy="3122471"/>
          </a:xfrm>
        </p:spPr>
      </p:pic>
    </p:spTree>
    <p:extLst>
      <p:ext uri="{BB962C8B-B14F-4D97-AF65-F5344CB8AC3E}">
        <p14:creationId xmlns:p14="http://schemas.microsoft.com/office/powerpoint/2010/main" val="3032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66A2-DDAD-895B-1325-2C1323C4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CHECKING 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64AB7-C380-4602-B7B4-C87BF75C2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624" y="2761861"/>
            <a:ext cx="9171992" cy="3676261"/>
          </a:xfrm>
        </p:spPr>
      </p:pic>
    </p:spTree>
    <p:extLst>
      <p:ext uri="{BB962C8B-B14F-4D97-AF65-F5344CB8AC3E}">
        <p14:creationId xmlns:p14="http://schemas.microsoft.com/office/powerpoint/2010/main" val="165219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1108-222A-5920-A5CD-2BAF0096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EDA (CHECKING CORRELATION)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E077B-CE2E-8F7D-A20D-928E30D3A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94610"/>
            <a:ext cx="10087688" cy="3659537"/>
          </a:xfrm>
        </p:spPr>
      </p:pic>
    </p:spTree>
    <p:extLst>
      <p:ext uri="{BB962C8B-B14F-4D97-AF65-F5344CB8AC3E}">
        <p14:creationId xmlns:p14="http://schemas.microsoft.com/office/powerpoint/2010/main" val="76608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A42B-8448-A40F-286C-21F84285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IDENTIFYING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0994EA-5162-9AF0-EE14-AC5AA7E95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085" y="2603499"/>
            <a:ext cx="10468947" cy="4002573"/>
          </a:xfrm>
        </p:spPr>
      </p:pic>
    </p:spTree>
    <p:extLst>
      <p:ext uri="{BB962C8B-B14F-4D97-AF65-F5344CB8AC3E}">
        <p14:creationId xmlns:p14="http://schemas.microsoft.com/office/powerpoint/2010/main" val="84381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6ED2-4156-EAB6-2B33-BB468094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VISUALIZATION (HISTOGRAM)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2D2D33-699E-F846-7B4C-7620D1B32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53" y="2603499"/>
            <a:ext cx="10431625" cy="3871945"/>
          </a:xfrm>
        </p:spPr>
      </p:pic>
    </p:spTree>
    <p:extLst>
      <p:ext uri="{BB962C8B-B14F-4D97-AF65-F5344CB8AC3E}">
        <p14:creationId xmlns:p14="http://schemas.microsoft.com/office/powerpoint/2010/main" val="3602208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92</TotalTime>
  <Words>351</Words>
  <Application>Microsoft Office PowerPoint</Application>
  <PresentationFormat>Widescreen</PresentationFormat>
  <Paragraphs>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Noto Sans Symbols</vt:lpstr>
      <vt:lpstr>Times New Roman</vt:lpstr>
      <vt:lpstr>Wingdings 3</vt:lpstr>
      <vt:lpstr>Ion Boardroom</vt:lpstr>
      <vt:lpstr>PROJECT NAME</vt:lpstr>
      <vt:lpstr>FLOW OF PROJECT</vt:lpstr>
      <vt:lpstr>BUSINESS OBJECTIVE</vt:lpstr>
      <vt:lpstr>ABOUT THE DATASET</vt:lpstr>
      <vt:lpstr>UPLOADING THE DATASET</vt:lpstr>
      <vt:lpstr>CHECKING MISSING VALUES</vt:lpstr>
      <vt:lpstr>EDA (CHECKING CORRELATION)</vt:lpstr>
      <vt:lpstr>IDENTIFYING OUTLIERS</vt:lpstr>
      <vt:lpstr>VISUALIZATION (HISTOGRAM)</vt:lpstr>
      <vt:lpstr>VIOLIN PLOT</vt:lpstr>
      <vt:lpstr>SWARM PLOT</vt:lpstr>
      <vt:lpstr>MODEL BUILDING</vt:lpstr>
      <vt:lpstr>LOGISTIC REGRESSION MODEL</vt:lpstr>
      <vt:lpstr>SVC MODEL</vt:lpstr>
      <vt:lpstr>GRID SEARCH CV MODEL</vt:lpstr>
      <vt:lpstr>KNN MODEL</vt:lpstr>
      <vt:lpstr>RANDOM FOREST MODEL</vt:lpstr>
      <vt:lpstr>DECISION TREE</vt:lpstr>
      <vt:lpstr>BAGGING TECHNIQUE</vt:lpstr>
      <vt:lpstr>ADABOOST TECHNIQUE</vt:lpstr>
      <vt:lpstr>XGBOOST TECHNIQUE</vt:lpstr>
      <vt:lpstr>MODEL EVALUATION &amp; VALIDATION</vt:lpstr>
      <vt:lpstr>ACCURACY TABLE OF ALL MODELS</vt:lpstr>
      <vt:lpstr>MODEL DEPLOYMENT USING STREAMLIT</vt:lpstr>
      <vt:lpstr>We need to copy the Marked IP Address then we must visit the Marked URL and Paste the IP to view the UI of the Bankruptcy Detector </vt:lpstr>
      <vt:lpstr>UI OF BANKRUPTCY DETECTOR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SHARAN BANGERA</dc:creator>
  <cp:lastModifiedBy>SHARAN BANGERA</cp:lastModifiedBy>
  <cp:revision>1</cp:revision>
  <dcterms:created xsi:type="dcterms:W3CDTF">2023-12-04T07:00:31Z</dcterms:created>
  <dcterms:modified xsi:type="dcterms:W3CDTF">2023-12-04T08:33:25Z</dcterms:modified>
</cp:coreProperties>
</file>