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EE4CB9FB-2674-4080-AF01-368C4536CD59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32C9E50-1C87-4EB7-93E7-1947E7C7645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00781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B9FB-2674-4080-AF01-368C4536CD59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C9E50-1C87-4EB7-93E7-1947E7C76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46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B9FB-2674-4080-AF01-368C4536CD59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C9E50-1C87-4EB7-93E7-1947E7C76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155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B9FB-2674-4080-AF01-368C4536CD59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C9E50-1C87-4EB7-93E7-1947E7C76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274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B9FB-2674-4080-AF01-368C4536CD59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C9E50-1C87-4EB7-93E7-1947E7C7645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48957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B9FB-2674-4080-AF01-368C4536CD59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C9E50-1C87-4EB7-93E7-1947E7C76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987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B9FB-2674-4080-AF01-368C4536CD59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C9E50-1C87-4EB7-93E7-1947E7C76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591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B9FB-2674-4080-AF01-368C4536CD59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C9E50-1C87-4EB7-93E7-1947E7C76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84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B9FB-2674-4080-AF01-368C4536CD59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C9E50-1C87-4EB7-93E7-1947E7C76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317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B9FB-2674-4080-AF01-368C4536CD59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C9E50-1C87-4EB7-93E7-1947E7C76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320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B9FB-2674-4080-AF01-368C4536CD59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C9E50-1C87-4EB7-93E7-1947E7C76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22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EE4CB9FB-2674-4080-AF01-368C4536CD59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32C9E50-1C87-4EB7-93E7-1947E7C76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545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9C8DE-A04E-4A4D-8631-2AFEAF9B15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Automotive industry in Japan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CF7877-EA43-4138-952C-1A7036FFD4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CIT 180 - Alexies Farinas</a:t>
            </a:r>
          </a:p>
        </p:txBody>
      </p:sp>
    </p:spTree>
    <p:extLst>
      <p:ext uri="{BB962C8B-B14F-4D97-AF65-F5344CB8AC3E}">
        <p14:creationId xmlns:p14="http://schemas.microsoft.com/office/powerpoint/2010/main" val="2437220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9BC23-4402-44B2-BDA9-C59992B67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6ABB6-2AC0-474D-B14D-CA2E05A1E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Japan is known for its booming automobile industry. </a:t>
            </a:r>
          </a:p>
          <a:p>
            <a:r>
              <a:rPr lang="en-US" dirty="0"/>
              <a:t>It is one of the world’s most successful car manufacturers.</a:t>
            </a:r>
          </a:p>
          <a:p>
            <a:r>
              <a:rPr lang="en-US" dirty="0"/>
              <a:t> Japan has been in the top three of the countries with most cars manufactured since the 1960s.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736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AB771-1718-4A42-8026-F1AB63E95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2920D-8EE7-4614-9293-85C17A3F3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database is used to be more informative purposes. </a:t>
            </a:r>
          </a:p>
          <a:p>
            <a:r>
              <a:rPr lang="en-US" dirty="0"/>
              <a:t>This database is used specifically for the automotive industry in Japan. </a:t>
            </a:r>
          </a:p>
          <a:p>
            <a:r>
              <a:rPr lang="en-US" dirty="0"/>
              <a:t>This will provide information of the manufacturers in Japan along with </a:t>
            </a:r>
          </a:p>
          <a:p>
            <a:pPr lvl="1"/>
            <a:r>
              <a:rPr lang="en-US" dirty="0"/>
              <a:t>The car type</a:t>
            </a:r>
          </a:p>
          <a:p>
            <a:pPr lvl="1"/>
            <a:r>
              <a:rPr lang="en-US" dirty="0"/>
              <a:t>Car model</a:t>
            </a:r>
          </a:p>
          <a:p>
            <a:pPr lvl="1"/>
            <a:r>
              <a:rPr lang="en-US" dirty="0"/>
              <a:t>Car detail of the car model . </a:t>
            </a:r>
          </a:p>
          <a:p>
            <a:r>
              <a:rPr lang="en-US" dirty="0"/>
              <a:t>This is useful for the automobile industry, because it provides the information on what cars models have already been created in Japan.</a:t>
            </a:r>
          </a:p>
          <a:p>
            <a:r>
              <a:rPr lang="en-US" dirty="0"/>
              <a:t>Not only will is it informative, but this can also actually be helpful for other automotive industries</a:t>
            </a:r>
          </a:p>
          <a:p>
            <a:pPr lvl="1"/>
            <a:r>
              <a:rPr lang="en-US" dirty="0"/>
              <a:t>Prevent copyright on model names</a:t>
            </a:r>
          </a:p>
          <a:p>
            <a:pPr lvl="1"/>
            <a:r>
              <a:rPr lang="en-US" dirty="0"/>
              <a:t>Change of transmission, weight, mpg, etc. for different body types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773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29843-8A11-41C1-872A-0A04EC00F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31" y="640080"/>
            <a:ext cx="5452169" cy="1363344"/>
          </a:xfrm>
        </p:spPr>
        <p:txBody>
          <a:bodyPr>
            <a:normAutofit/>
          </a:bodyPr>
          <a:lstStyle/>
          <a:p>
            <a:r>
              <a:rPr lang="en-US" sz="3200" dirty="0"/>
              <a:t>CONCEPTUAL MODEL</a:t>
            </a:r>
          </a:p>
        </p:txBody>
      </p:sp>
      <p:sp>
        <p:nvSpPr>
          <p:cNvPr id="15" name="Content Placeholder 12">
            <a:extLst>
              <a:ext uri="{FF2B5EF4-FFF2-40B4-BE49-F238E27FC236}">
                <a16:creationId xmlns:a16="http://schemas.microsoft.com/office/drawing/2014/main" id="{D3350EA1-3BE6-41A2-90AF-9B21E5AE9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31" y="2325157"/>
            <a:ext cx="3690425" cy="3854979"/>
          </a:xfrm>
        </p:spPr>
        <p:txBody>
          <a:bodyPr>
            <a:normAutofit/>
          </a:bodyPr>
          <a:lstStyle/>
          <a:p>
            <a:r>
              <a:rPr lang="en-US" sz="1600"/>
              <a:t>The lines in the model will indicate the relationship between the tables</a:t>
            </a:r>
          </a:p>
          <a:p>
            <a:r>
              <a:rPr lang="en-US" sz="1600"/>
              <a:t>PK will indicate the Primary Key </a:t>
            </a:r>
          </a:p>
          <a:p>
            <a:r>
              <a:rPr lang="en-US" sz="1600"/>
              <a:t>FK will indicate the Foreign Key </a:t>
            </a:r>
          </a:p>
          <a:p>
            <a:r>
              <a:rPr lang="en-US" sz="1600"/>
              <a:t>Car Type references Manufacturer </a:t>
            </a:r>
          </a:p>
          <a:p>
            <a:r>
              <a:rPr lang="en-US" sz="1600"/>
              <a:t>Car Model references Car Type</a:t>
            </a:r>
          </a:p>
          <a:p>
            <a:r>
              <a:rPr lang="en-US" sz="1600"/>
              <a:t>Car Model also references Car Detail</a:t>
            </a:r>
            <a:endParaRPr lang="en-US" sz="1600" dirty="0"/>
          </a:p>
        </p:txBody>
      </p:sp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2E9A045B-DD35-4DC2-AFD0-4740E57498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810555"/>
            <a:ext cx="6155736" cy="3247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436140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427</TotalTime>
  <Words>197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Schoolbook</vt:lpstr>
      <vt:lpstr>Wingdings 2</vt:lpstr>
      <vt:lpstr>View</vt:lpstr>
      <vt:lpstr>Automotive industry in Japan</vt:lpstr>
      <vt:lpstr>Introduction</vt:lpstr>
      <vt:lpstr>Database </vt:lpstr>
      <vt:lpstr>CONCEPTUAL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Cars made in Japan</dc:title>
  <dc:creator>チルピル ‍</dc:creator>
  <cp:lastModifiedBy>チルピル ‍</cp:lastModifiedBy>
  <cp:revision>23</cp:revision>
  <dcterms:created xsi:type="dcterms:W3CDTF">2021-04-29T01:47:23Z</dcterms:created>
  <dcterms:modified xsi:type="dcterms:W3CDTF">2022-02-08T23:12:18Z</dcterms:modified>
</cp:coreProperties>
</file>