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4CB9FB-2674-4080-AF01-368C4536CD5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078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7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895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1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2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4CB9FB-2674-4080-AF01-368C4536CD5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4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C8DE-A04E-4A4D-8631-2AFEAF9B1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Automotive industry in Japan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F7877-EA43-4138-952C-1A7036FFD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CIT 180 - Alexies Farinas</a:t>
            </a:r>
          </a:p>
        </p:txBody>
      </p:sp>
    </p:spTree>
    <p:extLst>
      <p:ext uri="{BB962C8B-B14F-4D97-AF65-F5344CB8AC3E}">
        <p14:creationId xmlns:p14="http://schemas.microsoft.com/office/powerpoint/2010/main" val="243722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BC23-4402-44B2-BDA9-C59992B6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ABB6-2AC0-474D-B14D-CA2E05A1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Japan is known for its booming automobile industry. </a:t>
            </a:r>
          </a:p>
          <a:p>
            <a:r>
              <a:rPr lang="en-US" dirty="0"/>
              <a:t>It is one of the world’s most successful car manufacturers.</a:t>
            </a:r>
          </a:p>
          <a:p>
            <a:r>
              <a:rPr lang="en-US" dirty="0"/>
              <a:t> Japan has been in the top three of the countries with most cars manufactured since the 1960s.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3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771-1718-4A42-8026-F1AB63E9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920D-8EE7-4614-9293-85C17A3F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database is used to be more informative purposes. </a:t>
            </a:r>
          </a:p>
          <a:p>
            <a:r>
              <a:rPr lang="en-US" dirty="0"/>
              <a:t>This database is used specifically for the automotive industry in Japan. </a:t>
            </a:r>
          </a:p>
          <a:p>
            <a:r>
              <a:rPr lang="en-US" dirty="0"/>
              <a:t>This will provide information of the manufacturers in Japan along with </a:t>
            </a:r>
          </a:p>
          <a:p>
            <a:pPr lvl="1"/>
            <a:r>
              <a:rPr lang="en-US" dirty="0"/>
              <a:t>The car type</a:t>
            </a:r>
          </a:p>
          <a:p>
            <a:pPr lvl="1"/>
            <a:r>
              <a:rPr lang="en-US" dirty="0"/>
              <a:t>Car model</a:t>
            </a:r>
          </a:p>
          <a:p>
            <a:pPr lvl="1"/>
            <a:r>
              <a:rPr lang="en-US" dirty="0"/>
              <a:t>Car detail of the car model . </a:t>
            </a:r>
          </a:p>
          <a:p>
            <a:r>
              <a:rPr lang="en-US" dirty="0"/>
              <a:t>This is useful for the automobile industry, because it provides the information on what cars models have already been created in Japan.</a:t>
            </a:r>
          </a:p>
          <a:p>
            <a:r>
              <a:rPr lang="en-US" dirty="0"/>
              <a:t>Not only will is it informative, but this can also actually be helpful for other automotive industries</a:t>
            </a:r>
          </a:p>
          <a:p>
            <a:pPr lvl="1"/>
            <a:r>
              <a:rPr lang="en-US" dirty="0"/>
              <a:t>Prevent copyright on model names</a:t>
            </a:r>
          </a:p>
          <a:p>
            <a:pPr lvl="1"/>
            <a:r>
              <a:rPr lang="en-US" dirty="0"/>
              <a:t>Change of transmission, weight, mpg, etc. for different body types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7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9843-8A11-41C1-872A-0A04EC00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5452169" cy="1363344"/>
          </a:xfrm>
        </p:spPr>
        <p:txBody>
          <a:bodyPr>
            <a:normAutofit/>
          </a:bodyPr>
          <a:lstStyle/>
          <a:p>
            <a:r>
              <a:rPr lang="en-US" sz="3200" dirty="0"/>
              <a:t>CONCEPTUAL MODEL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D3350EA1-3BE6-41A2-90AF-9B21E5AE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/>
              <a:t>The lines in the model will indicate the relationship between the tables</a:t>
            </a:r>
          </a:p>
          <a:p>
            <a:r>
              <a:rPr lang="en-US" sz="1600"/>
              <a:t>PK will indicate the Primary Key </a:t>
            </a:r>
          </a:p>
          <a:p>
            <a:r>
              <a:rPr lang="en-US" sz="1600"/>
              <a:t>FK will indicate the Foreign Key </a:t>
            </a:r>
          </a:p>
          <a:p>
            <a:r>
              <a:rPr lang="en-US" sz="1600"/>
              <a:t>Car Type references Manufacturer </a:t>
            </a:r>
          </a:p>
          <a:p>
            <a:r>
              <a:rPr lang="en-US" sz="1600"/>
              <a:t>Car Model references Car Type</a:t>
            </a:r>
          </a:p>
          <a:p>
            <a:r>
              <a:rPr lang="en-US" sz="1600"/>
              <a:t>Car Model also references Car Detail</a:t>
            </a:r>
            <a:endParaRPr lang="en-US" sz="1600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E9A045B-DD35-4DC2-AFD0-4740E574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10555"/>
            <a:ext cx="6155736" cy="324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361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427</TotalTime>
  <Words>197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Automotive industry in Japan</vt:lpstr>
      <vt:lpstr>Introduction</vt:lpstr>
      <vt:lpstr>Database </vt:lpstr>
      <vt:lpstr>CONCEPTUAL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made in Japan</dc:title>
  <dc:creator>チルピル ‍</dc:creator>
  <cp:lastModifiedBy>Alexies Farinas</cp:lastModifiedBy>
  <cp:revision>23</cp:revision>
  <dcterms:created xsi:type="dcterms:W3CDTF">2021-04-29T01:47:23Z</dcterms:created>
  <dcterms:modified xsi:type="dcterms:W3CDTF">2022-10-31T17:28:43Z</dcterms:modified>
</cp:coreProperties>
</file>