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9"/>
  </p:notesMasterIdLst>
  <p:sldIdLst>
    <p:sldId id="256" r:id="rId2"/>
    <p:sldId id="257" r:id="rId3"/>
    <p:sldId id="258" r:id="rId4"/>
    <p:sldId id="262" r:id="rId5"/>
    <p:sldId id="259" r:id="rId6"/>
    <p:sldId id="260" r:id="rId7"/>
    <p:sldId id="261"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6823" autoAdjust="0"/>
  </p:normalViewPr>
  <p:slideViewPr>
    <p:cSldViewPr snapToGrid="0">
      <p:cViewPr varScale="1">
        <p:scale>
          <a:sx n="81" d="100"/>
          <a:sy n="81" d="100"/>
        </p:scale>
        <p:origin x="64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14AB58-7C6C-443E-8385-ED9164D689F4}" type="datetimeFigureOut">
              <a:rPr kumimoji="1" lang="ja-JP" altLang="en-US" smtClean="0"/>
              <a:t>2020/11/24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D86E8B-5D9A-4D48-9622-CAF90F318DBE}" type="slidenum">
              <a:rPr kumimoji="1" lang="ja-JP" altLang="en-US" smtClean="0"/>
              <a:t>‹#›</a:t>
            </a:fld>
            <a:endParaRPr kumimoji="1" lang="ja-JP" altLang="en-US"/>
          </a:p>
        </p:txBody>
      </p:sp>
    </p:spTree>
    <p:extLst>
      <p:ext uri="{BB962C8B-B14F-4D97-AF65-F5344CB8AC3E}">
        <p14:creationId xmlns:p14="http://schemas.microsoft.com/office/powerpoint/2010/main" val="350519646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今回の作品名は、</a:t>
            </a:r>
            <a:r>
              <a:rPr kumimoji="1" lang="en-US" altLang="ja-JP" dirty="0" smtClean="0"/>
              <a:t>Moving wall</a:t>
            </a:r>
            <a:r>
              <a:rPr kumimoji="1" lang="ja-JP" altLang="en-US" dirty="0" smtClean="0"/>
              <a:t>です。このゲームは、見た目は、簡単やるとはまるやりがいのある作品となっています。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80D86E8B-5D9A-4D48-9622-CAF90F318DBE}" type="slidenum">
              <a:rPr kumimoji="1" lang="ja-JP" altLang="en-US" smtClean="0"/>
              <a:t>2</a:t>
            </a:fld>
            <a:endParaRPr kumimoji="1" lang="ja-JP" altLang="en-US"/>
          </a:p>
        </p:txBody>
      </p:sp>
    </p:spTree>
    <p:extLst>
      <p:ext uri="{BB962C8B-B14F-4D97-AF65-F5344CB8AC3E}">
        <p14:creationId xmlns:p14="http://schemas.microsoft.com/office/powerpoint/2010/main" val="272246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ゲーム簡単な説明をします。このゲームは、溝に落としてしまった</a:t>
            </a:r>
            <a:r>
              <a:rPr kumimoji="1" lang="en-US" altLang="ja-JP" dirty="0" smtClean="0"/>
              <a:t>100</a:t>
            </a:r>
            <a:r>
              <a:rPr kumimoji="1" lang="ja-JP" altLang="en-US" dirty="0" smtClean="0"/>
              <a:t>円を拾うために</a:t>
            </a:r>
            <a:r>
              <a:rPr kumimoji="1" lang="en-US" altLang="ja-JP" dirty="0" smtClean="0"/>
              <a:t>AI</a:t>
            </a:r>
            <a:r>
              <a:rPr kumimoji="1" lang="ja-JP" altLang="en-US" dirty="0" smtClean="0"/>
              <a:t>カプセルを溝の中に入れかべや浮遊物の危険を回避破壊しながら無事に</a:t>
            </a:r>
            <a:r>
              <a:rPr kumimoji="1" lang="en-US" altLang="ja-JP" dirty="0" smtClean="0"/>
              <a:t>100</a:t>
            </a:r>
            <a:r>
              <a:rPr kumimoji="1" lang="ja-JP" altLang="en-US" dirty="0" smtClean="0"/>
              <a:t>円を探し見つけることができるのかというゲームになっています。</a:t>
            </a:r>
            <a:endParaRPr kumimoji="1" lang="en-US" altLang="ja-JP" dirty="0" smtClean="0"/>
          </a:p>
          <a:p>
            <a:endParaRPr kumimoji="1" lang="en-US" altLang="ja-JP" dirty="0" smtClean="0"/>
          </a:p>
          <a:p>
            <a:r>
              <a:rPr kumimoji="1" lang="ja-JP" altLang="en-US" dirty="0" smtClean="0"/>
              <a:t>このゲームの作成理由は、ある先輩の作品をやってみてあのような面白いゲームを作成したい他の人にもやってもらいたいと思ったので今回のゲームを作成しようと思いました。</a:t>
            </a:r>
            <a:endParaRPr kumimoji="1" lang="ja-JP" altLang="en-US" dirty="0"/>
          </a:p>
        </p:txBody>
      </p:sp>
      <p:sp>
        <p:nvSpPr>
          <p:cNvPr id="4" name="スライド番号プレースホルダー 3"/>
          <p:cNvSpPr>
            <a:spLocks noGrp="1"/>
          </p:cNvSpPr>
          <p:nvPr>
            <p:ph type="sldNum" sz="quarter" idx="10"/>
          </p:nvPr>
        </p:nvSpPr>
        <p:spPr/>
        <p:txBody>
          <a:bodyPr/>
          <a:lstStyle/>
          <a:p>
            <a:fld id="{80D86E8B-5D9A-4D48-9622-CAF90F318DBE}" type="slidenum">
              <a:rPr kumimoji="1" lang="ja-JP" altLang="en-US" smtClean="0"/>
              <a:t>3</a:t>
            </a:fld>
            <a:endParaRPr kumimoji="1" lang="ja-JP" altLang="en-US"/>
          </a:p>
        </p:txBody>
      </p:sp>
    </p:spTree>
    <p:extLst>
      <p:ext uri="{BB962C8B-B14F-4D97-AF65-F5344CB8AC3E}">
        <p14:creationId xmlns:p14="http://schemas.microsoft.com/office/powerpoint/2010/main" val="1679978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こちらがプレイ画面になっております。左にいる潜水艦がプレイヤー　上下にある壁は当たってしまうとゲームオーバーになってしまいます。右にある感が浮遊物で潜水艦から出ているミサイルが当たると破壊することができます。菅も壁と同様当たるとゲームオーバーになってしまいます。</a:t>
            </a:r>
            <a:endParaRPr kumimoji="1" lang="ja-JP" altLang="en-US" dirty="0"/>
          </a:p>
        </p:txBody>
      </p:sp>
      <p:sp>
        <p:nvSpPr>
          <p:cNvPr id="4" name="スライド番号プレースホルダー 3"/>
          <p:cNvSpPr>
            <a:spLocks noGrp="1"/>
          </p:cNvSpPr>
          <p:nvPr>
            <p:ph type="sldNum" sz="quarter" idx="10"/>
          </p:nvPr>
        </p:nvSpPr>
        <p:spPr/>
        <p:txBody>
          <a:bodyPr/>
          <a:lstStyle/>
          <a:p>
            <a:fld id="{80D86E8B-5D9A-4D48-9622-CAF90F318DBE}" type="slidenum">
              <a:rPr kumimoji="1" lang="ja-JP" altLang="en-US" smtClean="0"/>
              <a:t>4</a:t>
            </a:fld>
            <a:endParaRPr kumimoji="1" lang="ja-JP" altLang="en-US"/>
          </a:p>
        </p:txBody>
      </p:sp>
    </p:spTree>
    <p:extLst>
      <p:ext uri="{BB962C8B-B14F-4D97-AF65-F5344CB8AC3E}">
        <p14:creationId xmlns:p14="http://schemas.microsoft.com/office/powerpoint/2010/main" val="89607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今回の作品のゲームは、パソコンを使うゲームになっています。</a:t>
            </a:r>
            <a:endParaRPr kumimoji="1" lang="en-US" altLang="ja-JP" dirty="0" smtClean="0"/>
          </a:p>
          <a:p>
            <a:endParaRPr kumimoji="1" lang="en-US" altLang="ja-JP" dirty="0" smtClean="0"/>
          </a:p>
          <a:p>
            <a:r>
              <a:rPr kumimoji="1" lang="ja-JP" altLang="en-US" dirty="0" smtClean="0"/>
              <a:t>操作方法は、マウスの左クリックをすると上に上昇時間がたつと降下します。マップに出てきた浮遊物の平行時にスペースキーで攻撃球が発射され浮遊物に当たると破壊することができます。</a:t>
            </a:r>
            <a:endParaRPr kumimoji="1" lang="ja-JP" altLang="en-US" dirty="0"/>
          </a:p>
        </p:txBody>
      </p:sp>
      <p:sp>
        <p:nvSpPr>
          <p:cNvPr id="4" name="スライド番号プレースホルダー 3"/>
          <p:cNvSpPr>
            <a:spLocks noGrp="1"/>
          </p:cNvSpPr>
          <p:nvPr>
            <p:ph type="sldNum" sz="quarter" idx="10"/>
          </p:nvPr>
        </p:nvSpPr>
        <p:spPr/>
        <p:txBody>
          <a:bodyPr/>
          <a:lstStyle/>
          <a:p>
            <a:fld id="{80D86E8B-5D9A-4D48-9622-CAF90F318DBE}" type="slidenum">
              <a:rPr kumimoji="1" lang="ja-JP" altLang="en-US" smtClean="0"/>
              <a:t>5</a:t>
            </a:fld>
            <a:endParaRPr kumimoji="1" lang="ja-JP" altLang="en-US"/>
          </a:p>
        </p:txBody>
      </p:sp>
    </p:spTree>
    <p:extLst>
      <p:ext uri="{BB962C8B-B14F-4D97-AF65-F5344CB8AC3E}">
        <p14:creationId xmlns:p14="http://schemas.microsoft.com/office/powerpoint/2010/main" val="914337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ジャンルは、　アクションゲーム</a:t>
            </a:r>
            <a:endParaRPr kumimoji="1" lang="en-US" altLang="ja-JP" dirty="0" smtClean="0"/>
          </a:p>
          <a:p>
            <a:r>
              <a:rPr kumimoji="1" lang="ja-JP" altLang="en-US" dirty="0" smtClean="0"/>
              <a:t>ターゲットは、</a:t>
            </a:r>
            <a:r>
              <a:rPr kumimoji="1" lang="en-US" altLang="ja-JP" dirty="0" smtClean="0"/>
              <a:t>6</a:t>
            </a:r>
            <a:r>
              <a:rPr kumimoji="1" lang="ja-JP" altLang="en-US" dirty="0" smtClean="0"/>
              <a:t>歳以上</a:t>
            </a:r>
            <a:endParaRPr kumimoji="1" lang="en-US" altLang="ja-JP" dirty="0" smtClean="0"/>
          </a:p>
          <a:p>
            <a:r>
              <a:rPr kumimoji="1" lang="ja-JP" altLang="en-US" dirty="0" smtClean="0"/>
              <a:t>プレイ人数は、一人となっています。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80D86E8B-5D9A-4D48-9622-CAF90F318DBE}" type="slidenum">
              <a:rPr kumimoji="1" lang="ja-JP" altLang="en-US" smtClean="0"/>
              <a:t>6</a:t>
            </a:fld>
            <a:endParaRPr kumimoji="1" lang="ja-JP" altLang="en-US"/>
          </a:p>
        </p:txBody>
      </p:sp>
    </p:spTree>
    <p:extLst>
      <p:ext uri="{BB962C8B-B14F-4D97-AF65-F5344CB8AC3E}">
        <p14:creationId xmlns:p14="http://schemas.microsoft.com/office/powerpoint/2010/main" val="4249544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33804AF6-D714-42C9-9EC3-300B4DEDA4E6}" type="datetimeFigureOut">
              <a:rPr kumimoji="1" lang="ja-JP" altLang="en-US" smtClean="0"/>
              <a:t>2020/11/24</a:t>
            </a:fld>
            <a:endParaRPr kumimoji="1" lang="ja-JP" altLang="en-US"/>
          </a:p>
        </p:txBody>
      </p:sp>
      <p:sp>
        <p:nvSpPr>
          <p:cNvPr id="5" name="Footer Placeholder 4"/>
          <p:cNvSpPr>
            <a:spLocks noGrp="1"/>
          </p:cNvSpPr>
          <p:nvPr>
            <p:ph type="ftr" sz="quarter" idx="11"/>
          </p:nvPr>
        </p:nvSpPr>
        <p:spPr>
          <a:xfrm>
            <a:off x="1876424" y="5410201"/>
            <a:ext cx="5124886" cy="365125"/>
          </a:xfrm>
        </p:spPr>
        <p:txBody>
          <a:bodyPr/>
          <a:lstStyle/>
          <a:p>
            <a:endParaRPr kumimoji="1" lang="ja-JP" altLang="en-US"/>
          </a:p>
        </p:txBody>
      </p:sp>
      <p:sp>
        <p:nvSpPr>
          <p:cNvPr id="6" name="Slide Number Placeholder 5"/>
          <p:cNvSpPr>
            <a:spLocks noGrp="1"/>
          </p:cNvSpPr>
          <p:nvPr>
            <p:ph type="sldNum" sz="quarter" idx="12"/>
          </p:nvPr>
        </p:nvSpPr>
        <p:spPr>
          <a:xfrm>
            <a:off x="9896911" y="5410199"/>
            <a:ext cx="771089" cy="365125"/>
          </a:xfrm>
        </p:spPr>
        <p:txBody>
          <a:bodyPr/>
          <a:lstStyle/>
          <a:p>
            <a:fld id="{0ED0FCA7-F340-46DE-AF99-B8828E68D126}" type="slidenum">
              <a:rPr kumimoji="1" lang="ja-JP" altLang="en-US" smtClean="0"/>
              <a:t>‹#›</a:t>
            </a:fld>
            <a:endParaRPr kumimoji="1" lang="ja-JP" altLang="en-US"/>
          </a:p>
        </p:txBody>
      </p:sp>
    </p:spTree>
    <p:extLst>
      <p:ext uri="{BB962C8B-B14F-4D97-AF65-F5344CB8AC3E}">
        <p14:creationId xmlns:p14="http://schemas.microsoft.com/office/powerpoint/2010/main" val="1364787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ja-JP" altLang="en-US" smtClean="0"/>
              <a:t>図を追加</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33804AF6-D714-42C9-9EC3-300B4DEDA4E6}" type="datetimeFigureOut">
              <a:rPr kumimoji="1" lang="ja-JP" altLang="en-US" smtClean="0"/>
              <a:t>2020/11/24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ED0FCA7-F340-46DE-AF99-B8828E68D126}" type="slidenum">
              <a:rPr kumimoji="1" lang="ja-JP" altLang="en-US" smtClean="0"/>
              <a:t>‹#›</a:t>
            </a:fld>
            <a:endParaRPr kumimoji="1" lang="ja-JP" altLang="en-US"/>
          </a:p>
        </p:txBody>
      </p:sp>
    </p:spTree>
    <p:extLst>
      <p:ext uri="{BB962C8B-B14F-4D97-AF65-F5344CB8AC3E}">
        <p14:creationId xmlns:p14="http://schemas.microsoft.com/office/powerpoint/2010/main" val="2811801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33804AF6-D714-42C9-9EC3-300B4DEDA4E6}" type="datetimeFigureOut">
              <a:rPr kumimoji="1" lang="ja-JP" altLang="en-US" smtClean="0"/>
              <a:t>2020/11/24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ED0FCA7-F340-46DE-AF99-B8828E68D126}" type="slidenum">
              <a:rPr kumimoji="1" lang="ja-JP" altLang="en-US" smtClean="0"/>
              <a:t>‹#›</a:t>
            </a:fld>
            <a:endParaRPr kumimoji="1" lang="ja-JP" altLang="en-US"/>
          </a:p>
        </p:txBody>
      </p:sp>
    </p:spTree>
    <p:extLst>
      <p:ext uri="{BB962C8B-B14F-4D97-AF65-F5344CB8AC3E}">
        <p14:creationId xmlns:p14="http://schemas.microsoft.com/office/powerpoint/2010/main" val="19000955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ja-JP" altLang="en-US" smtClean="0"/>
              <a:t>マスター タイトルの書式設定</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33804AF6-D714-42C9-9EC3-300B4DEDA4E6}" type="datetimeFigureOut">
              <a:rPr kumimoji="1" lang="ja-JP" altLang="en-US" smtClean="0"/>
              <a:t>2020/11/24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ED0FCA7-F340-46DE-AF99-B8828E68D126}" type="slidenum">
              <a:rPr kumimoji="1" lang="ja-JP" altLang="en-US" smtClean="0"/>
              <a:t>‹#›</a:t>
            </a:fld>
            <a:endParaRPr kumimoji="1" lang="ja-JP" alt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764991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ja-JP" altLang="en-US" smtClean="0"/>
              <a:t>マスター タイトルの書式設定</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33804AF6-D714-42C9-9EC3-300B4DEDA4E6}" type="datetimeFigureOut">
              <a:rPr kumimoji="1" lang="ja-JP" altLang="en-US" smtClean="0"/>
              <a:t>2020/11/24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ED0FCA7-F340-46DE-AF99-B8828E68D126}" type="slidenum">
              <a:rPr kumimoji="1" lang="ja-JP" altLang="en-US" smtClean="0"/>
              <a:t>‹#›</a:t>
            </a:fld>
            <a:endParaRPr kumimoji="1" lang="ja-JP" altLang="en-US"/>
          </a:p>
        </p:txBody>
      </p:sp>
    </p:spTree>
    <p:extLst>
      <p:ext uri="{BB962C8B-B14F-4D97-AF65-F5344CB8AC3E}">
        <p14:creationId xmlns:p14="http://schemas.microsoft.com/office/powerpoint/2010/main" val="8728760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ja-JP" altLang="en-US" smtClean="0"/>
              <a:t>マスター タイトルの書式設定</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3" name="Date Placeholder 2"/>
          <p:cNvSpPr>
            <a:spLocks noGrp="1"/>
          </p:cNvSpPr>
          <p:nvPr>
            <p:ph type="dt" sz="half" idx="10"/>
          </p:nvPr>
        </p:nvSpPr>
        <p:spPr/>
        <p:txBody>
          <a:bodyPr/>
          <a:lstStyle/>
          <a:p>
            <a:fld id="{33804AF6-D714-42C9-9EC3-300B4DEDA4E6}" type="datetimeFigureOut">
              <a:rPr kumimoji="1" lang="ja-JP" altLang="en-US" smtClean="0"/>
              <a:t>2020/11/24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0ED0FCA7-F340-46DE-AF99-B8828E68D126}" type="slidenum">
              <a:rPr kumimoji="1" lang="ja-JP" altLang="en-US" smtClean="0"/>
              <a:t>‹#›</a:t>
            </a:fld>
            <a:endParaRPr kumimoji="1" lang="ja-JP" altLang="en-US"/>
          </a:p>
        </p:txBody>
      </p:sp>
    </p:spTree>
    <p:extLst>
      <p:ext uri="{BB962C8B-B14F-4D97-AF65-F5344CB8AC3E}">
        <p14:creationId xmlns:p14="http://schemas.microsoft.com/office/powerpoint/2010/main" val="17681534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ja-JP" altLang="en-US" smtClean="0"/>
              <a:t>マスター タイトルの書式設定</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ja-JP" altLang="en-US" smtClean="0"/>
              <a:t>図を追加</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ja-JP" altLang="en-US" smtClean="0"/>
              <a:t>図を追加</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ja-JP" altLang="en-US" smtClean="0"/>
              <a:t>図を追加</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3" name="Date Placeholder 2"/>
          <p:cNvSpPr>
            <a:spLocks noGrp="1"/>
          </p:cNvSpPr>
          <p:nvPr>
            <p:ph type="dt" sz="half" idx="10"/>
          </p:nvPr>
        </p:nvSpPr>
        <p:spPr/>
        <p:txBody>
          <a:bodyPr/>
          <a:lstStyle/>
          <a:p>
            <a:fld id="{33804AF6-D714-42C9-9EC3-300B4DEDA4E6}" type="datetimeFigureOut">
              <a:rPr kumimoji="1" lang="ja-JP" altLang="en-US" smtClean="0"/>
              <a:t>2020/11/24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0ED0FCA7-F340-46DE-AF99-B8828E68D126}" type="slidenum">
              <a:rPr kumimoji="1" lang="ja-JP" altLang="en-US" smtClean="0"/>
              <a:t>‹#›</a:t>
            </a:fld>
            <a:endParaRPr kumimoji="1" lang="ja-JP" altLang="en-US"/>
          </a:p>
        </p:txBody>
      </p:sp>
    </p:spTree>
    <p:extLst>
      <p:ext uri="{BB962C8B-B14F-4D97-AF65-F5344CB8AC3E}">
        <p14:creationId xmlns:p14="http://schemas.microsoft.com/office/powerpoint/2010/main" val="34783141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3804AF6-D714-42C9-9EC3-300B4DEDA4E6}" type="datetimeFigureOut">
              <a:rPr kumimoji="1" lang="ja-JP" altLang="en-US" smtClean="0"/>
              <a:t>2020/11/24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ED0FCA7-F340-46DE-AF99-B8828E68D126}" type="slidenum">
              <a:rPr kumimoji="1" lang="ja-JP" altLang="en-US" smtClean="0"/>
              <a:t>‹#›</a:t>
            </a:fld>
            <a:endParaRPr kumimoji="1" lang="ja-JP" altLang="en-US"/>
          </a:p>
        </p:txBody>
      </p:sp>
    </p:spTree>
    <p:extLst>
      <p:ext uri="{BB962C8B-B14F-4D97-AF65-F5344CB8AC3E}">
        <p14:creationId xmlns:p14="http://schemas.microsoft.com/office/powerpoint/2010/main" val="18284187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3804AF6-D714-42C9-9EC3-300B4DEDA4E6}" type="datetimeFigureOut">
              <a:rPr kumimoji="1" lang="ja-JP" altLang="en-US" smtClean="0"/>
              <a:t>2020/11/24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ED0FCA7-F340-46DE-AF99-B8828E68D126}" type="slidenum">
              <a:rPr kumimoji="1" lang="ja-JP" altLang="en-US" smtClean="0"/>
              <a:t>‹#›</a:t>
            </a:fld>
            <a:endParaRPr kumimoji="1" lang="ja-JP" altLang="en-US"/>
          </a:p>
        </p:txBody>
      </p:sp>
    </p:spTree>
    <p:extLst>
      <p:ext uri="{BB962C8B-B14F-4D97-AF65-F5344CB8AC3E}">
        <p14:creationId xmlns:p14="http://schemas.microsoft.com/office/powerpoint/2010/main" val="3309794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33804AF6-D714-42C9-9EC3-300B4DEDA4E6}" type="datetimeFigureOut">
              <a:rPr kumimoji="1" lang="ja-JP" altLang="en-US" smtClean="0"/>
              <a:t>2020/11/24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ED0FCA7-F340-46DE-AF99-B8828E68D126}" type="slidenum">
              <a:rPr kumimoji="1" lang="ja-JP" altLang="en-US" smtClean="0"/>
              <a:t>‹#›</a:t>
            </a:fld>
            <a:endParaRPr kumimoji="1" lang="ja-JP" altLang="en-US"/>
          </a:p>
        </p:txBody>
      </p:sp>
    </p:spTree>
    <p:extLst>
      <p:ext uri="{BB962C8B-B14F-4D97-AF65-F5344CB8AC3E}">
        <p14:creationId xmlns:p14="http://schemas.microsoft.com/office/powerpoint/2010/main" val="1464225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33804AF6-D714-42C9-9EC3-300B4DEDA4E6}" type="datetimeFigureOut">
              <a:rPr kumimoji="1" lang="ja-JP" altLang="en-US" smtClean="0"/>
              <a:t>2020/11/24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ED0FCA7-F340-46DE-AF99-B8828E68D126}" type="slidenum">
              <a:rPr kumimoji="1" lang="ja-JP" altLang="en-US" smtClean="0"/>
              <a:t>‹#›</a:t>
            </a:fld>
            <a:endParaRPr kumimoji="1" lang="ja-JP" altLang="en-US"/>
          </a:p>
        </p:txBody>
      </p:sp>
    </p:spTree>
    <p:extLst>
      <p:ext uri="{BB962C8B-B14F-4D97-AF65-F5344CB8AC3E}">
        <p14:creationId xmlns:p14="http://schemas.microsoft.com/office/powerpoint/2010/main" val="2408348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33804AF6-D714-42C9-9EC3-300B4DEDA4E6}" type="datetimeFigureOut">
              <a:rPr kumimoji="1" lang="ja-JP" altLang="en-US" smtClean="0"/>
              <a:t>2020/11/24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ED0FCA7-F340-46DE-AF99-B8828E68D126}" type="slidenum">
              <a:rPr kumimoji="1" lang="ja-JP" altLang="en-US" smtClean="0"/>
              <a:t>‹#›</a:t>
            </a:fld>
            <a:endParaRPr kumimoji="1" lang="ja-JP" altLang="en-US"/>
          </a:p>
        </p:txBody>
      </p:sp>
    </p:spTree>
    <p:extLst>
      <p:ext uri="{BB962C8B-B14F-4D97-AF65-F5344CB8AC3E}">
        <p14:creationId xmlns:p14="http://schemas.microsoft.com/office/powerpoint/2010/main" val="1868947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141410" y="3073397"/>
            <a:ext cx="4878391" cy="2717801"/>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72200" y="3073397"/>
            <a:ext cx="4875210" cy="2717801"/>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33804AF6-D714-42C9-9EC3-300B4DEDA4E6}" type="datetimeFigureOut">
              <a:rPr kumimoji="1" lang="ja-JP" altLang="en-US" smtClean="0"/>
              <a:t>2020/11/24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0ED0FCA7-F340-46DE-AF99-B8828E68D126}" type="slidenum">
              <a:rPr kumimoji="1" lang="ja-JP" altLang="en-US" smtClean="0"/>
              <a:t>‹#›</a:t>
            </a:fld>
            <a:endParaRPr kumimoji="1" lang="ja-JP" altLang="en-US"/>
          </a:p>
        </p:txBody>
      </p:sp>
    </p:spTree>
    <p:extLst>
      <p:ext uri="{BB962C8B-B14F-4D97-AF65-F5344CB8AC3E}">
        <p14:creationId xmlns:p14="http://schemas.microsoft.com/office/powerpoint/2010/main" val="2078665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33804AF6-D714-42C9-9EC3-300B4DEDA4E6}" type="datetimeFigureOut">
              <a:rPr kumimoji="1" lang="ja-JP" altLang="en-US" smtClean="0"/>
              <a:t>2020/11/24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0ED0FCA7-F340-46DE-AF99-B8828E68D126}" type="slidenum">
              <a:rPr kumimoji="1" lang="ja-JP" altLang="en-US" smtClean="0"/>
              <a:t>‹#›</a:t>
            </a:fld>
            <a:endParaRPr kumimoji="1" lang="ja-JP" altLang="en-US"/>
          </a:p>
        </p:txBody>
      </p:sp>
    </p:spTree>
    <p:extLst>
      <p:ext uri="{BB962C8B-B14F-4D97-AF65-F5344CB8AC3E}">
        <p14:creationId xmlns:p14="http://schemas.microsoft.com/office/powerpoint/2010/main" val="4042150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804AF6-D714-42C9-9EC3-300B4DEDA4E6}" type="datetimeFigureOut">
              <a:rPr kumimoji="1" lang="ja-JP" altLang="en-US" smtClean="0"/>
              <a:t>2020/11/24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0ED0FCA7-F340-46DE-AF99-B8828E68D126}" type="slidenum">
              <a:rPr kumimoji="1" lang="ja-JP" altLang="en-US" smtClean="0"/>
              <a:t>‹#›</a:t>
            </a:fld>
            <a:endParaRPr kumimoji="1" lang="ja-JP" altLang="en-US"/>
          </a:p>
        </p:txBody>
      </p:sp>
    </p:spTree>
    <p:extLst>
      <p:ext uri="{BB962C8B-B14F-4D97-AF65-F5344CB8AC3E}">
        <p14:creationId xmlns:p14="http://schemas.microsoft.com/office/powerpoint/2010/main" val="3025554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33804AF6-D714-42C9-9EC3-300B4DEDA4E6}" type="datetimeFigureOut">
              <a:rPr kumimoji="1" lang="ja-JP" altLang="en-US" smtClean="0"/>
              <a:t>2020/11/24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ED0FCA7-F340-46DE-AF99-B8828E68D126}" type="slidenum">
              <a:rPr kumimoji="1" lang="ja-JP" altLang="en-US" smtClean="0"/>
              <a:t>‹#›</a:t>
            </a:fld>
            <a:endParaRPr kumimoji="1" lang="ja-JP" altLang="en-US"/>
          </a:p>
        </p:txBody>
      </p:sp>
    </p:spTree>
    <p:extLst>
      <p:ext uri="{BB962C8B-B14F-4D97-AF65-F5344CB8AC3E}">
        <p14:creationId xmlns:p14="http://schemas.microsoft.com/office/powerpoint/2010/main" val="927160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図を追加</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33804AF6-D714-42C9-9EC3-300B4DEDA4E6}" type="datetimeFigureOut">
              <a:rPr kumimoji="1" lang="ja-JP" altLang="en-US" smtClean="0"/>
              <a:t>2020/11/24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ED0FCA7-F340-46DE-AF99-B8828E68D126}" type="slidenum">
              <a:rPr kumimoji="1" lang="ja-JP" altLang="en-US" smtClean="0"/>
              <a:t>‹#›</a:t>
            </a:fld>
            <a:endParaRPr kumimoji="1" lang="ja-JP" altLang="en-US"/>
          </a:p>
        </p:txBody>
      </p:sp>
    </p:spTree>
    <p:extLst>
      <p:ext uri="{BB962C8B-B14F-4D97-AF65-F5344CB8AC3E}">
        <p14:creationId xmlns:p14="http://schemas.microsoft.com/office/powerpoint/2010/main" val="1100648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3804AF6-D714-42C9-9EC3-300B4DEDA4E6}" type="datetimeFigureOut">
              <a:rPr kumimoji="1" lang="ja-JP" altLang="en-US" smtClean="0"/>
              <a:t>2020/11/24</a:t>
            </a:fld>
            <a:endParaRPr kumimoji="1" lang="ja-JP" alt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ED0FCA7-F340-46DE-AF99-B8828E68D126}" type="slidenum">
              <a:rPr kumimoji="1" lang="ja-JP" altLang="en-US" smtClean="0"/>
              <a:t>‹#›</a:t>
            </a:fld>
            <a:endParaRPr kumimoji="1" lang="ja-JP" altLang="en-US"/>
          </a:p>
        </p:txBody>
      </p:sp>
    </p:spTree>
    <p:extLst>
      <p:ext uri="{BB962C8B-B14F-4D97-AF65-F5344CB8AC3E}">
        <p14:creationId xmlns:p14="http://schemas.microsoft.com/office/powerpoint/2010/main" val="31938489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kumimoji="1"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kumimoji="1"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kumimoji="1"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kumimoji="1"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kumimoji="1"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kumimoji="1"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409130" y="835284"/>
            <a:ext cx="8791575" cy="2387600"/>
          </a:xfrm>
        </p:spPr>
        <p:txBody>
          <a:bodyPr>
            <a:normAutofit/>
          </a:bodyPr>
          <a:lstStyle/>
          <a:p>
            <a:r>
              <a:rPr kumimoji="1" lang="ja-JP" altLang="en-US" sz="7200" dirty="0" smtClean="0"/>
              <a:t>浜松情報専門学校</a:t>
            </a:r>
            <a:endParaRPr kumimoji="1" lang="ja-JP" altLang="en-US" sz="7200" dirty="0"/>
          </a:p>
        </p:txBody>
      </p:sp>
      <p:sp>
        <p:nvSpPr>
          <p:cNvPr id="3" name="サブタイトル 2"/>
          <p:cNvSpPr>
            <a:spLocks noGrp="1"/>
          </p:cNvSpPr>
          <p:nvPr>
            <p:ph type="subTitle" idx="1"/>
          </p:nvPr>
        </p:nvSpPr>
        <p:spPr>
          <a:xfrm>
            <a:off x="3191275" y="3649318"/>
            <a:ext cx="9144000" cy="1655762"/>
          </a:xfrm>
        </p:spPr>
        <p:txBody>
          <a:bodyPr/>
          <a:lstStyle/>
          <a:p>
            <a:pPr algn="l"/>
            <a:r>
              <a:rPr kumimoji="1" lang="ja-JP" altLang="en-US" dirty="0" smtClean="0"/>
              <a:t>　　　　　　　</a:t>
            </a:r>
            <a:r>
              <a:rPr kumimoji="1" lang="ja-JP" altLang="en-US" sz="2800" dirty="0" smtClean="0"/>
              <a:t>ゲームクリエイト科　増田　晴也</a:t>
            </a:r>
            <a:r>
              <a:rPr kumimoji="1" lang="ja-JP" altLang="en-US" dirty="0" smtClean="0"/>
              <a:t>　</a:t>
            </a:r>
            <a:endParaRPr kumimoji="1" lang="ja-JP" altLang="en-US" dirty="0"/>
          </a:p>
        </p:txBody>
      </p:sp>
    </p:spTree>
    <p:extLst>
      <p:ext uri="{BB962C8B-B14F-4D97-AF65-F5344CB8AC3E}">
        <p14:creationId xmlns:p14="http://schemas.microsoft.com/office/powerpoint/2010/main" val="15505330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9502"/>
            <a:ext cx="12192000" cy="6858000"/>
          </a:xfrm>
          <a:prstGeom prst="rect">
            <a:avLst/>
          </a:prstGeom>
        </p:spPr>
      </p:pic>
      <p:sp>
        <p:nvSpPr>
          <p:cNvPr id="4" name="テキスト ボックス 3"/>
          <p:cNvSpPr txBox="1"/>
          <p:nvPr/>
        </p:nvSpPr>
        <p:spPr>
          <a:xfrm>
            <a:off x="1668460" y="549115"/>
            <a:ext cx="8273208" cy="584775"/>
          </a:xfrm>
          <a:prstGeom prst="rect">
            <a:avLst/>
          </a:prstGeom>
          <a:noFill/>
        </p:spPr>
        <p:txBody>
          <a:bodyPr wrap="square" rtlCol="0">
            <a:spAutoFit/>
          </a:bodyPr>
          <a:lstStyle/>
          <a:p>
            <a:r>
              <a:rPr kumimoji="1" lang="ja-JP" altLang="en-US" sz="3200" dirty="0" smtClean="0"/>
              <a:t>ゲームの作品名は、　　　　　</a:t>
            </a:r>
            <a:r>
              <a:rPr lang="ja-JP" altLang="en-US" sz="3200" dirty="0" smtClean="0"/>
              <a:t>　　　　　です。</a:t>
            </a:r>
            <a:endParaRPr kumimoji="1" lang="ja-JP" altLang="en-US" sz="3200" dirty="0"/>
          </a:p>
        </p:txBody>
      </p:sp>
      <p:sp>
        <p:nvSpPr>
          <p:cNvPr id="8" name="正方形/長方形 7"/>
          <p:cNvSpPr/>
          <p:nvPr/>
        </p:nvSpPr>
        <p:spPr>
          <a:xfrm>
            <a:off x="1218976" y="4612644"/>
            <a:ext cx="9979573" cy="584775"/>
          </a:xfrm>
          <a:prstGeom prst="rect">
            <a:avLst/>
          </a:prstGeom>
        </p:spPr>
        <p:txBody>
          <a:bodyPr wrap="square">
            <a:spAutoFit/>
          </a:bodyPr>
          <a:lstStyle/>
          <a:p>
            <a:r>
              <a:rPr lang="ja-JP" altLang="en-US" sz="3200" dirty="0" smtClean="0"/>
              <a:t>見た目</a:t>
            </a:r>
            <a:r>
              <a:rPr lang="ja-JP" altLang="en-US" sz="3200" dirty="0"/>
              <a:t>は、簡単やるとはまるやりがいの</a:t>
            </a:r>
            <a:r>
              <a:rPr lang="ja-JP" altLang="en-US" sz="3200" dirty="0" smtClean="0"/>
              <a:t>ある作品！！</a:t>
            </a:r>
            <a:endParaRPr lang="ja-JP" altLang="en-US" sz="3200" dirty="0"/>
          </a:p>
        </p:txBody>
      </p:sp>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23746" y="2059751"/>
            <a:ext cx="6457824" cy="1627032"/>
          </a:xfrm>
          <a:prstGeom prst="rect">
            <a:avLst/>
          </a:prstGeom>
        </p:spPr>
      </p:pic>
      <p:sp>
        <p:nvSpPr>
          <p:cNvPr id="2" name="テキスト ボックス 1"/>
          <p:cNvSpPr txBox="1"/>
          <p:nvPr/>
        </p:nvSpPr>
        <p:spPr>
          <a:xfrm>
            <a:off x="5531347" y="549115"/>
            <a:ext cx="3105807" cy="584775"/>
          </a:xfrm>
          <a:prstGeom prst="rect">
            <a:avLst/>
          </a:prstGeom>
          <a:noFill/>
        </p:spPr>
        <p:txBody>
          <a:bodyPr wrap="square" rtlCol="0">
            <a:spAutoFit/>
          </a:bodyPr>
          <a:lstStyle/>
          <a:p>
            <a:r>
              <a:rPr lang="en-US" altLang="ja-JP" sz="3200" b="1" dirty="0">
                <a:effectLst>
                  <a:outerShdw blurRad="38100" dist="38100" dir="2700000" algn="tl">
                    <a:srgbClr val="000000">
                      <a:alpha val="43137"/>
                    </a:srgbClr>
                  </a:outerShdw>
                </a:effectLst>
              </a:rPr>
              <a:t>Moving wall</a:t>
            </a:r>
            <a:endParaRPr kumimoji="1" lang="ja-JP" altLang="en-US" sz="3200" dirty="0"/>
          </a:p>
        </p:txBody>
      </p:sp>
      <p:sp>
        <p:nvSpPr>
          <p:cNvPr id="7" name="テキスト ボックス 6"/>
          <p:cNvSpPr txBox="1"/>
          <p:nvPr/>
        </p:nvSpPr>
        <p:spPr>
          <a:xfrm>
            <a:off x="9435830" y="6441445"/>
            <a:ext cx="3949430" cy="369332"/>
          </a:xfrm>
          <a:prstGeom prst="rect">
            <a:avLst/>
          </a:prstGeom>
          <a:noFill/>
        </p:spPr>
        <p:txBody>
          <a:bodyPr wrap="square" rtlCol="0">
            <a:spAutoFit/>
          </a:bodyPr>
          <a:lstStyle/>
          <a:p>
            <a:r>
              <a:rPr kumimoji="1" lang="ja-JP" altLang="en-US" dirty="0" smtClean="0"/>
              <a:t>これは、</a:t>
            </a:r>
            <a:r>
              <a:rPr lang="ja-JP" altLang="en-US" dirty="0"/>
              <a:t>スタート</a:t>
            </a:r>
            <a:r>
              <a:rPr kumimoji="1" lang="ja-JP" altLang="en-US" dirty="0" smtClean="0"/>
              <a:t>画面です。</a:t>
            </a:r>
            <a:endParaRPr kumimoji="1" lang="ja-JP" altLang="en-US" dirty="0"/>
          </a:p>
        </p:txBody>
      </p:sp>
    </p:spTree>
    <p:extLst>
      <p:ext uri="{BB962C8B-B14F-4D97-AF65-F5344CB8AC3E}">
        <p14:creationId xmlns:p14="http://schemas.microsoft.com/office/powerpoint/2010/main" val="15180933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3200400" y="409904"/>
            <a:ext cx="5262979" cy="769441"/>
          </a:xfrm>
          <a:prstGeom prst="rect">
            <a:avLst/>
          </a:prstGeom>
          <a:noFill/>
        </p:spPr>
        <p:txBody>
          <a:bodyPr wrap="none" rtlCol="0">
            <a:spAutoFit/>
          </a:bodyPr>
          <a:lstStyle/>
          <a:p>
            <a:r>
              <a:rPr lang="ja-JP" altLang="en-US" sz="4400" dirty="0"/>
              <a:t>ゲーム</a:t>
            </a:r>
            <a:r>
              <a:rPr lang="ja-JP" altLang="en-US" sz="4400" dirty="0" smtClean="0"/>
              <a:t>の</a:t>
            </a:r>
            <a:r>
              <a:rPr lang="ja-JP" altLang="en-US" sz="4400" dirty="0"/>
              <a:t>簡単</a:t>
            </a:r>
            <a:r>
              <a:rPr lang="ja-JP" altLang="en-US" sz="4400" dirty="0" smtClean="0"/>
              <a:t>な説明</a:t>
            </a:r>
            <a:endParaRPr kumimoji="1" lang="ja-JP" altLang="en-US" sz="4400" dirty="0"/>
          </a:p>
        </p:txBody>
      </p:sp>
      <p:sp>
        <p:nvSpPr>
          <p:cNvPr id="9" name="テキスト ボックス 8"/>
          <p:cNvSpPr txBox="1"/>
          <p:nvPr/>
        </p:nvSpPr>
        <p:spPr>
          <a:xfrm>
            <a:off x="1609089" y="3564271"/>
            <a:ext cx="7646276" cy="830997"/>
          </a:xfrm>
          <a:prstGeom prst="rect">
            <a:avLst/>
          </a:prstGeom>
          <a:noFill/>
        </p:spPr>
        <p:txBody>
          <a:bodyPr wrap="square" rtlCol="0">
            <a:spAutoFit/>
          </a:bodyPr>
          <a:lstStyle/>
          <a:p>
            <a:pPr algn="ctr"/>
            <a:r>
              <a:rPr kumimoji="1" lang="ja-JP" altLang="en-US" sz="4800" dirty="0" smtClean="0"/>
              <a:t>作成理由</a:t>
            </a:r>
            <a:endParaRPr kumimoji="1" lang="ja-JP" altLang="en-US" sz="4800" dirty="0"/>
          </a:p>
        </p:txBody>
      </p:sp>
      <p:sp>
        <p:nvSpPr>
          <p:cNvPr id="10" name="テキスト ボックス 9"/>
          <p:cNvSpPr txBox="1"/>
          <p:nvPr/>
        </p:nvSpPr>
        <p:spPr>
          <a:xfrm>
            <a:off x="1937806" y="4766211"/>
            <a:ext cx="7788166" cy="646331"/>
          </a:xfrm>
          <a:prstGeom prst="rect">
            <a:avLst/>
          </a:prstGeom>
          <a:solidFill>
            <a:schemeClr val="tx1"/>
          </a:solidFill>
        </p:spPr>
        <p:txBody>
          <a:bodyPr wrap="square" rtlCol="0">
            <a:spAutoFit/>
          </a:bodyPr>
          <a:lstStyle/>
          <a:p>
            <a:r>
              <a:rPr kumimoji="1" lang="ja-JP" altLang="en-US" dirty="0" smtClean="0">
                <a:solidFill>
                  <a:schemeClr val="bg1"/>
                </a:solidFill>
              </a:rPr>
              <a:t>ある先輩のゲームをやってみてあのような面白いゲームを作成したい他の人にもやってほしいと思ったので今回のゲームを作成しようと思った</a:t>
            </a:r>
            <a:endParaRPr kumimoji="1" lang="ja-JP" altLang="en-US" dirty="0">
              <a:solidFill>
                <a:schemeClr val="bg1"/>
              </a:solidFill>
            </a:endParaRPr>
          </a:p>
        </p:txBody>
      </p:sp>
      <p:sp>
        <p:nvSpPr>
          <p:cNvPr id="3" name="テキスト ボックス 2"/>
          <p:cNvSpPr txBox="1"/>
          <p:nvPr/>
        </p:nvSpPr>
        <p:spPr>
          <a:xfrm>
            <a:off x="1414497" y="2048642"/>
            <a:ext cx="9462976" cy="646331"/>
          </a:xfrm>
          <a:prstGeom prst="rect">
            <a:avLst/>
          </a:prstGeom>
          <a:solidFill>
            <a:schemeClr val="tx1"/>
          </a:solidFill>
        </p:spPr>
        <p:txBody>
          <a:bodyPr wrap="square" rtlCol="0">
            <a:spAutoFit/>
          </a:bodyPr>
          <a:lstStyle/>
          <a:p>
            <a:r>
              <a:rPr kumimoji="1" lang="ja-JP" altLang="en-US" dirty="0" smtClean="0">
                <a:solidFill>
                  <a:schemeClr val="bg1"/>
                </a:solidFill>
              </a:rPr>
              <a:t>溝に落としてしまった、お金を探すために</a:t>
            </a:r>
            <a:r>
              <a:rPr kumimoji="1" lang="en-US" altLang="ja-JP" dirty="0" smtClean="0">
                <a:solidFill>
                  <a:schemeClr val="bg1"/>
                </a:solidFill>
              </a:rPr>
              <a:t>AI</a:t>
            </a:r>
            <a:r>
              <a:rPr kumimoji="1" lang="ja-JP" altLang="en-US" dirty="0" smtClean="0">
                <a:solidFill>
                  <a:schemeClr val="bg1"/>
                </a:solidFill>
              </a:rPr>
              <a:t>の潜水艦を操作し壁を避たり浮遊物を壊したりして落ちている</a:t>
            </a:r>
            <a:r>
              <a:rPr lang="ja-JP" altLang="en-US" dirty="0" smtClean="0">
                <a:solidFill>
                  <a:schemeClr val="bg1"/>
                </a:solidFill>
              </a:rPr>
              <a:t>たくさんのお金を探して集めよう。</a:t>
            </a:r>
            <a:endParaRPr kumimoji="1" lang="ja-JP" altLang="en-US" dirty="0">
              <a:solidFill>
                <a:schemeClr val="bg1"/>
              </a:solidFill>
            </a:endParaRPr>
          </a:p>
        </p:txBody>
      </p:sp>
    </p:spTree>
    <p:extLst>
      <p:ext uri="{BB962C8B-B14F-4D97-AF65-F5344CB8AC3E}">
        <p14:creationId xmlns:p14="http://schemas.microsoft.com/office/powerpoint/2010/main" val="34303880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6915" y="0"/>
            <a:ext cx="6395085" cy="6858000"/>
          </a:xfrm>
          <a:prstGeom prst="rect">
            <a:avLst/>
          </a:prstGeom>
        </p:spPr>
      </p:pic>
      <p:sp>
        <p:nvSpPr>
          <p:cNvPr id="5" name="テキスト ボックス 4"/>
          <p:cNvSpPr txBox="1"/>
          <p:nvPr/>
        </p:nvSpPr>
        <p:spPr>
          <a:xfrm>
            <a:off x="0" y="231661"/>
            <a:ext cx="5699051" cy="1015663"/>
          </a:xfrm>
          <a:prstGeom prst="rect">
            <a:avLst/>
          </a:prstGeom>
          <a:noFill/>
        </p:spPr>
        <p:txBody>
          <a:bodyPr wrap="square" rtlCol="0">
            <a:spAutoFit/>
          </a:bodyPr>
          <a:lstStyle/>
          <a:p>
            <a:r>
              <a:rPr kumimoji="1" lang="ja-JP" altLang="en-US" sz="6000" b="1" dirty="0" smtClean="0">
                <a:effectLst>
                  <a:outerShdw blurRad="38100" dist="38100" dir="2700000" algn="tl">
                    <a:srgbClr val="000000">
                      <a:alpha val="43137"/>
                    </a:srgbClr>
                  </a:outerShdw>
                </a:effectLst>
              </a:rPr>
              <a:t>プレイ画面説明</a:t>
            </a:r>
            <a:endParaRPr kumimoji="1" lang="ja-JP" altLang="en-US" sz="6000" b="1" dirty="0">
              <a:effectLst>
                <a:outerShdw blurRad="38100" dist="38100" dir="2700000" algn="tl">
                  <a:srgbClr val="000000">
                    <a:alpha val="43137"/>
                  </a:srgbClr>
                </a:outerShdw>
              </a:effectLst>
            </a:endParaRPr>
          </a:p>
        </p:txBody>
      </p:sp>
      <p:sp>
        <p:nvSpPr>
          <p:cNvPr id="6" name="テキスト ボックス 5"/>
          <p:cNvSpPr txBox="1"/>
          <p:nvPr/>
        </p:nvSpPr>
        <p:spPr>
          <a:xfrm>
            <a:off x="10274594" y="3260006"/>
            <a:ext cx="1382233" cy="461665"/>
          </a:xfrm>
          <a:prstGeom prst="rect">
            <a:avLst/>
          </a:prstGeom>
          <a:noFill/>
        </p:spPr>
        <p:txBody>
          <a:bodyPr wrap="square" rtlCol="0">
            <a:spAutoFit/>
          </a:bodyPr>
          <a:lstStyle/>
          <a:p>
            <a:r>
              <a:rPr lang="ja-JP" altLang="en-US" sz="2400" dirty="0" smtClean="0"/>
              <a:t>壁</a:t>
            </a:r>
            <a:endParaRPr lang="ja-JP" altLang="en-US" sz="2400" dirty="0"/>
          </a:p>
        </p:txBody>
      </p:sp>
      <p:sp>
        <p:nvSpPr>
          <p:cNvPr id="7" name="テキスト ボックス 6"/>
          <p:cNvSpPr txBox="1"/>
          <p:nvPr/>
        </p:nvSpPr>
        <p:spPr>
          <a:xfrm>
            <a:off x="6312194" y="3801829"/>
            <a:ext cx="1382233" cy="461665"/>
          </a:xfrm>
          <a:prstGeom prst="rect">
            <a:avLst/>
          </a:prstGeom>
          <a:noFill/>
        </p:spPr>
        <p:txBody>
          <a:bodyPr wrap="square" rtlCol="0">
            <a:spAutoFit/>
          </a:bodyPr>
          <a:lstStyle/>
          <a:p>
            <a:r>
              <a:rPr lang="ja-JP" altLang="en-US" sz="2400" dirty="0"/>
              <a:t>壁</a:t>
            </a:r>
          </a:p>
        </p:txBody>
      </p:sp>
      <p:sp>
        <p:nvSpPr>
          <p:cNvPr id="8" name="テキスト ボックス 7"/>
          <p:cNvSpPr txBox="1"/>
          <p:nvPr/>
        </p:nvSpPr>
        <p:spPr>
          <a:xfrm>
            <a:off x="6811924" y="1852618"/>
            <a:ext cx="1765005" cy="369332"/>
          </a:xfrm>
          <a:prstGeom prst="rect">
            <a:avLst/>
          </a:prstGeom>
          <a:noFill/>
        </p:spPr>
        <p:txBody>
          <a:bodyPr wrap="square" rtlCol="0">
            <a:spAutoFit/>
          </a:bodyPr>
          <a:lstStyle/>
          <a:p>
            <a:r>
              <a:rPr kumimoji="1" lang="ja-JP" altLang="en-US" dirty="0" smtClean="0"/>
              <a:t>浮遊物</a:t>
            </a:r>
            <a:endParaRPr kumimoji="1" lang="ja-JP" altLang="en-US" dirty="0"/>
          </a:p>
        </p:txBody>
      </p:sp>
      <p:sp>
        <p:nvSpPr>
          <p:cNvPr id="9" name="テキスト ボックス 8"/>
          <p:cNvSpPr txBox="1"/>
          <p:nvPr/>
        </p:nvSpPr>
        <p:spPr>
          <a:xfrm>
            <a:off x="8442252" y="5837827"/>
            <a:ext cx="1701209" cy="369332"/>
          </a:xfrm>
          <a:prstGeom prst="rect">
            <a:avLst/>
          </a:prstGeom>
          <a:noFill/>
        </p:spPr>
        <p:txBody>
          <a:bodyPr wrap="square" rtlCol="0">
            <a:spAutoFit/>
          </a:bodyPr>
          <a:lstStyle/>
          <a:p>
            <a:r>
              <a:rPr kumimoji="1" lang="ja-JP" altLang="en-US" dirty="0" smtClean="0"/>
              <a:t>プレイヤー</a:t>
            </a:r>
            <a:endParaRPr kumimoji="1" lang="ja-JP" altLang="en-US" dirty="0"/>
          </a:p>
        </p:txBody>
      </p:sp>
      <p:sp>
        <p:nvSpPr>
          <p:cNvPr id="10" name="テキスト ボックス 9"/>
          <p:cNvSpPr txBox="1"/>
          <p:nvPr/>
        </p:nvSpPr>
        <p:spPr>
          <a:xfrm>
            <a:off x="8340553" y="4539457"/>
            <a:ext cx="1307805" cy="369332"/>
          </a:xfrm>
          <a:prstGeom prst="rect">
            <a:avLst/>
          </a:prstGeom>
          <a:noFill/>
        </p:spPr>
        <p:txBody>
          <a:bodyPr wrap="square" rtlCol="0">
            <a:spAutoFit/>
          </a:bodyPr>
          <a:lstStyle/>
          <a:p>
            <a:r>
              <a:rPr kumimoji="1" lang="ja-JP" altLang="en-US" dirty="0" smtClean="0"/>
              <a:t>攻撃球</a:t>
            </a:r>
            <a:endParaRPr kumimoji="1" lang="ja-JP" altLang="en-US" dirty="0"/>
          </a:p>
        </p:txBody>
      </p:sp>
      <p:sp>
        <p:nvSpPr>
          <p:cNvPr id="2" name="テキスト ボックス 1"/>
          <p:cNvSpPr txBox="1"/>
          <p:nvPr/>
        </p:nvSpPr>
        <p:spPr>
          <a:xfrm>
            <a:off x="472063" y="3838461"/>
            <a:ext cx="4754924" cy="369332"/>
          </a:xfrm>
          <a:prstGeom prst="rect">
            <a:avLst/>
          </a:prstGeom>
          <a:noFill/>
        </p:spPr>
        <p:txBody>
          <a:bodyPr wrap="square" rtlCol="0">
            <a:spAutoFit/>
          </a:bodyPr>
          <a:lstStyle/>
          <a:p>
            <a:r>
              <a:rPr kumimoji="1" lang="ja-JP" altLang="en-US" dirty="0" smtClean="0"/>
              <a:t>浮遊物は、これ以外にもあります。</a:t>
            </a:r>
            <a:r>
              <a:rPr lang="ja-JP" altLang="en-US" dirty="0" smtClean="0"/>
              <a:t>ビニールなど</a:t>
            </a:r>
            <a:endParaRPr kumimoji="1" lang="ja-JP" altLang="en-US" dirty="0"/>
          </a:p>
        </p:txBody>
      </p:sp>
      <p:sp>
        <p:nvSpPr>
          <p:cNvPr id="12" name="テキスト ボックス 11"/>
          <p:cNvSpPr txBox="1"/>
          <p:nvPr/>
        </p:nvSpPr>
        <p:spPr>
          <a:xfrm>
            <a:off x="10777869" y="1279163"/>
            <a:ext cx="1414130" cy="369332"/>
          </a:xfrm>
          <a:prstGeom prst="rect">
            <a:avLst/>
          </a:prstGeom>
          <a:noFill/>
        </p:spPr>
        <p:txBody>
          <a:bodyPr wrap="square" rtlCol="0">
            <a:spAutoFit/>
          </a:bodyPr>
          <a:lstStyle/>
          <a:p>
            <a:r>
              <a:rPr kumimoji="1" lang="ja-JP" altLang="en-US" dirty="0" smtClean="0"/>
              <a:t>お金</a:t>
            </a:r>
            <a:endParaRPr kumimoji="1" lang="ja-JP" altLang="en-US" dirty="0"/>
          </a:p>
        </p:txBody>
      </p:sp>
      <p:sp>
        <p:nvSpPr>
          <p:cNvPr id="13" name="テキスト ボックス 12"/>
          <p:cNvSpPr txBox="1"/>
          <p:nvPr/>
        </p:nvSpPr>
        <p:spPr>
          <a:xfrm>
            <a:off x="9898911" y="46995"/>
            <a:ext cx="1066799" cy="369332"/>
          </a:xfrm>
          <a:prstGeom prst="rect">
            <a:avLst/>
          </a:prstGeom>
          <a:noFill/>
        </p:spPr>
        <p:txBody>
          <a:bodyPr wrap="square" rtlCol="0">
            <a:spAutoFit/>
          </a:bodyPr>
          <a:lstStyle/>
          <a:p>
            <a:r>
              <a:rPr kumimoji="1" lang="ja-JP" altLang="en-US" dirty="0" smtClean="0"/>
              <a:t>スコア</a:t>
            </a:r>
            <a:endParaRPr kumimoji="1" lang="ja-JP" altLang="en-US" dirty="0"/>
          </a:p>
        </p:txBody>
      </p:sp>
      <p:sp>
        <p:nvSpPr>
          <p:cNvPr id="14" name="テキスト ボックス 13"/>
          <p:cNvSpPr txBox="1"/>
          <p:nvPr/>
        </p:nvSpPr>
        <p:spPr>
          <a:xfrm>
            <a:off x="276447" y="1577749"/>
            <a:ext cx="2753832" cy="369332"/>
          </a:xfrm>
          <a:prstGeom prst="rect">
            <a:avLst/>
          </a:prstGeom>
          <a:noFill/>
        </p:spPr>
        <p:txBody>
          <a:bodyPr wrap="square" rtlCol="0">
            <a:spAutoFit/>
          </a:bodyPr>
          <a:lstStyle/>
          <a:p>
            <a:r>
              <a:rPr kumimoji="1" lang="ja-JP" altLang="en-US" dirty="0" smtClean="0"/>
              <a:t>プレイヤー：　</a:t>
            </a:r>
            <a:r>
              <a:rPr kumimoji="1" lang="en-US" altLang="ja-JP" dirty="0" smtClean="0"/>
              <a:t>AI</a:t>
            </a:r>
            <a:r>
              <a:rPr kumimoji="1" lang="ja-JP" altLang="en-US" dirty="0" smtClean="0"/>
              <a:t>潜水艦</a:t>
            </a:r>
            <a:endParaRPr kumimoji="1" lang="ja-JP" altLang="en-US" dirty="0"/>
          </a:p>
        </p:txBody>
      </p:sp>
      <p:sp>
        <p:nvSpPr>
          <p:cNvPr id="15" name="テキスト ボックス 14"/>
          <p:cNvSpPr txBox="1"/>
          <p:nvPr/>
        </p:nvSpPr>
        <p:spPr>
          <a:xfrm>
            <a:off x="276447" y="2361027"/>
            <a:ext cx="4476307" cy="369332"/>
          </a:xfrm>
          <a:prstGeom prst="rect">
            <a:avLst/>
          </a:prstGeom>
          <a:noFill/>
        </p:spPr>
        <p:txBody>
          <a:bodyPr wrap="square" rtlCol="0">
            <a:spAutoFit/>
          </a:bodyPr>
          <a:lstStyle/>
          <a:p>
            <a:r>
              <a:rPr kumimoji="1" lang="ja-JP" altLang="en-US" dirty="0" smtClean="0"/>
              <a:t>壁：　当たってしまうとゲームオーバー</a:t>
            </a:r>
            <a:endParaRPr kumimoji="1" lang="ja-JP" altLang="en-US" dirty="0"/>
          </a:p>
        </p:txBody>
      </p:sp>
      <p:sp>
        <p:nvSpPr>
          <p:cNvPr id="16" name="テキスト ボックス 15"/>
          <p:cNvSpPr txBox="1"/>
          <p:nvPr/>
        </p:nvSpPr>
        <p:spPr>
          <a:xfrm>
            <a:off x="330695" y="2962037"/>
            <a:ext cx="5380073" cy="646331"/>
          </a:xfrm>
          <a:prstGeom prst="rect">
            <a:avLst/>
          </a:prstGeom>
          <a:noFill/>
        </p:spPr>
        <p:txBody>
          <a:bodyPr wrap="square" rtlCol="0">
            <a:spAutoFit/>
          </a:bodyPr>
          <a:lstStyle/>
          <a:p>
            <a:r>
              <a:rPr kumimoji="1" lang="ja-JP" altLang="en-US" dirty="0" smtClean="0"/>
              <a:t>浮遊物：当たるとゲームオーバーでも</a:t>
            </a:r>
            <a:endParaRPr kumimoji="1" lang="en-US" altLang="ja-JP" dirty="0" smtClean="0"/>
          </a:p>
          <a:p>
            <a:r>
              <a:rPr lang="ja-JP" altLang="en-US" dirty="0"/>
              <a:t>　</a:t>
            </a:r>
            <a:r>
              <a:rPr lang="ja-JP" altLang="en-US" dirty="0" smtClean="0"/>
              <a:t>　　　　</a:t>
            </a:r>
            <a:r>
              <a:rPr kumimoji="1" lang="ja-JP" altLang="en-US" dirty="0" smtClean="0"/>
              <a:t>ミサイル（攻撃球）が当たると破壊ができる</a:t>
            </a:r>
            <a:endParaRPr kumimoji="1" lang="ja-JP" altLang="en-US" dirty="0"/>
          </a:p>
        </p:txBody>
      </p:sp>
      <p:sp>
        <p:nvSpPr>
          <p:cNvPr id="17" name="テキスト ボックス 16"/>
          <p:cNvSpPr txBox="1"/>
          <p:nvPr/>
        </p:nvSpPr>
        <p:spPr>
          <a:xfrm>
            <a:off x="314746" y="5232283"/>
            <a:ext cx="5411972" cy="369332"/>
          </a:xfrm>
          <a:prstGeom prst="rect">
            <a:avLst/>
          </a:prstGeom>
          <a:noFill/>
        </p:spPr>
        <p:txBody>
          <a:bodyPr wrap="square" rtlCol="0">
            <a:spAutoFit/>
          </a:bodyPr>
          <a:lstStyle/>
          <a:p>
            <a:r>
              <a:rPr kumimoji="1" lang="ja-JP" altLang="en-US" dirty="0" smtClean="0"/>
              <a:t>お金：溝に落としてしまったお金拾える</a:t>
            </a:r>
            <a:endParaRPr kumimoji="1" lang="ja-JP" altLang="en-US" dirty="0"/>
          </a:p>
        </p:txBody>
      </p:sp>
      <p:sp>
        <p:nvSpPr>
          <p:cNvPr id="19" name="テキスト ボックス 18"/>
          <p:cNvSpPr txBox="1"/>
          <p:nvPr/>
        </p:nvSpPr>
        <p:spPr>
          <a:xfrm>
            <a:off x="138223" y="5948131"/>
            <a:ext cx="5422604" cy="365972"/>
          </a:xfrm>
          <a:prstGeom prst="rect">
            <a:avLst/>
          </a:prstGeom>
          <a:noFill/>
        </p:spPr>
        <p:txBody>
          <a:bodyPr wrap="square" rtlCol="0">
            <a:spAutoFit/>
          </a:bodyPr>
          <a:lstStyle/>
          <a:p>
            <a:r>
              <a:rPr kumimoji="1" lang="ja-JP" altLang="en-US" dirty="0" smtClean="0"/>
              <a:t>スコア：お金を</a:t>
            </a:r>
            <a:r>
              <a:rPr kumimoji="1" lang="en-US" altLang="ja-JP" dirty="0" smtClean="0"/>
              <a:t>1</a:t>
            </a:r>
            <a:r>
              <a:rPr kumimoji="1" lang="ja-JP" altLang="en-US" dirty="0" smtClean="0"/>
              <a:t>枚拾うことに１追加されていく</a:t>
            </a:r>
            <a:endParaRPr kumimoji="1" lang="ja-JP" altLang="en-US" dirty="0"/>
          </a:p>
        </p:txBody>
      </p:sp>
      <p:pic>
        <p:nvPicPr>
          <p:cNvPr id="3" name="図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32245" y="4323692"/>
            <a:ext cx="504660" cy="722706"/>
          </a:xfrm>
          <a:prstGeom prst="rect">
            <a:avLst/>
          </a:prstGeom>
        </p:spPr>
      </p:pic>
      <p:pic>
        <p:nvPicPr>
          <p:cNvPr id="4" name="図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06833" y="4218449"/>
            <a:ext cx="366418" cy="955820"/>
          </a:xfrm>
          <a:prstGeom prst="rect">
            <a:avLst/>
          </a:prstGeom>
        </p:spPr>
      </p:pic>
      <p:pic>
        <p:nvPicPr>
          <p:cNvPr id="20" name="図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41572" y="4232729"/>
            <a:ext cx="705612" cy="904631"/>
          </a:xfrm>
          <a:prstGeom prst="rect">
            <a:avLst/>
          </a:prstGeom>
        </p:spPr>
      </p:pic>
    </p:spTree>
    <p:extLst>
      <p:ext uri="{BB962C8B-B14F-4D97-AF65-F5344CB8AC3E}">
        <p14:creationId xmlns:p14="http://schemas.microsoft.com/office/powerpoint/2010/main" val="33710525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4146333" y="2837792"/>
            <a:ext cx="4099034" cy="830997"/>
          </a:xfrm>
          <a:prstGeom prst="rect">
            <a:avLst/>
          </a:prstGeom>
          <a:noFill/>
        </p:spPr>
        <p:txBody>
          <a:bodyPr wrap="square" rtlCol="0">
            <a:spAutoFit/>
          </a:bodyPr>
          <a:lstStyle/>
          <a:p>
            <a:r>
              <a:rPr kumimoji="1" lang="ja-JP" altLang="en-US" sz="4800" b="1" dirty="0" smtClean="0"/>
              <a:t>操作説明</a:t>
            </a:r>
            <a:endParaRPr kumimoji="1" lang="ja-JP" altLang="en-US" sz="4800" b="1" dirty="0"/>
          </a:p>
        </p:txBody>
      </p:sp>
      <p:sp>
        <p:nvSpPr>
          <p:cNvPr id="5" name="テキスト ボックス 4"/>
          <p:cNvSpPr txBox="1"/>
          <p:nvPr/>
        </p:nvSpPr>
        <p:spPr>
          <a:xfrm>
            <a:off x="646387" y="4335518"/>
            <a:ext cx="10216055" cy="1384995"/>
          </a:xfrm>
          <a:prstGeom prst="rect">
            <a:avLst/>
          </a:prstGeom>
          <a:noFill/>
        </p:spPr>
        <p:txBody>
          <a:bodyPr wrap="square" rtlCol="0">
            <a:spAutoFit/>
          </a:bodyPr>
          <a:lstStyle/>
          <a:p>
            <a:r>
              <a:rPr lang="ja-JP" altLang="en-US" sz="2800" dirty="0" smtClean="0"/>
              <a:t>十字キーで</a:t>
            </a:r>
            <a:r>
              <a:rPr lang="ja-JP" altLang="en-US" sz="2800" dirty="0"/>
              <a:t>上・下</a:t>
            </a:r>
            <a:r>
              <a:rPr lang="ja-JP" altLang="en-US" sz="2800" dirty="0" smtClean="0"/>
              <a:t>・右</a:t>
            </a:r>
            <a:r>
              <a:rPr lang="ja-JP" altLang="en-US" sz="2800" dirty="0"/>
              <a:t>・</a:t>
            </a:r>
            <a:r>
              <a:rPr lang="ja-JP" altLang="en-US" sz="2800" dirty="0" smtClean="0"/>
              <a:t>左に移動することができキーをはなすと元の位置に戻ります。マップ</a:t>
            </a:r>
            <a:r>
              <a:rPr lang="ja-JP" altLang="en-US" sz="2800" dirty="0" smtClean="0"/>
              <a:t>に出てきた浮遊物の平行時にスペースキーで攻撃</a:t>
            </a:r>
            <a:r>
              <a:rPr lang="ja-JP" altLang="en-US" sz="2800" dirty="0"/>
              <a:t>球が発射</a:t>
            </a:r>
            <a:r>
              <a:rPr lang="ja-JP" altLang="en-US" sz="2800" dirty="0" smtClean="0"/>
              <a:t>され浮遊物に当たると破壊すことができます</a:t>
            </a:r>
            <a:r>
              <a:rPr lang="ja-JP" altLang="en-US" dirty="0" smtClean="0"/>
              <a:t>。</a:t>
            </a:r>
            <a:endParaRPr lang="en-US" altLang="ja-JP" dirty="0" smtClean="0"/>
          </a:p>
        </p:txBody>
      </p:sp>
      <p:sp>
        <p:nvSpPr>
          <p:cNvPr id="6" name="テキスト ボックス 5"/>
          <p:cNvSpPr txBox="1"/>
          <p:nvPr/>
        </p:nvSpPr>
        <p:spPr>
          <a:xfrm>
            <a:off x="3612914" y="113633"/>
            <a:ext cx="5454869" cy="769441"/>
          </a:xfrm>
          <a:prstGeom prst="rect">
            <a:avLst/>
          </a:prstGeom>
          <a:noFill/>
        </p:spPr>
        <p:txBody>
          <a:bodyPr wrap="square" rtlCol="0">
            <a:spAutoFit/>
          </a:bodyPr>
          <a:lstStyle/>
          <a:p>
            <a:r>
              <a:rPr kumimoji="1" lang="ja-JP" altLang="en-US" sz="4400" b="1" dirty="0" smtClean="0">
                <a:effectLst>
                  <a:outerShdw blurRad="38100" dist="38100" dir="2700000" algn="tl">
                    <a:srgbClr val="000000">
                      <a:alpha val="43137"/>
                    </a:srgbClr>
                  </a:outerShdw>
                </a:effectLst>
              </a:rPr>
              <a:t>プラットフォーム</a:t>
            </a:r>
            <a:endParaRPr kumimoji="1" lang="ja-JP" altLang="en-US" sz="4400" b="1" dirty="0">
              <a:effectLst>
                <a:outerShdw blurRad="38100" dist="38100" dir="2700000" algn="tl">
                  <a:srgbClr val="000000">
                    <a:alpha val="43137"/>
                  </a:srgbClr>
                </a:outerShdw>
              </a:effectLst>
            </a:endParaRPr>
          </a:p>
        </p:txBody>
      </p:sp>
      <p:sp>
        <p:nvSpPr>
          <p:cNvPr id="7" name="テキスト ボックス 6"/>
          <p:cNvSpPr txBox="1"/>
          <p:nvPr/>
        </p:nvSpPr>
        <p:spPr>
          <a:xfrm>
            <a:off x="630580" y="1332847"/>
            <a:ext cx="9348952" cy="646331"/>
          </a:xfrm>
          <a:prstGeom prst="rect">
            <a:avLst/>
          </a:prstGeom>
          <a:noFill/>
        </p:spPr>
        <p:txBody>
          <a:bodyPr wrap="square" rtlCol="0">
            <a:spAutoFit/>
          </a:bodyPr>
          <a:lstStyle/>
          <a:p>
            <a:pPr algn="ctr"/>
            <a:r>
              <a:rPr kumimoji="1" lang="ja-JP" altLang="en-US" sz="3600" dirty="0" smtClean="0"/>
              <a:t>パソコン</a:t>
            </a:r>
            <a:endParaRPr kumimoji="1" lang="ja-JP" altLang="en-US" sz="3600" dirty="0"/>
          </a:p>
        </p:txBody>
      </p:sp>
      <p:sp>
        <p:nvSpPr>
          <p:cNvPr id="10" name="テキスト ボックス 9"/>
          <p:cNvSpPr txBox="1"/>
          <p:nvPr/>
        </p:nvSpPr>
        <p:spPr>
          <a:xfrm>
            <a:off x="349453" y="796237"/>
            <a:ext cx="4035972" cy="400110"/>
          </a:xfrm>
          <a:prstGeom prst="rect">
            <a:avLst/>
          </a:prstGeom>
          <a:noFill/>
        </p:spPr>
        <p:txBody>
          <a:bodyPr wrap="square" rtlCol="0">
            <a:spAutoFit/>
          </a:bodyPr>
          <a:lstStyle/>
          <a:p>
            <a:r>
              <a:rPr kumimoji="1" lang="ja-JP" altLang="en-US" sz="2000" dirty="0" smtClean="0"/>
              <a:t>スペースキーで球が発射</a:t>
            </a:r>
            <a:endParaRPr kumimoji="1" lang="ja-JP" altLang="en-US" sz="2000" dirty="0"/>
          </a:p>
        </p:txBody>
      </p:sp>
      <p:pic>
        <p:nvPicPr>
          <p:cNvPr id="3" name="図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768" y="1878951"/>
            <a:ext cx="3616307" cy="1853968"/>
          </a:xfrm>
          <a:prstGeom prst="rect">
            <a:avLst/>
          </a:prstGeom>
        </p:spPr>
      </p:pic>
      <p:pic>
        <p:nvPicPr>
          <p:cNvPr id="11" name="図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30208" y="1332847"/>
            <a:ext cx="2836376" cy="2135171"/>
          </a:xfrm>
          <a:prstGeom prst="rect">
            <a:avLst/>
          </a:prstGeom>
        </p:spPr>
      </p:pic>
      <p:sp>
        <p:nvSpPr>
          <p:cNvPr id="12" name="テキスト ボックス 11"/>
          <p:cNvSpPr txBox="1"/>
          <p:nvPr/>
        </p:nvSpPr>
        <p:spPr>
          <a:xfrm>
            <a:off x="8878445" y="647196"/>
            <a:ext cx="3242821" cy="369332"/>
          </a:xfrm>
          <a:prstGeom prst="rect">
            <a:avLst/>
          </a:prstGeom>
          <a:noFill/>
        </p:spPr>
        <p:txBody>
          <a:bodyPr wrap="square" rtlCol="0">
            <a:spAutoFit/>
          </a:bodyPr>
          <a:lstStyle/>
          <a:p>
            <a:r>
              <a:rPr lang="ja-JP" altLang="en-US" dirty="0"/>
              <a:t>十</a:t>
            </a:r>
            <a:r>
              <a:rPr lang="ja-JP" altLang="en-US" dirty="0" smtClean="0"/>
              <a:t>字キーで移動</a:t>
            </a:r>
            <a:endParaRPr kumimoji="1" lang="ja-JP" altLang="en-US" dirty="0"/>
          </a:p>
        </p:txBody>
      </p:sp>
    </p:spTree>
    <p:extLst>
      <p:ext uri="{BB962C8B-B14F-4D97-AF65-F5344CB8AC3E}">
        <p14:creationId xmlns:p14="http://schemas.microsoft.com/office/powerpoint/2010/main" val="17104745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3909850" y="143681"/>
            <a:ext cx="3972909" cy="923330"/>
          </a:xfrm>
          <a:prstGeom prst="rect">
            <a:avLst/>
          </a:prstGeom>
          <a:noFill/>
        </p:spPr>
        <p:txBody>
          <a:bodyPr wrap="square" rtlCol="0">
            <a:spAutoFit/>
          </a:bodyPr>
          <a:lstStyle/>
          <a:p>
            <a:r>
              <a:rPr kumimoji="1" lang="ja-JP" altLang="en-US" sz="5400" b="1" dirty="0" smtClean="0"/>
              <a:t>ジャンル</a:t>
            </a:r>
            <a:endParaRPr kumimoji="1" lang="ja-JP" altLang="en-US" sz="5400" b="1" dirty="0"/>
          </a:p>
        </p:txBody>
      </p:sp>
      <p:sp>
        <p:nvSpPr>
          <p:cNvPr id="3" name="テキスト ボックス 2"/>
          <p:cNvSpPr txBox="1"/>
          <p:nvPr/>
        </p:nvSpPr>
        <p:spPr>
          <a:xfrm>
            <a:off x="3452651" y="2118339"/>
            <a:ext cx="4430108" cy="923330"/>
          </a:xfrm>
          <a:prstGeom prst="rect">
            <a:avLst/>
          </a:prstGeom>
          <a:noFill/>
        </p:spPr>
        <p:txBody>
          <a:bodyPr wrap="square" rtlCol="0">
            <a:spAutoFit/>
          </a:bodyPr>
          <a:lstStyle/>
          <a:p>
            <a:r>
              <a:rPr kumimoji="1" lang="ja-JP" altLang="en-US" sz="5400" b="1" dirty="0" smtClean="0"/>
              <a:t>ターゲット</a:t>
            </a:r>
            <a:endParaRPr kumimoji="1" lang="ja-JP" altLang="en-US" sz="3600" b="1" dirty="0"/>
          </a:p>
        </p:txBody>
      </p:sp>
      <p:sp>
        <p:nvSpPr>
          <p:cNvPr id="4" name="テキスト ボックス 3"/>
          <p:cNvSpPr txBox="1"/>
          <p:nvPr/>
        </p:nvSpPr>
        <p:spPr>
          <a:xfrm>
            <a:off x="3566950" y="4682660"/>
            <a:ext cx="4201509" cy="923330"/>
          </a:xfrm>
          <a:prstGeom prst="rect">
            <a:avLst/>
          </a:prstGeom>
          <a:noFill/>
        </p:spPr>
        <p:txBody>
          <a:bodyPr wrap="square" rtlCol="0">
            <a:spAutoFit/>
          </a:bodyPr>
          <a:lstStyle/>
          <a:p>
            <a:r>
              <a:rPr kumimoji="1" lang="ja-JP" altLang="en-US" sz="5400" b="1" dirty="0" smtClean="0"/>
              <a:t>プレイ人数</a:t>
            </a:r>
            <a:endParaRPr kumimoji="1" lang="ja-JP" altLang="en-US" sz="5400" b="1" dirty="0"/>
          </a:p>
        </p:txBody>
      </p:sp>
      <p:sp>
        <p:nvSpPr>
          <p:cNvPr id="5" name="テキスト ボックス 4"/>
          <p:cNvSpPr txBox="1"/>
          <p:nvPr/>
        </p:nvSpPr>
        <p:spPr>
          <a:xfrm>
            <a:off x="4136006" y="1416083"/>
            <a:ext cx="2853557" cy="461665"/>
          </a:xfrm>
          <a:prstGeom prst="rect">
            <a:avLst/>
          </a:prstGeom>
          <a:noFill/>
        </p:spPr>
        <p:txBody>
          <a:bodyPr wrap="square" rtlCol="0">
            <a:spAutoFit/>
          </a:bodyPr>
          <a:lstStyle/>
          <a:p>
            <a:r>
              <a:rPr kumimoji="1" lang="ja-JP" altLang="en-US" sz="2400" dirty="0" smtClean="0"/>
              <a:t>アクションゲーム</a:t>
            </a:r>
            <a:endParaRPr kumimoji="1" lang="ja-JP" altLang="en-US" sz="2400" dirty="0"/>
          </a:p>
        </p:txBody>
      </p:sp>
      <p:sp>
        <p:nvSpPr>
          <p:cNvPr id="7" name="テキスト ボックス 6"/>
          <p:cNvSpPr txBox="1"/>
          <p:nvPr/>
        </p:nvSpPr>
        <p:spPr>
          <a:xfrm>
            <a:off x="4575944" y="3631332"/>
            <a:ext cx="2183522" cy="461665"/>
          </a:xfrm>
          <a:prstGeom prst="rect">
            <a:avLst/>
          </a:prstGeom>
          <a:noFill/>
        </p:spPr>
        <p:txBody>
          <a:bodyPr wrap="square" rtlCol="0">
            <a:spAutoFit/>
          </a:bodyPr>
          <a:lstStyle/>
          <a:p>
            <a:r>
              <a:rPr lang="en-US" altLang="ja-JP" sz="2400" dirty="0"/>
              <a:t>6</a:t>
            </a:r>
            <a:r>
              <a:rPr lang="ja-JP" altLang="en-US" sz="2400" dirty="0"/>
              <a:t>歳以上</a:t>
            </a:r>
            <a:endParaRPr kumimoji="1" lang="ja-JP" altLang="en-US" sz="2400" dirty="0"/>
          </a:p>
        </p:txBody>
      </p:sp>
      <p:sp>
        <p:nvSpPr>
          <p:cNvPr id="8" name="テキスト ボックス 7"/>
          <p:cNvSpPr txBox="1"/>
          <p:nvPr/>
        </p:nvSpPr>
        <p:spPr>
          <a:xfrm>
            <a:off x="4984717" y="5964820"/>
            <a:ext cx="1156136" cy="461665"/>
          </a:xfrm>
          <a:prstGeom prst="rect">
            <a:avLst/>
          </a:prstGeom>
          <a:noFill/>
        </p:spPr>
        <p:txBody>
          <a:bodyPr wrap="square" rtlCol="0">
            <a:spAutoFit/>
          </a:bodyPr>
          <a:lstStyle/>
          <a:p>
            <a:r>
              <a:rPr kumimoji="1" lang="ja-JP" altLang="en-US" sz="2400" dirty="0" smtClean="0"/>
              <a:t>一人</a:t>
            </a:r>
            <a:endParaRPr kumimoji="1" lang="ja-JP" altLang="en-US" sz="2400" dirty="0"/>
          </a:p>
        </p:txBody>
      </p:sp>
    </p:spTree>
    <p:extLst>
      <p:ext uri="{BB962C8B-B14F-4D97-AF65-F5344CB8AC3E}">
        <p14:creationId xmlns:p14="http://schemas.microsoft.com/office/powerpoint/2010/main" val="27284878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45204" y="2077193"/>
            <a:ext cx="10515600" cy="1325563"/>
          </a:xfrm>
        </p:spPr>
        <p:txBody>
          <a:bodyPr/>
          <a:lstStyle/>
          <a:p>
            <a:pPr algn="ctr"/>
            <a:r>
              <a:rPr kumimoji="1" lang="ja-JP" altLang="en-US" dirty="0" smtClean="0"/>
              <a:t>ご視聴ありがとうございます。</a:t>
            </a:r>
            <a:endParaRPr kumimoji="1" lang="ja-JP" altLang="en-US" dirty="0"/>
          </a:p>
        </p:txBody>
      </p:sp>
    </p:spTree>
    <p:extLst>
      <p:ext uri="{BB962C8B-B14F-4D97-AF65-F5344CB8AC3E}">
        <p14:creationId xmlns:p14="http://schemas.microsoft.com/office/powerpoint/2010/main" val="14306333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回路">
  <a:themeElements>
    <a:clrScheme name="回路">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回路">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路">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TM04033919[[fn=回路]]</Template>
  <TotalTime>435</TotalTime>
  <Words>443</Words>
  <Application>Microsoft Office PowerPoint</Application>
  <PresentationFormat>ワイド画面</PresentationFormat>
  <Paragraphs>54</Paragraphs>
  <Slides>7</Slides>
  <Notes>5</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7</vt:i4>
      </vt:variant>
    </vt:vector>
  </HeadingPairs>
  <TitlesOfParts>
    <vt:vector size="13" baseType="lpstr">
      <vt:lpstr>ＭＳ Ｐゴシック</vt:lpstr>
      <vt:lpstr>游ゴシック</vt:lpstr>
      <vt:lpstr>Arial</vt:lpstr>
      <vt:lpstr>Trebuchet MS</vt:lpstr>
      <vt:lpstr>Tw Cen MT</vt:lpstr>
      <vt:lpstr>回路</vt:lpstr>
      <vt:lpstr>浜松情報専門学校</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ご視聴ありがとうございます。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浜松情報専門学校</dc:title>
  <dc:creator>g19031</dc:creator>
  <cp:lastModifiedBy>g19031</cp:lastModifiedBy>
  <cp:revision>31</cp:revision>
  <dcterms:created xsi:type="dcterms:W3CDTF">2020-11-17T02:38:35Z</dcterms:created>
  <dcterms:modified xsi:type="dcterms:W3CDTF">2020-11-24T02:36:47Z</dcterms:modified>
</cp:coreProperties>
</file>