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40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3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9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0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568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3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2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7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9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FD1673-8DCD-0A68-31EC-A38C7102D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0772" b="97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B2FDD5-9BB7-812F-8D37-334E34E13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AU" sz="6100" dirty="0"/>
              <a:t>Find the Minimal Element in an </a:t>
            </a:r>
            <a:br>
              <a:rPr lang="en-AU" sz="6100" dirty="0"/>
            </a:br>
            <a:r>
              <a:rPr lang="en-AU" sz="6100" dirty="0"/>
              <a:t>Array in Nand2Tetris Assembly Language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567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0"/>
      </a:lt2>
      <a:accent1>
        <a:srgbClr val="D729E7"/>
      </a:accent1>
      <a:accent2>
        <a:srgbClr val="7617D5"/>
      </a:accent2>
      <a:accent3>
        <a:srgbClr val="3B2CE7"/>
      </a:accent3>
      <a:accent4>
        <a:srgbClr val="1756D5"/>
      </a:accent4>
      <a:accent5>
        <a:srgbClr val="29B7E7"/>
      </a:accent5>
      <a:accent6>
        <a:srgbClr val="15C2A5"/>
      </a:accent6>
      <a:hlink>
        <a:srgbClr val="3F8A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Sitka Banner</vt:lpstr>
      <vt:lpstr>HeadlinesVTI</vt:lpstr>
      <vt:lpstr>Find the Minimal Element in an  Array in Nand2Tetris Assembly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Minimal Element in an  Array in Nand2Tetris Assembly Language</dc:title>
  <dc:creator>Yang Su</dc:creator>
  <cp:lastModifiedBy>Yang Su</cp:lastModifiedBy>
  <cp:revision>1</cp:revision>
  <dcterms:created xsi:type="dcterms:W3CDTF">2023-04-09T14:08:09Z</dcterms:created>
  <dcterms:modified xsi:type="dcterms:W3CDTF">2023-04-09T14:10:34Z</dcterms:modified>
</cp:coreProperties>
</file>