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3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5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2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6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lourful maths learning objects">
            <a:extLst>
              <a:ext uri="{FF2B5EF4-FFF2-40B4-BE49-F238E27FC236}">
                <a16:creationId xmlns:a16="http://schemas.microsoft.com/office/drawing/2014/main" id="{8C393838-0D1E-413F-C60E-3FF18A47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9" b="103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ED061-5058-0A2D-4571-D4D6B5A16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800"/>
              <a:t>Selection Sort</a:t>
            </a:r>
            <a:br>
              <a:rPr lang="en-AU" sz="3800"/>
            </a:br>
            <a:r>
              <a:rPr lang="en-AU" sz="3800"/>
              <a:t>in Nand2Tetris Assembly Language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348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212F1B"/>
      </a:dk2>
      <a:lt2>
        <a:srgbClr val="F0F0F3"/>
      </a:lt2>
      <a:accent1>
        <a:srgbClr val="A8A41F"/>
      </a:accent1>
      <a:accent2>
        <a:srgbClr val="D38019"/>
      </a:accent2>
      <a:accent3>
        <a:srgbClr val="E5452B"/>
      </a:accent3>
      <a:accent4>
        <a:srgbClr val="D3194D"/>
      </a:accent4>
      <a:accent5>
        <a:srgbClr val="E52BAC"/>
      </a:accent5>
      <a:accent6>
        <a:srgbClr val="BE19D3"/>
      </a:accent6>
      <a:hlink>
        <a:srgbClr val="696CCD"/>
      </a:hlink>
      <a:folHlink>
        <a:srgbClr val="7F7F7F"/>
      </a:folHlink>
    </a:clrScheme>
    <a:fontScheme name="Punchcard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Microsoft YaHei</vt:lpstr>
      <vt:lpstr>Arial</vt:lpstr>
      <vt:lpstr>PunchcardVTI</vt:lpstr>
      <vt:lpstr>Selection Sort in Nand2Tetris Assembly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in Nand2Tetris Assembly Language</dc:title>
  <dc:creator>Yang Su</dc:creator>
  <cp:lastModifiedBy>Yang Su</cp:lastModifiedBy>
  <cp:revision>1</cp:revision>
  <dcterms:created xsi:type="dcterms:W3CDTF">2023-04-10T12:01:08Z</dcterms:created>
  <dcterms:modified xsi:type="dcterms:W3CDTF">2023-04-10T12:02:27Z</dcterms:modified>
</cp:coreProperties>
</file>