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ocuments\GitHub\wisp_broadcast\Experiment\PAEM\Evaluation\PAEM_MAC\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\Documents\GitHub\wisp_broadcast\Experiment\PAEM\Evaluation\PAEM_MAC\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5409284776903"/>
          <c:y val="7.2768445610965293E-2"/>
          <c:w val="0.86800073818897638"/>
          <c:h val="0.66306357538641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Compare!$B$1</c:f>
              <c:strCache>
                <c:ptCount val="1"/>
                <c:pt idx="0">
                  <c:v>CEM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Compare!$A$2:$A$8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Compare!$B$2:$B$8</c:f>
              <c:numCache>
                <c:formatCode>General</c:formatCode>
                <c:ptCount val="7"/>
                <c:pt idx="0">
                  <c:v>104</c:v>
                </c:pt>
                <c:pt idx="1">
                  <c:v>104</c:v>
                </c:pt>
                <c:pt idx="2">
                  <c:v>104</c:v>
                </c:pt>
                <c:pt idx="3">
                  <c:v>104</c:v>
                </c:pt>
                <c:pt idx="4">
                  <c:v>104</c:v>
                </c:pt>
                <c:pt idx="5">
                  <c:v>104</c:v>
                </c:pt>
                <c:pt idx="6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5-4E0F-A97E-FC78825F996E}"/>
            </c:ext>
          </c:extLst>
        </c:ser>
        <c:ser>
          <c:idx val="1"/>
          <c:order val="1"/>
          <c:tx>
            <c:strRef>
              <c:f>Compare!$C$1</c:f>
              <c:strCache>
                <c:ptCount val="1"/>
                <c:pt idx="0">
                  <c:v>PAEM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Compare!$A$2:$A$8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Compare!$C$2:$C$8</c:f>
              <c:numCache>
                <c:formatCode>General</c:formatCode>
                <c:ptCount val="7"/>
                <c:pt idx="0">
                  <c:v>105</c:v>
                </c:pt>
                <c:pt idx="1">
                  <c:v>105</c:v>
                </c:pt>
                <c:pt idx="2">
                  <c:v>105</c:v>
                </c:pt>
                <c:pt idx="3">
                  <c:v>617</c:v>
                </c:pt>
                <c:pt idx="4">
                  <c:v>1370</c:v>
                </c:pt>
                <c:pt idx="5">
                  <c:v>1676</c:v>
                </c:pt>
                <c:pt idx="6">
                  <c:v>2690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A5-4E0F-A97E-FC78825F996E}"/>
            </c:ext>
          </c:extLst>
        </c:ser>
        <c:ser>
          <c:idx val="2"/>
          <c:order val="2"/>
          <c:tx>
            <c:strRef>
              <c:f>Compare!$D$1</c:f>
              <c:strCache>
                <c:ptCount val="1"/>
                <c:pt idx="0">
                  <c:v>IEM</c:v>
                </c:pt>
              </c:strCache>
            </c:strRef>
          </c:tx>
          <c:spPr>
            <a:pattFill prst="dk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Compare!$A$2:$A$8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Compare!$D$2:$D$8</c:f>
              <c:numCache>
                <c:formatCode>General</c:formatCode>
                <c:ptCount val="7"/>
                <c:pt idx="0">
                  <c:v>507</c:v>
                </c:pt>
                <c:pt idx="1">
                  <c:v>507</c:v>
                </c:pt>
                <c:pt idx="2">
                  <c:v>506</c:v>
                </c:pt>
                <c:pt idx="3">
                  <c:v>506</c:v>
                </c:pt>
                <c:pt idx="4">
                  <c:v>506</c:v>
                </c:pt>
                <c:pt idx="5">
                  <c:v>506</c:v>
                </c:pt>
                <c:pt idx="6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A5-4E0F-A97E-FC78825F9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4265119"/>
        <c:axId val="248286959"/>
      </c:barChart>
      <c:catAx>
        <c:axId val="2114265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86959"/>
        <c:crosses val="autoZero"/>
        <c:auto val="1"/>
        <c:lblAlgn val="ctr"/>
        <c:lblOffset val="100"/>
        <c:noMultiLvlLbl val="0"/>
      </c:catAx>
      <c:valAx>
        <c:axId val="24828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layout>
            <c:manualLayout>
              <c:xMode val="edge"/>
              <c:yMode val="edge"/>
              <c:x val="1.0416666666666667E-3"/>
              <c:y val="0.16497608632254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6511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3121407480314956"/>
          <c:y val="9.0392825896762882E-2"/>
          <c:w val="0.11670259186351706"/>
          <c:h val="0.417388743073782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86901246719161"/>
          <c:y val="7.2768445610965293E-2"/>
          <c:w val="0.88067265419947505"/>
          <c:h val="0.659367454068241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Compare!$H$1</c:f>
              <c:strCache>
                <c:ptCount val="1"/>
                <c:pt idx="0">
                  <c:v>CEM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Compare!$G$2:$G$8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Compare!$H$2:$H$8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60</c:v>
                </c:pt>
                <c:pt idx="4">
                  <c:v>20</c:v>
                </c:pt>
                <c:pt idx="5">
                  <c:v>10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A5-4D23-ABA1-F8D9E643136B}"/>
            </c:ext>
          </c:extLst>
        </c:ser>
        <c:ser>
          <c:idx val="1"/>
          <c:order val="1"/>
          <c:tx>
            <c:strRef>
              <c:f>Compare!$I$1</c:f>
              <c:strCache>
                <c:ptCount val="1"/>
                <c:pt idx="0">
                  <c:v>PAEM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Compare!$G$2:$G$8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Compare!$I$2:$I$8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80</c:v>
                </c:pt>
                <c:pt idx="6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A5-4D23-ABA1-F8D9E643136B}"/>
            </c:ext>
          </c:extLst>
        </c:ser>
        <c:ser>
          <c:idx val="2"/>
          <c:order val="2"/>
          <c:tx>
            <c:strRef>
              <c:f>Compare!$J$1</c:f>
              <c:strCache>
                <c:ptCount val="1"/>
                <c:pt idx="0">
                  <c:v>IEM</c:v>
                </c:pt>
              </c:strCache>
            </c:strRef>
          </c:tx>
          <c:spPr>
            <a:pattFill prst="dkDn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Compare!$G$2:$G$8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numCache>
            </c:numRef>
          </c:cat>
          <c:val>
            <c:numRef>
              <c:f>Compare!$J$2:$J$8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80</c:v>
                </c:pt>
                <c:pt idx="5">
                  <c:v>80</c:v>
                </c:pt>
                <c:pt idx="6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A5-4D23-ABA1-F8D9E6431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414063"/>
        <c:axId val="248269071"/>
      </c:barChart>
      <c:catAx>
        <c:axId val="46441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69071"/>
        <c:crosses val="autoZero"/>
        <c:auto val="1"/>
        <c:lblAlgn val="ctr"/>
        <c:lblOffset val="100"/>
        <c:noMultiLvlLbl val="0"/>
      </c:catAx>
      <c:valAx>
        <c:axId val="24826907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Success Rate (%)</a:t>
                </a:r>
              </a:p>
            </c:rich>
          </c:tx>
          <c:layout>
            <c:manualLayout>
              <c:xMode val="edge"/>
              <c:yMode val="edge"/>
              <c:x val="0"/>
              <c:y val="8.908165645960922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1406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D37F-4200-4378-A3E9-4C9274203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DB22A-E598-4C66-AE54-664D720B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82E0-9DE0-43CB-8D61-CD579B36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810-3269-4DE8-9A96-E1EAB719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38B8-CD61-4B4D-BED8-ADCD0362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7B1-F572-4CDD-ACEB-280BF4AF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D6A96-EBDD-4689-B677-14F908D8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8786-4A12-4F2B-BCA1-392F1575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0441-2AC0-4348-A934-7FD1B04D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B939-6E7E-4667-846E-84DD9D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9AD38-C0F8-4D66-AA6D-5DD7FC86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E2E2-D706-46D0-A31B-95760927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952C-F863-4D96-996F-8F75B573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DFE7-4301-4B10-B387-E8F0BD59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D033-218A-414F-AFCA-3E11650B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463-8B44-4816-99E2-77326812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E469-6B7F-4836-B645-2E405AA4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2F30-0256-47E3-94F7-0E33536C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E056-62CE-477A-89E1-354B777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7B53-E7CD-4D75-BC9B-77E1D744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8A-58E2-4FB7-BBF8-2EBBC19C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90481-58A3-43C9-A3FE-76BE52D2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CE30-5F02-4B27-92F9-4E1B9444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73AF-03D3-4E61-815A-70EA4D33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0FCD-FE2E-4855-BBEA-B3C6E569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AB94-47A8-4CAC-8FC6-5A1E5DDC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1A86-C8BD-42B0-84CA-17DF55952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61B9-6E20-40BD-B894-DAE569B6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544E-7E7C-478F-A2A6-1B9BD790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15AC-2BB4-4FC6-A4E4-15BB68E2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439B-A5A6-41D7-91EA-5799B68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396C-B851-413B-A6AB-7749C241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6CA2-06BF-49A3-A2BA-F5DCBFF7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89122-F13E-4C23-BEF9-504ACF5F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64E00-58A2-4E92-9BBD-D46FAF46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DB7A2-4FD3-4FBE-BFD1-E87A35AC1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ABE48-948B-4CD0-ABDA-4C7DF804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11D2B-778F-4548-BF19-34C0ECA2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CBAF7-C7D2-453A-A40C-A45E003C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DA5C-AD23-4C5E-8705-CB312BAD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D49C7-64A3-4AE2-B31F-66F8B6C8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704D1-C34B-49DD-AE38-D7D60471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3E18D-C377-42CC-B836-365D1AC4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E0A50-FF48-4B28-82F3-8F9C1E0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1D29D-C58B-4FE2-BD59-E6343BC1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3D713-F3EA-46F1-AB8E-B09857E8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43B2-0138-44CC-B3F1-CB381C66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B206-7B36-445D-AFF1-2B1822DC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F5746-1755-434D-B31B-7C8AB3A7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615C-45DC-4BF6-9C82-8B05B19C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05225-3082-4DE0-A66F-2FE39CA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6A8A0-D214-4032-BC5F-914A80C9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7FB0-1CD7-404E-90B0-3DFDE98A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06706-14F1-4931-86AB-AD4DF264E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4D5F1-B2FD-4560-A34C-F2164AB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F8E0E-E6F9-4F6E-B436-38F85145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F69F-3C1E-49E5-ADE6-4A5CCF37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8207-977F-41B8-AAA9-DB38D046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7E44D-B19C-4570-AFB2-8EA3BBC3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7354-0441-4DE2-AAF3-999D844F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ECD3-E72B-404D-8A07-F9E2CBA0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D03F-7859-4008-98D9-49588A3E2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BFB8-780E-4C84-BE01-CD374E9C3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0747-5CF7-4F9C-9CD9-2BAF8C33A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0734-7AD0-4D88-9D62-B84B67B44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E3754B-CD65-440D-9307-8137B27C0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618587"/>
              </p:ext>
            </p:extLst>
          </p:nvPr>
        </p:nvGraphicFramePr>
        <p:xfrm>
          <a:off x="0" y="1"/>
          <a:ext cx="1219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96FFF8-5E3C-44A9-9853-4CCB331673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891050"/>
              </p:ext>
            </p:extLst>
          </p:nvPr>
        </p:nvGraphicFramePr>
        <p:xfrm>
          <a:off x="0" y="3429000"/>
          <a:ext cx="1219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824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Su</dc:creator>
  <cp:lastModifiedBy>Yang Su</cp:lastModifiedBy>
  <cp:revision>4</cp:revision>
  <dcterms:created xsi:type="dcterms:W3CDTF">2019-10-16T04:34:50Z</dcterms:created>
  <dcterms:modified xsi:type="dcterms:W3CDTF">2019-10-16T08:10:03Z</dcterms:modified>
</cp:coreProperties>
</file>