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5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8" Type="http://schemas.openxmlformats.org/officeDocument/2006/relationships/tableStyles" Target="tableStyles.xml"/>  <Relationship Id="rId7" Type="http://schemas.openxmlformats.org/officeDocument/2006/relationships/theme" Target="theme/theme1.xml"/>  <Relationship Id="rId6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0079" y="0"/>
            <a:ext cx="11845491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331433"/>
            <a:ext cx="12185650" cy="619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10162"/>
            <a:ext cx="12185650" cy="66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