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137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3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7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4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11529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1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8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2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2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12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5570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7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B49F-9AC7-4693-A82C-14E650A51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Property Price in Venue Based Neighborhood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BF13B-F57E-4297-A5C7-EAE7611AF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And Its Implication in Selection A New Venue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3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0D42-32F8-4BB4-B6E1-C6E04B85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9042-91A7-4079-BDAA-1ABF1258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Venue Based Clustering: similarity between neighborhoods as suggesting by the presence of similar type of venues</a:t>
            </a:r>
          </a:p>
          <a:p>
            <a:r>
              <a:rPr lang="en-US" dirty="0"/>
              <a:t>The underlying </a:t>
            </a:r>
            <a:r>
              <a:rPr lang="en-US" b="1" dirty="0"/>
              <a:t>logic</a:t>
            </a:r>
            <a:r>
              <a:rPr lang="en-US" dirty="0"/>
              <a:t>: larger presence of similar venues suggest concentrated demand for businesses</a:t>
            </a:r>
          </a:p>
        </p:txBody>
      </p:sp>
    </p:spTree>
    <p:extLst>
      <p:ext uri="{BB962C8B-B14F-4D97-AF65-F5344CB8AC3E}">
        <p14:creationId xmlns:p14="http://schemas.microsoft.com/office/powerpoint/2010/main" val="29093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EB1A-2E5D-4592-BD1C-47D04098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909F-4BAB-4D04-8D39-E598780D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the Whole Foods Market and C-Town Supermarkets fall under the "Supermarket" category</a:t>
            </a:r>
          </a:p>
          <a:p>
            <a:pPr lvl="1"/>
            <a:r>
              <a:rPr lang="en-US" dirty="0"/>
              <a:t>Whole Foods Market offers organic and preservatives-free products</a:t>
            </a:r>
          </a:p>
          <a:p>
            <a:pPr lvl="1"/>
            <a:r>
              <a:rPr lang="en-US" dirty="0"/>
              <a:t>C-Town offers lower price-points. </a:t>
            </a:r>
          </a:p>
          <a:p>
            <a:r>
              <a:rPr lang="en-US" dirty="0"/>
              <a:t>In this case, a pure-play venue based clustering algorithm would struggle</a:t>
            </a:r>
          </a:p>
          <a:p>
            <a:r>
              <a:rPr lang="en-US" dirty="0"/>
              <a:t>More factors should be taken into consideration:</a:t>
            </a:r>
          </a:p>
          <a:p>
            <a:pPr marL="0" indent="0" algn="ctr">
              <a:buNone/>
            </a:pPr>
            <a:r>
              <a:rPr lang="en-US" b="1" dirty="0"/>
              <a:t>Income: As approximately by neighborhood property sale prices</a:t>
            </a:r>
          </a:p>
        </p:txBody>
      </p:sp>
    </p:spTree>
    <p:extLst>
      <p:ext uri="{BB962C8B-B14F-4D97-AF65-F5344CB8AC3E}">
        <p14:creationId xmlns:p14="http://schemas.microsoft.com/office/powerpoint/2010/main" val="259051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2869-0B4D-40E9-8C43-BDAAA027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Property Sale Price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8AFE58-4FAB-478B-BB77-A3AE6817F9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677152"/>
            <a:ext cx="4448175" cy="279909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20B1E4-9815-4B25-8EAC-8BBB7D81B4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663364"/>
            <a:ext cx="4448175" cy="2826672"/>
          </a:xfrm>
        </p:spPr>
      </p:pic>
    </p:spTree>
    <p:extLst>
      <p:ext uri="{BB962C8B-B14F-4D97-AF65-F5344CB8AC3E}">
        <p14:creationId xmlns:p14="http://schemas.microsoft.com/office/powerpoint/2010/main" val="110395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E3B9-4017-4540-B7A1-1A4971D7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Venue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81A624-64FA-4536-973B-0607BB7A8F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615373"/>
            <a:ext cx="4448175" cy="29226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DA4B8-920C-4289-AB8C-1DEB3D5681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Bigger boroughs like Brooklyn and Queens have a more diversified mix of venues in their top 5% venues by number</a:t>
            </a:r>
          </a:p>
          <a:p>
            <a:r>
              <a:rPr lang="en-US" dirty="0"/>
              <a:t>Staple New York City venues like Pizza Place and Deli are among the top venues across boroughs</a:t>
            </a:r>
          </a:p>
          <a:p>
            <a:r>
              <a:rPr lang="en-US" dirty="0"/>
              <a:t>Coffee shops are Manhattan’s favorite by a long shot</a:t>
            </a:r>
          </a:p>
        </p:txBody>
      </p:sp>
    </p:spTree>
    <p:extLst>
      <p:ext uri="{BB962C8B-B14F-4D97-AF65-F5344CB8AC3E}">
        <p14:creationId xmlns:p14="http://schemas.microsoft.com/office/powerpoint/2010/main" val="44644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68F7-4E0D-44E2-A6BA-39E0A62A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Popular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C3BA-0D40-4DC1-9B6B-F9FB0EA14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End Neighborhood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6327-C6E1-4BE6-A0EE-2CB31EFBF7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Yoga Studio</a:t>
            </a:r>
          </a:p>
          <a:p>
            <a:r>
              <a:rPr lang="en-US" dirty="0"/>
              <a:t>French Restaurant</a:t>
            </a:r>
          </a:p>
          <a:p>
            <a:r>
              <a:rPr lang="en-US" dirty="0"/>
              <a:t>Clothing Store</a:t>
            </a:r>
          </a:p>
          <a:p>
            <a:r>
              <a:rPr lang="en-US" dirty="0"/>
              <a:t>Women’s Store</a:t>
            </a:r>
          </a:p>
          <a:p>
            <a:r>
              <a:rPr lang="en-US" dirty="0"/>
              <a:t>Cocktail Bar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6D1F0-1C09-4BC8-83DB-7057D379F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Low End Neighborhood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134AA-4316-4EB9-8361-09AAD023EF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Beach</a:t>
            </a:r>
          </a:p>
          <a:p>
            <a:r>
              <a:rPr lang="en-US" dirty="0"/>
              <a:t>Discount Store</a:t>
            </a:r>
          </a:p>
          <a:p>
            <a:r>
              <a:rPr lang="en-US" dirty="0"/>
              <a:t>Bus Stop</a:t>
            </a:r>
          </a:p>
          <a:p>
            <a:r>
              <a:rPr lang="en-US" dirty="0"/>
              <a:t>Fried Chicken Joint</a:t>
            </a:r>
          </a:p>
          <a:p>
            <a:r>
              <a:rPr lang="en-US" dirty="0"/>
              <a:t>Donut Shop</a:t>
            </a:r>
          </a:p>
        </p:txBody>
      </p:sp>
    </p:spTree>
    <p:extLst>
      <p:ext uri="{BB962C8B-B14F-4D97-AF65-F5344CB8AC3E}">
        <p14:creationId xmlns:p14="http://schemas.microsoft.com/office/powerpoint/2010/main" val="272130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25F1-E075-46B2-8A75-92D3E4FE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Clustering without Property Sale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E8CA86-828C-4F26-BDA7-24564416A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390" y="685800"/>
            <a:ext cx="4731657" cy="51752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BD8E8-4862-4E01-B859-7B8492FA8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Relatively scattered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Lower Accuracy</a:t>
            </a:r>
          </a:p>
        </p:txBody>
      </p:sp>
    </p:spTree>
    <p:extLst>
      <p:ext uri="{BB962C8B-B14F-4D97-AF65-F5344CB8AC3E}">
        <p14:creationId xmlns:p14="http://schemas.microsoft.com/office/powerpoint/2010/main" val="402324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ED98-25CF-49A8-9167-339AD992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Clustering with Property Sale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8501DD-F86B-406F-BBEC-BF666B062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390" y="685800"/>
            <a:ext cx="4731657" cy="51752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7316D-741F-4A25-82D8-07DE38FAA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insight into distinctions between different neighborhoods of the same borough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17485602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</TotalTime>
  <Words>224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Property Price in Venue Based Neighborhood Clustering</vt:lpstr>
      <vt:lpstr>Background</vt:lpstr>
      <vt:lpstr>The Problem</vt:lpstr>
      <vt:lpstr>Looking at Property Sale Price Data</vt:lpstr>
      <vt:lpstr>Looking at Venue Data</vt:lpstr>
      <vt:lpstr>What’s in a Popular</vt:lpstr>
      <vt:lpstr>Clustering without Property Sale Data</vt:lpstr>
      <vt:lpstr>Clustering with Property Sale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Price in Venue Based Neighborhood Clustering</dc:title>
  <dc:creator>Anqi Lin</dc:creator>
  <cp:lastModifiedBy>Anqi Lin</cp:lastModifiedBy>
  <cp:revision>4</cp:revision>
  <dcterms:created xsi:type="dcterms:W3CDTF">2019-03-29T00:31:43Z</dcterms:created>
  <dcterms:modified xsi:type="dcterms:W3CDTF">2019-03-29T01:17:41Z</dcterms:modified>
</cp:coreProperties>
</file>