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8" r:id="rId2"/>
  </p:sldMasterIdLst>
  <p:notesMasterIdLst>
    <p:notesMasterId r:id="rId4"/>
  </p:notesMasterIdLst>
  <p:sldIdLst>
    <p:sldId id="307" r:id="rId3"/>
  </p:sldIdLst>
  <p:sldSz cx="13716000" cy="13716000"/>
  <p:notesSz cx="6858000" cy="9144000"/>
  <p:defaultTextStyle>
    <a:defPPr>
      <a:defRPr lang="en-US"/>
    </a:defPPr>
    <a:lvl1pPr marL="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259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13" autoAdjust="0"/>
    <p:restoredTop sz="94422" autoAdjust="0"/>
  </p:normalViewPr>
  <p:slideViewPr>
    <p:cSldViewPr snapToGrid="0">
      <p:cViewPr>
        <p:scale>
          <a:sx n="52" d="100"/>
          <a:sy n="52" d="100"/>
        </p:scale>
        <p:origin x="3344" y="5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8AE13A-5A80-4F17-971D-03F4C3B28A8B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47EA13-39AA-49E8-9B57-2578132288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872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1pPr>
    <a:lvl2pPr marL="65829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2pPr>
    <a:lvl3pPr marL="131658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3pPr>
    <a:lvl4pPr marL="1974885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4pPr>
    <a:lvl5pPr marL="2633180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5pPr>
    <a:lvl6pPr marL="3291474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6pPr>
    <a:lvl7pPr marL="3949767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7pPr>
    <a:lvl8pPr marL="4608063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8pPr>
    <a:lvl9pPr marL="5266359" algn="l" defTabSz="1316589" rtl="0" eaLnBrk="1" latinLnBrk="0" hangingPunct="1">
      <a:defRPr sz="17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885950" y="1143000"/>
            <a:ext cx="30861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47EA13-39AA-49E8-9B57-2578132288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22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" name="Picture 4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716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12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rgbClr val="E4002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8" y="5"/>
            <a:ext cx="13710448" cy="13715998"/>
          </a:xfrm>
          <a:prstGeom prst="rect">
            <a:avLst/>
          </a:prstGeom>
        </p:spPr>
      </p:pic>
      <p:sp>
        <p:nvSpPr>
          <p:cNvPr id="7" name="Title 5"/>
          <p:cNvSpPr>
            <a:spLocks noGrp="1"/>
          </p:cNvSpPr>
          <p:nvPr>
            <p:ph type="title" hasCustomPrompt="1"/>
          </p:nvPr>
        </p:nvSpPr>
        <p:spPr>
          <a:xfrm>
            <a:off x="1585913" y="5371068"/>
            <a:ext cx="10544175" cy="2743200"/>
          </a:xfrm>
        </p:spPr>
        <p:txBody>
          <a:bodyPr vert="horz" lIns="155448" tIns="155448" rIns="155448" bIns="155448" rtlCol="0" anchor="b" anchorCtr="0">
            <a:noAutofit/>
          </a:bodyPr>
          <a:lstStyle>
            <a:lvl1pPr algn="ctr">
              <a:defRPr lang="en-US" sz="6600" cap="all" spc="-200" baseline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48188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85913" y="4828032"/>
            <a:ext cx="10544175" cy="2743200"/>
          </a:xfrm>
        </p:spPr>
        <p:txBody>
          <a:bodyPr vert="horz" lIns="155448" tIns="155448" rIns="155448" bIns="155448" rtlCol="0">
            <a:noAutofit/>
          </a:bodyPr>
          <a:lstStyle>
            <a:lvl1pPr algn="ctr">
              <a:defRPr lang="en-US" sz="8000" spc="-200" baseline="0" dirty="0" smtClean="0">
                <a:latin typeface="+mn-lt"/>
                <a:ea typeface="+mn-ea"/>
              </a:defRPr>
            </a:lvl1pPr>
          </a:lstStyle>
          <a:p>
            <a:pPr marL="0" lvl="0" indent="0" algn="ctr">
              <a:spcBef>
                <a:spcPts val="1000"/>
              </a:spcBef>
              <a:buFontTx/>
            </a:pPr>
            <a:r>
              <a:rPr lang="en-US" dirty="0"/>
              <a:t>Thank You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C75AEF-FB05-004E-851D-2356B980EF5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" y="4556147"/>
            <a:ext cx="13715999" cy="9159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183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284345" y="5828789"/>
            <a:ext cx="11288658" cy="978729"/>
          </a:xfrm>
          <a:noFill/>
        </p:spPr>
        <p:txBody>
          <a:bodyPr vert="horz" wrap="square" lIns="155448" tIns="155448" rIns="155448" bIns="155448" rtlCol="0" anchor="ctr" anchorCtr="0">
            <a:spAutoFit/>
          </a:bodyPr>
          <a:lstStyle>
            <a:lvl1pPr>
              <a:defRPr lang="en-US" sz="4800" spc="-200" dirty="0">
                <a:gradFill>
                  <a:gsLst>
                    <a:gs pos="38043">
                      <a:schemeClr val="tx1"/>
                    </a:gs>
                    <a:gs pos="7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290519" lvl="0" indent="-290519"/>
            <a:r>
              <a:rPr lang="en-US" dirty="0"/>
              <a:t>“Click to edit Master quote slide.”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7E84E9-E6C2-994D-8E26-EDF306E0AE4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6" name="Footer Placeholder 2">
            <a:extLst>
              <a:ext uri="{FF2B5EF4-FFF2-40B4-BE49-F238E27FC236}">
                <a16:creationId xmlns:a16="http://schemas.microsoft.com/office/drawing/2014/main" id="{A6535D58-3EB4-CD40-B7E5-51D84CB727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3">
            <a:extLst>
              <a:ext uri="{FF2B5EF4-FFF2-40B4-BE49-F238E27FC236}">
                <a16:creationId xmlns:a16="http://schemas.microsoft.com/office/drawing/2014/main" id="{B68DCCA6-450C-6444-9EA9-305E10DD2BE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196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78E1E7D-CF8D-E04C-AB65-12AE289B7DB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99EF2D8-6DD4-0648-BC5C-E8789F4DF2B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C236BBB1-C458-D64F-AAE1-6ED82B1C874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6062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-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6744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p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>
            <a:lum bright="22000"/>
          </a:blip>
          <a:stretch>
            <a:fillRect/>
          </a:stretch>
        </p:blipFill>
        <p:spPr>
          <a:xfrm>
            <a:off x="0" y="623276"/>
            <a:ext cx="13716000" cy="1189366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2CB8A83-7654-6E4B-BCAA-6983695C498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9" name="Footer Placeholder 2">
            <a:extLst>
              <a:ext uri="{FF2B5EF4-FFF2-40B4-BE49-F238E27FC236}">
                <a16:creationId xmlns:a16="http://schemas.microsoft.com/office/drawing/2014/main" id="{1D23B3DA-828F-1B4C-9987-16306AF862F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CC0017D-27B3-7743-A475-34E08CA6105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609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5 End Slide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333F63-AF71-2D45-A10B-E2E1AAFED3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1647" y="4204292"/>
            <a:ext cx="2718299" cy="483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17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w/Sub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2018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11210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700" y="2244726"/>
            <a:ext cx="11658600" cy="4775200"/>
          </a:xfrm>
        </p:spPr>
        <p:txBody>
          <a:bodyPr anchor="b"/>
          <a:lstStyle>
            <a:lvl1pPr algn="ctr"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14500" y="7204076"/>
            <a:ext cx="10287000" cy="3311524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00" indent="0" algn="ctr">
              <a:buNone/>
              <a:defRPr sz="3000"/>
            </a:lvl2pPr>
            <a:lvl3pPr marL="1371600" indent="0" algn="ctr">
              <a:buNone/>
              <a:defRPr sz="2700"/>
            </a:lvl3pPr>
            <a:lvl4pPr marL="2057400" indent="0" algn="ctr">
              <a:buNone/>
              <a:defRPr sz="2400"/>
            </a:lvl4pPr>
            <a:lvl5pPr marL="2743200" indent="0" algn="ctr">
              <a:buNone/>
              <a:defRPr sz="2400"/>
            </a:lvl5pPr>
            <a:lvl6pPr marL="3429000" indent="0" algn="ctr">
              <a:buNone/>
              <a:defRPr sz="2400"/>
            </a:lvl6pPr>
            <a:lvl7pPr marL="4114800" indent="0" algn="ctr">
              <a:buNone/>
              <a:defRPr sz="2400"/>
            </a:lvl7pPr>
            <a:lvl8pPr marL="4800600" indent="0" algn="ctr">
              <a:buNone/>
              <a:defRPr sz="2400"/>
            </a:lvl8pPr>
            <a:lvl9pPr marL="5486400" indent="0" algn="ctr">
              <a:buNone/>
              <a:defRPr sz="24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10006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995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-170260" y="1512530"/>
            <a:ext cx="12858750" cy="1809726"/>
          </a:xfrm>
          <a:noFill/>
        </p:spPr>
        <p:txBody>
          <a:bodyPr wrap="square" lIns="155448" tIns="155448" rIns="155448" bIns="155448" rtlCol="0" anchor="b" anchorCtr="0">
            <a:spAutoFit/>
          </a:bodyPr>
          <a:lstStyle>
            <a:lvl1pPr>
              <a:defRPr lang="en-US" sz="5400" b="1" spc="-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  <a:ea typeface="+mn-ea"/>
              </a:defRPr>
            </a:lvl1pPr>
          </a:lstStyle>
          <a:p>
            <a:pPr marL="0" lvl="0"/>
            <a:r>
              <a:rPr lang="en-US" dirty="0"/>
              <a:t>Presentation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850279" y="896409"/>
            <a:ext cx="12858750" cy="590931"/>
          </a:xfrm>
          <a:noFill/>
        </p:spPr>
        <p:txBody>
          <a:bodyPr wrap="square" lIns="155448" tIns="155448" rIns="155448" bIns="155448" rtlCol="0">
            <a:spAutoFit/>
          </a:bodyPr>
          <a:lstStyle>
            <a:lvl1pPr marL="0" indent="0">
              <a:buFontTx/>
              <a:buNone/>
              <a:defRPr lang="en-US" sz="2000" b="0" spc="-50" baseline="0" dirty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pPr marL="0" lvl="0"/>
            <a:r>
              <a:rPr lang="en-US" dirty="0"/>
              <a:t>Speaker Name, Job Title</a:t>
            </a:r>
          </a:p>
        </p:txBody>
      </p:sp>
      <p:sp>
        <p:nvSpPr>
          <p:cNvPr id="10" name="TextBox 9"/>
          <p:cNvSpPr txBox="1"/>
          <p:nvPr userDrawn="1"/>
        </p:nvSpPr>
        <p:spPr bwMode="white">
          <a:xfrm>
            <a:off x="-170260" y="921601"/>
            <a:ext cx="4629150" cy="639727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r>
              <a:rPr lang="en-US" sz="2117" b="1" spc="-5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PRESENTED BY:</a:t>
            </a:r>
          </a:p>
        </p:txBody>
      </p:sp>
      <p:sp>
        <p:nvSpPr>
          <p:cNvPr id="54" name="Text Placeholder 53"/>
          <p:cNvSpPr>
            <a:spLocks noGrp="1"/>
          </p:cNvSpPr>
          <p:nvPr>
            <p:ph type="body" sz="quarter" idx="12" hasCustomPrompt="1"/>
          </p:nvPr>
        </p:nvSpPr>
        <p:spPr>
          <a:xfrm>
            <a:off x="9535502" y="907901"/>
            <a:ext cx="5372100" cy="1158874"/>
          </a:xfrm>
        </p:spPr>
        <p:txBody>
          <a:bodyPr/>
          <a:lstStyle>
            <a:lvl1pPr>
              <a:buNone/>
              <a:defRPr sz="1800" b="0" spc="-50" baseline="0">
                <a:gradFill>
                  <a:gsLst>
                    <a:gs pos="0">
                      <a:schemeClr val="tx1">
                        <a:alpha val="50000"/>
                      </a:schemeClr>
                    </a:gs>
                    <a:gs pos="100000">
                      <a:schemeClr val="tx1">
                        <a:alpha val="50000"/>
                      </a:schemeClr>
                    </a:gs>
                  </a:gsLst>
                  <a:lin ang="5400000" scaled="1"/>
                </a:gradFill>
              </a:defRPr>
            </a:lvl1pPr>
          </a:lstStyle>
          <a:p>
            <a:pPr lvl="0"/>
            <a:r>
              <a:rPr lang="en-US" dirty="0"/>
              <a:t>Date Placeholder: Month, Day, Year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F52064C-7AC2-604F-B57E-7B72D08E72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30762" y="55792"/>
            <a:ext cx="2600325" cy="863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444C7D-90D6-46F8-8D11-B6AEDC84D5A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2017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5832" y="3419479"/>
            <a:ext cx="11830050" cy="5705474"/>
          </a:xfrm>
        </p:spPr>
        <p:txBody>
          <a:bodyPr anchor="b"/>
          <a:lstStyle>
            <a:lvl1pPr>
              <a:defRPr sz="9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35832" y="9178929"/>
            <a:ext cx="11830050" cy="3000374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685800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60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2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0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48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0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64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5299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297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43725" y="3651250"/>
            <a:ext cx="5829300" cy="87026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766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730253"/>
            <a:ext cx="11830050" cy="265112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4763" y="3362326"/>
            <a:ext cx="5802510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4763" y="5010150"/>
            <a:ext cx="5802510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43726" y="3362326"/>
            <a:ext cx="5831087" cy="1647824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00" indent="0">
              <a:buNone/>
              <a:defRPr sz="3000" b="1"/>
            </a:lvl2pPr>
            <a:lvl3pPr marL="1371600" indent="0">
              <a:buNone/>
              <a:defRPr sz="2700" b="1"/>
            </a:lvl3pPr>
            <a:lvl4pPr marL="2057400" indent="0">
              <a:buNone/>
              <a:defRPr sz="2400" b="1"/>
            </a:lvl4pPr>
            <a:lvl5pPr marL="2743200" indent="0">
              <a:buNone/>
              <a:defRPr sz="2400" b="1"/>
            </a:lvl5pPr>
            <a:lvl6pPr marL="3429000" indent="0">
              <a:buNone/>
              <a:defRPr sz="2400" b="1"/>
            </a:lvl6pPr>
            <a:lvl7pPr marL="4114800" indent="0">
              <a:buNone/>
              <a:defRPr sz="2400" b="1"/>
            </a:lvl7pPr>
            <a:lvl8pPr marL="4800600" indent="0">
              <a:buNone/>
              <a:defRPr sz="2400" b="1"/>
            </a:lvl8pPr>
            <a:lvl9pPr marL="5486400" indent="0">
              <a:buNone/>
              <a:defRPr sz="24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43726" y="5010150"/>
            <a:ext cx="5831087" cy="73691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9099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5319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365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31087" y="1974853"/>
            <a:ext cx="6943725" cy="9747250"/>
          </a:xfrm>
        </p:spPr>
        <p:txBody>
          <a:bodyPr/>
          <a:lstStyle>
            <a:lvl1pPr>
              <a:defRPr sz="4800"/>
            </a:lvl1pPr>
            <a:lvl2pPr>
              <a:defRPr sz="4200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6874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4762" y="914400"/>
            <a:ext cx="4423767" cy="3200400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31087" y="1974853"/>
            <a:ext cx="6943725" cy="9747250"/>
          </a:xfrm>
        </p:spPr>
        <p:txBody>
          <a:bodyPr anchor="t"/>
          <a:lstStyle>
            <a:lvl1pPr marL="0" indent="0">
              <a:buNone/>
              <a:defRPr sz="4800"/>
            </a:lvl1pPr>
            <a:lvl2pPr marL="685800" indent="0">
              <a:buNone/>
              <a:defRPr sz="4200"/>
            </a:lvl2pPr>
            <a:lvl3pPr marL="1371600" indent="0">
              <a:buNone/>
              <a:defRPr sz="3600"/>
            </a:lvl3pPr>
            <a:lvl4pPr marL="2057400" indent="0">
              <a:buNone/>
              <a:defRPr sz="3000"/>
            </a:lvl4pPr>
            <a:lvl5pPr marL="2743200" indent="0">
              <a:buNone/>
              <a:defRPr sz="3000"/>
            </a:lvl5pPr>
            <a:lvl6pPr marL="3429000" indent="0">
              <a:buNone/>
              <a:defRPr sz="3000"/>
            </a:lvl6pPr>
            <a:lvl7pPr marL="4114800" indent="0">
              <a:buNone/>
              <a:defRPr sz="3000"/>
            </a:lvl7pPr>
            <a:lvl8pPr marL="4800600" indent="0">
              <a:buNone/>
              <a:defRPr sz="3000"/>
            </a:lvl8pPr>
            <a:lvl9pPr marL="5486400" indent="0">
              <a:buNone/>
              <a:defRPr sz="3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4762" y="4114800"/>
            <a:ext cx="4423767" cy="7623176"/>
          </a:xfrm>
        </p:spPr>
        <p:txBody>
          <a:bodyPr/>
          <a:lstStyle>
            <a:lvl1pPr marL="0" indent="0">
              <a:buNone/>
              <a:defRPr sz="2400"/>
            </a:lvl1pPr>
            <a:lvl2pPr marL="685800" indent="0">
              <a:buNone/>
              <a:defRPr sz="2100"/>
            </a:lvl2pPr>
            <a:lvl3pPr marL="1371600" indent="0">
              <a:buNone/>
              <a:defRPr sz="1800"/>
            </a:lvl3pPr>
            <a:lvl4pPr marL="2057400" indent="0">
              <a:buNone/>
              <a:defRPr sz="1500"/>
            </a:lvl4pPr>
            <a:lvl5pPr marL="2743200" indent="0">
              <a:buNone/>
              <a:defRPr sz="1500"/>
            </a:lvl5pPr>
            <a:lvl6pPr marL="3429000" indent="0">
              <a:buNone/>
              <a:defRPr sz="1500"/>
            </a:lvl6pPr>
            <a:lvl7pPr marL="4114800" indent="0">
              <a:buNone/>
              <a:defRPr sz="1500"/>
            </a:lvl7pPr>
            <a:lvl8pPr marL="4800600" indent="0">
              <a:buNone/>
              <a:defRPr sz="1500"/>
            </a:lvl8pPr>
            <a:lvl9pPr marL="5486400" indent="0">
              <a:buNone/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92717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3094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15513" y="730250"/>
            <a:ext cx="2957513" cy="1162367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2976" y="730250"/>
            <a:ext cx="8701088" cy="1162367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9726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7C7FA81-4327-4049-AC8A-F27F889DF6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2438400"/>
            <a:ext cx="13030200" cy="10363200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447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42900" y="2438400"/>
            <a:ext cx="642937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C880F5A-F62C-D84D-B940-B3A3F9297A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4" name="Footer Placeholder 2">
            <a:extLst>
              <a:ext uri="{FF2B5EF4-FFF2-40B4-BE49-F238E27FC236}">
                <a16:creationId xmlns:a16="http://schemas.microsoft.com/office/drawing/2014/main" id="{F33622D7-24A0-C448-B86E-9A0F6B627267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5" name="Slide Number Placeholder 3">
            <a:extLst>
              <a:ext uri="{FF2B5EF4-FFF2-40B4-BE49-F238E27FC236}">
                <a16:creationId xmlns:a16="http://schemas.microsoft.com/office/drawing/2014/main" id="{DEFDCA37-C0BC-2C4D-80E2-07A00D3F76E3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772275" y="2438400"/>
            <a:ext cx="6600825" cy="9934832"/>
          </a:xfrm>
        </p:spPr>
        <p:txBody>
          <a:bodyPr/>
          <a:lstStyle>
            <a:lvl1pPr marL="466734" indent="-466734">
              <a:buClr>
                <a:schemeClr val="accent5"/>
              </a:buClr>
              <a:tabLst/>
              <a:defRPr/>
            </a:lvl1pPr>
            <a:lvl2pPr marL="466734" indent="-466734">
              <a:buClr>
                <a:schemeClr val="accent5"/>
              </a:buClr>
              <a:tabLst/>
              <a:defRPr/>
            </a:lvl2pPr>
            <a:lvl3pPr marL="466734" indent="-466734">
              <a:buClr>
                <a:schemeClr val="accent5"/>
              </a:buClr>
              <a:tabLst/>
              <a:defRPr/>
            </a:lvl3pPr>
            <a:lvl4pPr marL="466734" indent="-466734">
              <a:buClr>
                <a:schemeClr val="accent5"/>
              </a:buClr>
              <a:tabLst/>
              <a:defRPr/>
            </a:lvl4pPr>
            <a:lvl5pPr marL="466734" indent="-466734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50423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8699156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F30439F-24DE-2A4A-ADD2-D8DD901CF6A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2" name="Footer Placeholder 2">
            <a:extLst>
              <a:ext uri="{FF2B5EF4-FFF2-40B4-BE49-F238E27FC236}">
                <a16:creationId xmlns:a16="http://schemas.microsoft.com/office/drawing/2014/main" id="{B91095FD-1E3A-D94B-8FFE-6F6583650C4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3" name="Slide Number Placeholder 3">
            <a:extLst>
              <a:ext uri="{FF2B5EF4-FFF2-40B4-BE49-F238E27FC236}">
                <a16:creationId xmlns:a16="http://schemas.microsoft.com/office/drawing/2014/main" id="{82BF7F91-CCF1-0C4D-BCB3-373E8949EEF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406392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w/Sub Header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342900" y="2133600"/>
            <a:ext cx="13030200" cy="1524000"/>
          </a:xfrm>
        </p:spPr>
        <p:txBody>
          <a:bodyPr/>
          <a:lstStyle>
            <a:lvl1pPr>
              <a:buFontTx/>
              <a:buNone/>
              <a:defRPr>
                <a:gradFill>
                  <a:gsLst>
                    <a:gs pos="0">
                      <a:schemeClr val="accent5"/>
                    </a:gs>
                    <a:gs pos="98000">
                      <a:schemeClr val="accent5"/>
                    </a:gs>
                  </a:gsLst>
                  <a:lin ang="5400000" scaled="1"/>
                </a:gradFill>
              </a:defRPr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AA4B0CE-176D-524F-B41A-90E4E884E56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13" name="Footer Placeholder 2">
            <a:extLst>
              <a:ext uri="{FF2B5EF4-FFF2-40B4-BE49-F238E27FC236}">
                <a16:creationId xmlns:a16="http://schemas.microsoft.com/office/drawing/2014/main" id="{B142029E-225B-B242-932C-1B893DD9B11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AE103861-9ABF-FA4F-9127-E691558C288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5918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19D139-1BA7-D24D-910F-18A35B5C9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403A2186-B4B6-A343-884D-B9B1AB06C75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1F977DF-B51D-3C42-91A7-8A58FEB476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870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itle and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13030200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EF65BCB-43BD-4A42-80CA-88AFC78C996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D0F188CB-E9D4-414B-9475-845C0AA75A7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9" name="Slide Number Placeholder 3">
            <a:extLst>
              <a:ext uri="{FF2B5EF4-FFF2-40B4-BE49-F238E27FC236}">
                <a16:creationId xmlns:a16="http://schemas.microsoft.com/office/drawing/2014/main" id="{6967981E-42F5-804D-B32A-0AD3A1A3AC5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838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Line Two Content (dark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2900" y="609600"/>
            <a:ext cx="13030200" cy="1421928"/>
          </a:xfrm>
        </p:spPr>
        <p:txBody>
          <a:bodyPr/>
          <a:lstStyle/>
          <a:p>
            <a:r>
              <a:rPr lang="en-US" dirty="0"/>
              <a:t>Click to edit 2-Line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342900" y="3657600"/>
            <a:ext cx="642937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772275" y="3657600"/>
            <a:ext cx="6600825" cy="9144000"/>
          </a:xfrm>
        </p:spPr>
        <p:txBody>
          <a:bodyPr/>
          <a:lstStyle>
            <a:lvl1pPr marL="463560" indent="-463560">
              <a:buClr>
                <a:schemeClr val="accent5"/>
              </a:buClr>
              <a:tabLst/>
              <a:defRPr/>
            </a:lvl1pPr>
            <a:lvl2pPr marL="463560" indent="-463560">
              <a:buClr>
                <a:schemeClr val="accent5"/>
              </a:buClr>
              <a:tabLst/>
              <a:defRPr/>
            </a:lvl2pPr>
            <a:lvl3pPr marL="463560" indent="-463560">
              <a:buClr>
                <a:schemeClr val="accent5"/>
              </a:buClr>
              <a:tabLst/>
              <a:defRPr/>
            </a:lvl3pPr>
            <a:lvl4pPr marL="463560" indent="-463560">
              <a:buClr>
                <a:schemeClr val="accent5"/>
              </a:buClr>
              <a:tabLst/>
              <a:defRPr/>
            </a:lvl4pPr>
            <a:lvl5pPr marL="463560" indent="-463560">
              <a:buClr>
                <a:schemeClr val="accent5"/>
              </a:buClr>
              <a:tabLst/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7D6C74E-39EB-7545-9550-4BEA8AD5E03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2880"/>
          <a:stretch/>
        </p:blipFill>
        <p:spPr>
          <a:xfrm>
            <a:off x="0" y="12801600"/>
            <a:ext cx="13716000" cy="914400"/>
          </a:xfrm>
          <a:prstGeom prst="rect">
            <a:avLst/>
          </a:prstGeom>
        </p:spPr>
      </p:pic>
      <p:sp>
        <p:nvSpPr>
          <p:cNvPr id="8" name="Footer Placeholder 2">
            <a:extLst>
              <a:ext uri="{FF2B5EF4-FFF2-40B4-BE49-F238E27FC236}">
                <a16:creationId xmlns:a16="http://schemas.microsoft.com/office/drawing/2014/main" id="{A86DB8B0-2D69-2849-BD1F-447A6D812B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240955" y="12972195"/>
            <a:ext cx="4629150" cy="73025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© F5 Networks</a:t>
            </a:r>
          </a:p>
        </p:txBody>
      </p:sp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3DDA5A9B-F7D7-9045-98EA-EF77F2E29C4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132695" y="12958635"/>
            <a:ext cx="3394710" cy="730250"/>
          </a:xfrm>
          <a:prstGeom prst="rect">
            <a:avLst/>
          </a:prstGeom>
        </p:spPr>
        <p:txBody>
          <a:bodyPr/>
          <a:lstStyle/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7129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609602"/>
            <a:ext cx="13030200" cy="867930"/>
          </a:xfrm>
          <a:prstGeom prst="rect">
            <a:avLst/>
          </a:prstGeom>
        </p:spPr>
        <p:txBody>
          <a:bodyPr vert="horz" lIns="155448" tIns="155448" rIns="155448" bIns="155448" rtlCol="0" anchor="t" anchorCtr="0"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438405"/>
            <a:ext cx="13030200" cy="10667998"/>
          </a:xfrm>
          <a:prstGeom prst="rect">
            <a:avLst/>
          </a:prstGeom>
        </p:spPr>
        <p:txBody>
          <a:bodyPr vert="horz" lIns="155448" tIns="155448" rIns="155448" bIns="155448" rtlCol="0">
            <a:noAutofit/>
          </a:bodyPr>
          <a:lstStyle/>
          <a:p>
            <a:pPr marL="457209" lvl="0" indent="-457209">
              <a:buClr>
                <a:schemeClr val="accent5"/>
              </a:buClr>
              <a:buFont typeface="Arial" charset="0"/>
            </a:pPr>
            <a:r>
              <a:rPr lang="en-US"/>
              <a:t>Edit Master text styles</a:t>
            </a:r>
          </a:p>
          <a:p>
            <a:pPr marL="457209" lvl="1" indent="-457209">
              <a:buClr>
                <a:schemeClr val="accent5"/>
              </a:buClr>
              <a:buFont typeface="Arial" charset="0"/>
            </a:pPr>
            <a:r>
              <a:rPr lang="en-US"/>
              <a:t>Second level</a:t>
            </a:r>
          </a:p>
          <a:p>
            <a:pPr marL="457209" lvl="2" indent="-457209">
              <a:buClr>
                <a:schemeClr val="accent5"/>
              </a:buClr>
              <a:buFont typeface="Arial" charset="0"/>
            </a:pPr>
            <a:r>
              <a:rPr lang="en-US"/>
              <a:t>Third level</a:t>
            </a:r>
          </a:p>
          <a:p>
            <a:pPr marL="457209" lvl="3" indent="-457209">
              <a:buClr>
                <a:schemeClr val="accent5"/>
              </a:buClr>
              <a:buFont typeface="Arial" charset="0"/>
            </a:pPr>
            <a:r>
              <a:rPr lang="en-US"/>
              <a:t>Fourth level</a:t>
            </a:r>
          </a:p>
          <a:p>
            <a:pPr marL="457209" lvl="4" indent="-457209">
              <a:buClr>
                <a:schemeClr val="accent5"/>
              </a:buClr>
              <a:buFont typeface="Arial" charset="0"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3"/>
          </p:nvPr>
        </p:nvSpPr>
        <p:spPr>
          <a:xfrm>
            <a:off x="342900" y="12985755"/>
            <a:ext cx="462915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l">
              <a:defRPr sz="100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r>
              <a:rPr lang="en-US" dirty="0"/>
              <a:t>© F5 Networks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10287000" y="12985753"/>
            <a:ext cx="3086100" cy="730250"/>
          </a:xfrm>
          <a:prstGeom prst="rect">
            <a:avLst/>
          </a:prstGeom>
        </p:spPr>
        <p:txBody>
          <a:bodyPr vert="horz" lIns="155448" tIns="155448" rIns="155448" bIns="155448" rtlCol="0" anchor="ctr"/>
          <a:lstStyle>
            <a:lvl1pPr algn="r">
              <a:defRPr lang="en-US" sz="100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1"/>
                </a:gradFill>
              </a:defRPr>
            </a:lvl1pPr>
          </a:lstStyle>
          <a:p>
            <a:fld id="{49DF86D6-4B9D-4B83-AF23-D696D3CD110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91139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mc:AlternateContent xmlns:mc="http://schemas.openxmlformats.org/markup-compatibility/2006" xmlns:p14="http://schemas.microsoft.com/office/powerpoint/2010/main">
    <mc:Choice Requires="p14">
      <p:transition p14:dur="250" advTm="500">
        <p:fade/>
      </p:transition>
    </mc:Choice>
    <mc:Fallback xmlns="">
      <p:transition advTm="500">
        <p:fade/>
      </p:transition>
    </mc:Fallback>
  </mc:AlternateContent>
  <p:hf hdr="0" dt="0"/>
  <p:txStyles>
    <p:titleStyle>
      <a:lvl1pPr algn="l" defTabSz="914418" rtl="0" eaLnBrk="1" latinLnBrk="0" hangingPunct="1">
        <a:lnSpc>
          <a:spcPct val="90000"/>
        </a:lnSpc>
        <a:spcBef>
          <a:spcPct val="0"/>
        </a:spcBef>
        <a:buNone/>
        <a:defRPr lang="en-US" sz="4000" b="1" kern="1200" dirty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914418" rtl="0" eaLnBrk="1" latinLnBrk="0" hangingPunct="1">
        <a:lnSpc>
          <a:spcPct val="90000"/>
        </a:lnSpc>
        <a:spcBef>
          <a:spcPts val="1000"/>
        </a:spcBef>
        <a:buFont typeface="Arial" charset="0"/>
        <a:buChar char="•"/>
        <a:defRPr lang="en-US" sz="3200" b="1" kern="1200" smtClean="0">
          <a:gradFill>
            <a:gsLst>
              <a:gs pos="0">
                <a:schemeClr val="tx1"/>
              </a:gs>
              <a:gs pos="100000">
                <a:schemeClr val="tx1"/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1pPr>
      <a:lvl2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4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2pPr>
      <a:lvl3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20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3pPr>
      <a:lvl4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smtClean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4pPr>
      <a:lvl5pPr marL="0" indent="0" algn="l" defTabSz="914418" rtl="0" eaLnBrk="1" latinLnBrk="0" hangingPunct="1">
        <a:lnSpc>
          <a:spcPct val="90000"/>
        </a:lnSpc>
        <a:spcBef>
          <a:spcPts val="500"/>
        </a:spcBef>
        <a:buFont typeface="Arial" charset="0"/>
        <a:buChar char="•"/>
        <a:defRPr lang="en-US" sz="1800" kern="1200" dirty="0">
          <a:gradFill>
            <a:gsLst>
              <a:gs pos="100000">
                <a:schemeClr val="tx1">
                  <a:lumMod val="65000"/>
                </a:schemeClr>
              </a:gs>
              <a:gs pos="0">
                <a:schemeClr val="tx1">
                  <a:lumMod val="65000"/>
                </a:schemeClr>
              </a:gs>
            </a:gsLst>
            <a:lin ang="5400000" scaled="1"/>
          </a:gradFill>
          <a:latin typeface="+mn-lt"/>
          <a:ea typeface="+mn-ea"/>
          <a:cs typeface="Arial" panose="020B0604020202020204" pitchFamily="34" charset="0"/>
        </a:defRPr>
      </a:lvl5pPr>
      <a:lvl6pPr marL="2514650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5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69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78" indent="-228605" algn="l" defTabSz="914418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9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8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7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46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55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64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73" algn="l" defTabSz="91441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266" userDrawn="1">
          <p15:clr>
            <a:srgbClr val="5ACBF0"/>
          </p15:clr>
        </p15:guide>
        <p15:guide id="2" pos="4374" userDrawn="1">
          <p15:clr>
            <a:srgbClr val="5ACBF0"/>
          </p15:clr>
        </p15:guide>
        <p15:guide id="3" pos="3699" userDrawn="1">
          <p15:clr>
            <a:srgbClr val="5ACBF0"/>
          </p15:clr>
        </p15:guide>
        <p15:guide id="4" pos="3024" userDrawn="1">
          <p15:clr>
            <a:srgbClr val="5ACBF0"/>
          </p15:clr>
        </p15:guide>
        <p15:guide id="5" pos="2916" userDrawn="1">
          <p15:clr>
            <a:srgbClr val="5ACBF0"/>
          </p15:clr>
        </p15:guide>
        <p15:guide id="6" pos="2349" userDrawn="1">
          <p15:clr>
            <a:srgbClr val="5ACBF0"/>
          </p15:clr>
        </p15:guide>
        <p15:guide id="7" pos="2241" userDrawn="1">
          <p15:clr>
            <a:srgbClr val="5ACBF0"/>
          </p15:clr>
        </p15:guide>
        <p15:guide id="8" pos="1566" userDrawn="1">
          <p15:clr>
            <a:srgbClr val="5ACBF0"/>
          </p15:clr>
        </p15:guide>
        <p15:guide id="9" pos="891" userDrawn="1">
          <p15:clr>
            <a:srgbClr val="5ACBF0"/>
          </p15:clr>
        </p15:guide>
        <p15:guide id="10" pos="4941" userDrawn="1">
          <p15:clr>
            <a:srgbClr val="5ACBF0"/>
          </p15:clr>
        </p15:guide>
        <p15:guide id="11" pos="5049" userDrawn="1">
          <p15:clr>
            <a:srgbClr val="5ACBF0"/>
          </p15:clr>
        </p15:guide>
        <p15:guide id="12" pos="5616" userDrawn="1">
          <p15:clr>
            <a:srgbClr val="5ACBF0"/>
          </p15:clr>
        </p15:guide>
        <p15:guide id="13" pos="5724" userDrawn="1">
          <p15:clr>
            <a:srgbClr val="5ACBF0"/>
          </p15:clr>
        </p15:guide>
        <p15:guide id="14" pos="6291" userDrawn="1">
          <p15:clr>
            <a:srgbClr val="5ACBF0"/>
          </p15:clr>
        </p15:guide>
        <p15:guide id="15" pos="6399" userDrawn="1">
          <p15:clr>
            <a:srgbClr val="5ACBF0"/>
          </p15:clr>
        </p15:guide>
        <p15:guide id="16" pos="6966" userDrawn="1">
          <p15:clr>
            <a:srgbClr val="5ACBF0"/>
          </p15:clr>
        </p15:guide>
        <p15:guide id="17" pos="7074" userDrawn="1">
          <p15:clr>
            <a:srgbClr val="5ACBF0"/>
          </p15:clr>
        </p15:guide>
        <p15:guide id="18" pos="7641" userDrawn="1">
          <p15:clr>
            <a:srgbClr val="5ACBF0"/>
          </p15:clr>
        </p15:guide>
        <p15:guide id="19" pos="7749" userDrawn="1">
          <p15:clr>
            <a:srgbClr val="5ACBF0"/>
          </p15:clr>
        </p15:guide>
        <p15:guide id="20" pos="8316" userDrawn="1">
          <p15:clr>
            <a:srgbClr val="C35EA4"/>
          </p15:clr>
        </p15:guide>
        <p15:guide id="21" pos="3591" userDrawn="1">
          <p15:clr>
            <a:srgbClr val="5ACBF0"/>
          </p15:clr>
        </p15:guide>
        <p15:guide id="22" pos="1674" userDrawn="1">
          <p15:clr>
            <a:srgbClr val="5ACBF0"/>
          </p15:clr>
        </p15:guide>
        <p15:guide id="23" pos="999" userDrawn="1">
          <p15:clr>
            <a:srgbClr val="5ACBF0"/>
          </p15:clr>
        </p15:guide>
        <p15:guide id="24" pos="324" userDrawn="1">
          <p15:clr>
            <a:srgbClr val="C35EA4"/>
          </p15:clr>
        </p15:guide>
        <p15:guide id="25" orient="horz" pos="4224" userDrawn="1">
          <p15:clr>
            <a:srgbClr val="5ACBF0"/>
          </p15:clr>
        </p15:guide>
        <p15:guide id="26" orient="horz" pos="4416" userDrawn="1">
          <p15:clr>
            <a:srgbClr val="5ACBF0"/>
          </p15:clr>
        </p15:guide>
        <p15:guide id="27" orient="horz" pos="3456" userDrawn="1">
          <p15:clr>
            <a:srgbClr val="5ACBF0"/>
          </p15:clr>
        </p15:guide>
        <p15:guide id="28" orient="horz" pos="3264" userDrawn="1">
          <p15:clr>
            <a:srgbClr val="5ACBF0"/>
          </p15:clr>
        </p15:guide>
        <p15:guide id="29" orient="horz" pos="5184" userDrawn="1">
          <p15:clr>
            <a:srgbClr val="5ACBF0"/>
          </p15:clr>
        </p15:guide>
        <p15:guide id="30" orient="horz" pos="5376" userDrawn="1">
          <p15:clr>
            <a:srgbClr val="5ACBF0"/>
          </p15:clr>
        </p15:guide>
        <p15:guide id="31" orient="horz" pos="2496" userDrawn="1">
          <p15:clr>
            <a:srgbClr val="5ACBF0"/>
          </p15:clr>
        </p15:guide>
        <p15:guide id="32" orient="horz" pos="2304" userDrawn="1">
          <p15:clr>
            <a:srgbClr val="5ACBF0"/>
          </p15:clr>
        </p15:guide>
        <p15:guide id="33" orient="horz" pos="1536" userDrawn="1">
          <p15:clr>
            <a:srgbClr val="5ACBF0"/>
          </p15:clr>
        </p15:guide>
        <p15:guide id="34" orient="horz" pos="1344" userDrawn="1">
          <p15:clr>
            <a:srgbClr val="5ACBF0"/>
          </p15:clr>
        </p15:guide>
        <p15:guide id="35" orient="horz" pos="384" userDrawn="1">
          <p15:clr>
            <a:srgbClr val="5ACBF0"/>
          </p15:clr>
        </p15:guide>
        <p15:guide id="36" orient="horz" pos="6144" userDrawn="1">
          <p15:clr>
            <a:srgbClr val="5ACBF0"/>
          </p15:clr>
        </p15:guide>
        <p15:guide id="37" orient="horz" pos="6336" userDrawn="1">
          <p15:clr>
            <a:srgbClr val="5ACBF0"/>
          </p15:clr>
        </p15:guide>
        <p15:guide id="38" orient="horz" pos="7104" userDrawn="1">
          <p15:clr>
            <a:srgbClr val="5ACBF0"/>
          </p15:clr>
        </p15:guide>
        <p15:guide id="39" orient="horz" pos="7296" userDrawn="1">
          <p15:clr>
            <a:srgbClr val="5ACBF0"/>
          </p15:clr>
        </p15:guide>
        <p15:guide id="40" orient="horz" pos="8064" userDrawn="1">
          <p15:clr>
            <a:srgbClr val="C35EA4"/>
          </p15:clr>
        </p15:guide>
        <p15:guide id="41" orient="horz" pos="8256" userDrawn="1">
          <p15:clr>
            <a:srgbClr val="5ACBF0"/>
          </p15:clr>
        </p15:guide>
        <p15:guide id="42" pos="8424" userDrawn="1">
          <p15:clr>
            <a:srgbClr val="5ACBF0"/>
          </p15:clr>
        </p15:guide>
        <p15:guide id="43" pos="216" userDrawn="1">
          <p15:clr>
            <a:srgbClr val="5ACBF0"/>
          </p15:clr>
        </p15:guide>
        <p15:guide id="44" orient="horz" pos="576" userDrawn="1">
          <p15:clr>
            <a:srgbClr val="C35EA4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2975" y="730253"/>
            <a:ext cx="11830050" cy="26511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975" y="3651250"/>
            <a:ext cx="11830050" cy="87026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297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AFE612-74AD-4B6F-8D78-7C42EB8A6CD6}" type="datetimeFigureOut">
              <a:rPr lang="en-US" smtClean="0"/>
              <a:t>8/13/20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43425" y="12712703"/>
            <a:ext cx="462915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686925" y="12712703"/>
            <a:ext cx="3086100" cy="7302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F1E95-30C1-4CA6-9787-2C5BA9E358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170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tiff"/><Relationship Id="rId10" Type="http://schemas.openxmlformats.org/officeDocument/2006/relationships/image" Target="../media/image15.tiff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Freeform: Shape 107">
            <a:extLst>
              <a:ext uri="{FF2B5EF4-FFF2-40B4-BE49-F238E27FC236}">
                <a16:creationId xmlns:a16="http://schemas.microsoft.com/office/drawing/2014/main" id="{DEB1269F-A6B9-4982-91E9-A03EF2FAA041}"/>
              </a:ext>
            </a:extLst>
          </p:cNvPr>
          <p:cNvSpPr>
            <a:spLocks/>
          </p:cNvSpPr>
          <p:nvPr/>
        </p:nvSpPr>
        <p:spPr bwMode="auto">
          <a:xfrm flipH="1">
            <a:off x="800808" y="4495672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4" name="Rounded Rectangle 38">
            <a:extLst>
              <a:ext uri="{FF2B5EF4-FFF2-40B4-BE49-F238E27FC236}">
                <a16:creationId xmlns:a16="http://schemas.microsoft.com/office/drawing/2014/main" id="{4BC102B7-5111-4D99-8EF5-3BBD04B8927B}"/>
              </a:ext>
            </a:extLst>
          </p:cNvPr>
          <p:cNvSpPr/>
          <p:nvPr/>
        </p:nvSpPr>
        <p:spPr>
          <a:xfrm>
            <a:off x="2564545" y="8165059"/>
            <a:ext cx="10730882" cy="5096096"/>
          </a:xfrm>
          <a:prstGeom prst="roundRect">
            <a:avLst>
              <a:gd name="adj" fmla="val 8285"/>
            </a:avLst>
          </a:prstGeom>
          <a:solidFill>
            <a:schemeClr val="bg1">
              <a:lumMod val="95000"/>
            </a:schemeClr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8" name="Rounded Rectangle 38">
            <a:extLst>
              <a:ext uri="{FF2B5EF4-FFF2-40B4-BE49-F238E27FC236}">
                <a16:creationId xmlns:a16="http://schemas.microsoft.com/office/drawing/2014/main" id="{8B341646-3DA6-4BDE-997F-BD6FDE514A50}"/>
              </a:ext>
            </a:extLst>
          </p:cNvPr>
          <p:cNvSpPr/>
          <p:nvPr/>
        </p:nvSpPr>
        <p:spPr>
          <a:xfrm>
            <a:off x="5040314" y="8730184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633" name="Freeform 270">
            <a:extLst>
              <a:ext uri="{FF2B5EF4-FFF2-40B4-BE49-F238E27FC236}">
                <a16:creationId xmlns:a16="http://schemas.microsoft.com/office/drawing/2014/main" id="{EEC14F78-1577-4C03-AC39-980B0F357FF4}"/>
              </a:ext>
            </a:extLst>
          </p:cNvPr>
          <p:cNvSpPr/>
          <p:nvPr/>
        </p:nvSpPr>
        <p:spPr>
          <a:xfrm rot="16200000">
            <a:off x="5787239" y="10261579"/>
            <a:ext cx="1059909" cy="164019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cxnSp>
        <p:nvCxnSpPr>
          <p:cNvPr id="650" name="Straight Connector 649">
            <a:extLst>
              <a:ext uri="{FF2B5EF4-FFF2-40B4-BE49-F238E27FC236}">
                <a16:creationId xmlns:a16="http://schemas.microsoft.com/office/drawing/2014/main" id="{E592BE2E-B7B8-4C50-A531-27CBB114147E}"/>
              </a:ext>
            </a:extLst>
          </p:cNvPr>
          <p:cNvCxnSpPr>
            <a:cxnSpLocks/>
          </p:cNvCxnSpPr>
          <p:nvPr/>
        </p:nvCxnSpPr>
        <p:spPr>
          <a:xfrm>
            <a:off x="3050823" y="6251007"/>
            <a:ext cx="1899653" cy="107364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732F8ED1-54C0-44D3-AC75-66E6C58EC265}"/>
              </a:ext>
            </a:extLst>
          </p:cNvPr>
          <p:cNvGrpSpPr/>
          <p:nvPr/>
        </p:nvGrpSpPr>
        <p:grpSpPr>
          <a:xfrm>
            <a:off x="10160873" y="5094065"/>
            <a:ext cx="1086262" cy="704547"/>
            <a:chOff x="1719728" y="4431259"/>
            <a:chExt cx="1089466" cy="574127"/>
          </a:xfrm>
        </p:grpSpPr>
        <p:sp>
          <p:nvSpPr>
            <p:cNvPr id="145" name="Rounded Rectangle 10">
              <a:extLst>
                <a:ext uri="{FF2B5EF4-FFF2-40B4-BE49-F238E27FC236}">
                  <a16:creationId xmlns:a16="http://schemas.microsoft.com/office/drawing/2014/main" id="{1D570E89-1415-4150-A727-3F876FBA5B82}"/>
                </a:ext>
              </a:extLst>
            </p:cNvPr>
            <p:cNvSpPr/>
            <p:nvPr/>
          </p:nvSpPr>
          <p:spPr>
            <a:xfrm>
              <a:off x="1719728" y="4431259"/>
              <a:ext cx="1089466" cy="574127"/>
            </a:xfrm>
            <a:prstGeom prst="roundRect">
              <a:avLst>
                <a:gd name="adj" fmla="val 12279"/>
              </a:avLst>
            </a:prstGeom>
            <a:solidFill>
              <a:schemeClr val="bg1">
                <a:lumMod val="95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  <p:grpSp>
          <p:nvGrpSpPr>
            <p:cNvPr id="146" name="Group 145">
              <a:extLst>
                <a:ext uri="{FF2B5EF4-FFF2-40B4-BE49-F238E27FC236}">
                  <a16:creationId xmlns:a16="http://schemas.microsoft.com/office/drawing/2014/main" id="{25CEB871-A238-4790-8F32-060A85E32E28}"/>
                </a:ext>
              </a:extLst>
            </p:cNvPr>
            <p:cNvGrpSpPr/>
            <p:nvPr/>
          </p:nvGrpSpPr>
          <p:grpSpPr>
            <a:xfrm>
              <a:off x="1797224" y="4530013"/>
              <a:ext cx="957414" cy="312964"/>
              <a:chOff x="3472069" y="3503188"/>
              <a:chExt cx="1959631" cy="519971"/>
            </a:xfrm>
          </p:grpSpPr>
          <p:sp>
            <p:nvSpPr>
              <p:cNvPr id="147" name="Freeform 19">
                <a:extLst>
                  <a:ext uri="{FF2B5EF4-FFF2-40B4-BE49-F238E27FC236}">
                    <a16:creationId xmlns:a16="http://schemas.microsoft.com/office/drawing/2014/main" id="{762ADC02-44D8-44D0-8E02-0B4865F99F2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855676" y="3503188"/>
                <a:ext cx="864005" cy="519971"/>
              </a:xfrm>
              <a:custGeom>
                <a:avLst/>
                <a:gdLst>
                  <a:gd name="T0" fmla="*/ 596 w 721"/>
                  <a:gd name="T1" fmla="*/ 324 h 433"/>
                  <a:gd name="T2" fmla="*/ 600 w 721"/>
                  <a:gd name="T3" fmla="*/ 306 h 433"/>
                  <a:gd name="T4" fmla="*/ 600 w 721"/>
                  <a:gd name="T5" fmla="*/ 50 h 433"/>
                  <a:gd name="T6" fmla="*/ 552 w 721"/>
                  <a:gd name="T7" fmla="*/ 0 h 433"/>
                  <a:gd name="T8" fmla="*/ 168 w 721"/>
                  <a:gd name="T9" fmla="*/ 0 h 433"/>
                  <a:gd name="T10" fmla="*/ 120 w 721"/>
                  <a:gd name="T11" fmla="*/ 48 h 433"/>
                  <a:gd name="T12" fmla="*/ 120 w 721"/>
                  <a:gd name="T13" fmla="*/ 306 h 433"/>
                  <a:gd name="T14" fmla="*/ 125 w 721"/>
                  <a:gd name="T15" fmla="*/ 325 h 433"/>
                  <a:gd name="T16" fmla="*/ 8 w 721"/>
                  <a:gd name="T17" fmla="*/ 414 h 433"/>
                  <a:gd name="T18" fmla="*/ 18 w 721"/>
                  <a:gd name="T19" fmla="*/ 433 h 433"/>
                  <a:gd name="T20" fmla="*/ 702 w 721"/>
                  <a:gd name="T21" fmla="*/ 433 h 433"/>
                  <a:gd name="T22" fmla="*/ 713 w 721"/>
                  <a:gd name="T23" fmla="*/ 414 h 433"/>
                  <a:gd name="T24" fmla="*/ 596 w 721"/>
                  <a:gd name="T25" fmla="*/ 324 h 433"/>
                  <a:gd name="T26" fmla="*/ 552 w 721"/>
                  <a:gd name="T27" fmla="*/ 279 h 433"/>
                  <a:gd name="T28" fmla="*/ 523 w 721"/>
                  <a:gd name="T29" fmla="*/ 308 h 433"/>
                  <a:gd name="T30" fmla="*/ 197 w 721"/>
                  <a:gd name="T31" fmla="*/ 308 h 433"/>
                  <a:gd name="T32" fmla="*/ 168 w 721"/>
                  <a:gd name="T33" fmla="*/ 279 h 433"/>
                  <a:gd name="T34" fmla="*/ 168 w 721"/>
                  <a:gd name="T35" fmla="*/ 77 h 433"/>
                  <a:gd name="T36" fmla="*/ 197 w 721"/>
                  <a:gd name="T37" fmla="*/ 48 h 433"/>
                  <a:gd name="T38" fmla="*/ 523 w 721"/>
                  <a:gd name="T39" fmla="*/ 48 h 433"/>
                  <a:gd name="T40" fmla="*/ 552 w 721"/>
                  <a:gd name="T41" fmla="*/ 77 h 433"/>
                  <a:gd name="T42" fmla="*/ 552 w 721"/>
                  <a:gd name="T43" fmla="*/ 279 h 4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721" h="433">
                    <a:moveTo>
                      <a:pt x="596" y="324"/>
                    </a:moveTo>
                    <a:cubicBezTo>
                      <a:pt x="599" y="319"/>
                      <a:pt x="600" y="312"/>
                      <a:pt x="600" y="306"/>
                    </a:cubicBezTo>
                    <a:cubicBezTo>
                      <a:pt x="600" y="50"/>
                      <a:pt x="600" y="50"/>
                      <a:pt x="600" y="50"/>
                    </a:cubicBezTo>
                    <a:cubicBezTo>
                      <a:pt x="600" y="51"/>
                      <a:pt x="602" y="0"/>
                      <a:pt x="552" y="0"/>
                    </a:cubicBezTo>
                    <a:cubicBezTo>
                      <a:pt x="168" y="0"/>
                      <a:pt x="168" y="0"/>
                      <a:pt x="168" y="0"/>
                    </a:cubicBezTo>
                    <a:cubicBezTo>
                      <a:pt x="140" y="0"/>
                      <a:pt x="120" y="20"/>
                      <a:pt x="120" y="48"/>
                    </a:cubicBezTo>
                    <a:cubicBezTo>
                      <a:pt x="120" y="306"/>
                      <a:pt x="120" y="306"/>
                      <a:pt x="120" y="306"/>
                    </a:cubicBezTo>
                    <a:cubicBezTo>
                      <a:pt x="120" y="312"/>
                      <a:pt x="122" y="319"/>
                      <a:pt x="125" y="325"/>
                    </a:cubicBezTo>
                    <a:cubicBezTo>
                      <a:pt x="8" y="414"/>
                      <a:pt x="8" y="414"/>
                      <a:pt x="8" y="414"/>
                    </a:cubicBezTo>
                    <a:cubicBezTo>
                      <a:pt x="0" y="425"/>
                      <a:pt x="4" y="433"/>
                      <a:pt x="18" y="433"/>
                    </a:cubicBezTo>
                    <a:cubicBezTo>
                      <a:pt x="702" y="433"/>
                      <a:pt x="702" y="433"/>
                      <a:pt x="702" y="433"/>
                    </a:cubicBezTo>
                    <a:cubicBezTo>
                      <a:pt x="716" y="433"/>
                      <a:pt x="721" y="425"/>
                      <a:pt x="713" y="414"/>
                    </a:cubicBezTo>
                    <a:lnTo>
                      <a:pt x="596" y="324"/>
                    </a:lnTo>
                    <a:close/>
                    <a:moveTo>
                      <a:pt x="552" y="279"/>
                    </a:moveTo>
                    <a:cubicBezTo>
                      <a:pt x="552" y="299"/>
                      <a:pt x="543" y="308"/>
                      <a:pt x="523" y="308"/>
                    </a:cubicBezTo>
                    <a:cubicBezTo>
                      <a:pt x="197" y="308"/>
                      <a:pt x="197" y="308"/>
                      <a:pt x="197" y="308"/>
                    </a:cubicBezTo>
                    <a:cubicBezTo>
                      <a:pt x="177" y="308"/>
                      <a:pt x="168" y="299"/>
                      <a:pt x="168" y="279"/>
                    </a:cubicBezTo>
                    <a:cubicBezTo>
                      <a:pt x="168" y="77"/>
                      <a:pt x="168" y="77"/>
                      <a:pt x="168" y="77"/>
                    </a:cubicBezTo>
                    <a:cubicBezTo>
                      <a:pt x="168" y="57"/>
                      <a:pt x="177" y="48"/>
                      <a:pt x="197" y="48"/>
                    </a:cubicBezTo>
                    <a:cubicBezTo>
                      <a:pt x="523" y="48"/>
                      <a:pt x="523" y="48"/>
                      <a:pt x="523" y="48"/>
                    </a:cubicBezTo>
                    <a:cubicBezTo>
                      <a:pt x="543" y="48"/>
                      <a:pt x="552" y="57"/>
                      <a:pt x="552" y="77"/>
                    </a:cubicBezTo>
                    <a:lnTo>
                      <a:pt x="552" y="279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8" name="Freeform 20">
                <a:extLst>
                  <a:ext uri="{FF2B5EF4-FFF2-40B4-BE49-F238E27FC236}">
                    <a16:creationId xmlns:a16="http://schemas.microsoft.com/office/drawing/2014/main" id="{B7DA6167-8D4C-4F20-8E8E-9EC07FD9B89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815066" y="3503728"/>
                <a:ext cx="616634" cy="466181"/>
              </a:xfrm>
              <a:custGeom>
                <a:avLst/>
                <a:gdLst>
                  <a:gd name="T0" fmla="*/ 478 w 514"/>
                  <a:gd name="T1" fmla="*/ 0 h 390"/>
                  <a:gd name="T2" fmla="*/ 36 w 514"/>
                  <a:gd name="T3" fmla="*/ 0 h 390"/>
                  <a:gd name="T4" fmla="*/ 0 w 514"/>
                  <a:gd name="T5" fmla="*/ 36 h 390"/>
                  <a:gd name="T6" fmla="*/ 0 w 514"/>
                  <a:gd name="T7" fmla="*/ 354 h 390"/>
                  <a:gd name="T8" fmla="*/ 36 w 514"/>
                  <a:gd name="T9" fmla="*/ 390 h 390"/>
                  <a:gd name="T10" fmla="*/ 478 w 514"/>
                  <a:gd name="T11" fmla="*/ 390 h 390"/>
                  <a:gd name="T12" fmla="*/ 514 w 514"/>
                  <a:gd name="T13" fmla="*/ 354 h 390"/>
                  <a:gd name="T14" fmla="*/ 514 w 514"/>
                  <a:gd name="T15" fmla="*/ 36 h 390"/>
                  <a:gd name="T16" fmla="*/ 478 w 514"/>
                  <a:gd name="T17" fmla="*/ 0 h 390"/>
                  <a:gd name="T18" fmla="*/ 431 w 514"/>
                  <a:gd name="T19" fmla="*/ 322 h 390"/>
                  <a:gd name="T20" fmla="*/ 405 w 514"/>
                  <a:gd name="T21" fmla="*/ 348 h 390"/>
                  <a:gd name="T22" fmla="*/ 107 w 514"/>
                  <a:gd name="T23" fmla="*/ 348 h 390"/>
                  <a:gd name="T24" fmla="*/ 81 w 514"/>
                  <a:gd name="T25" fmla="*/ 322 h 390"/>
                  <a:gd name="T26" fmla="*/ 81 w 514"/>
                  <a:gd name="T27" fmla="*/ 68 h 390"/>
                  <a:gd name="T28" fmla="*/ 107 w 514"/>
                  <a:gd name="T29" fmla="*/ 42 h 390"/>
                  <a:gd name="T30" fmla="*/ 405 w 514"/>
                  <a:gd name="T31" fmla="*/ 42 h 390"/>
                  <a:gd name="T32" fmla="*/ 431 w 514"/>
                  <a:gd name="T33" fmla="*/ 68 h 390"/>
                  <a:gd name="T34" fmla="*/ 431 w 514"/>
                  <a:gd name="T35" fmla="*/ 322 h 390"/>
                  <a:gd name="T36" fmla="*/ 472 w 514"/>
                  <a:gd name="T37" fmla="*/ 212 h 390"/>
                  <a:gd name="T38" fmla="*/ 455 w 514"/>
                  <a:gd name="T39" fmla="*/ 195 h 390"/>
                  <a:gd name="T40" fmla="*/ 472 w 514"/>
                  <a:gd name="T41" fmla="*/ 178 h 390"/>
                  <a:gd name="T42" fmla="*/ 489 w 514"/>
                  <a:gd name="T43" fmla="*/ 195 h 390"/>
                  <a:gd name="T44" fmla="*/ 472 w 514"/>
                  <a:gd name="T45" fmla="*/ 212 h 3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14" h="390">
                    <a:moveTo>
                      <a:pt x="478" y="0"/>
                    </a:moveTo>
                    <a:cubicBezTo>
                      <a:pt x="36" y="0"/>
                      <a:pt x="36" y="0"/>
                      <a:pt x="36" y="0"/>
                    </a:cubicBezTo>
                    <a:cubicBezTo>
                      <a:pt x="16" y="0"/>
                      <a:pt x="0" y="16"/>
                      <a:pt x="0" y="36"/>
                    </a:cubicBezTo>
                    <a:cubicBezTo>
                      <a:pt x="0" y="354"/>
                      <a:pt x="0" y="354"/>
                      <a:pt x="0" y="354"/>
                    </a:cubicBezTo>
                    <a:cubicBezTo>
                      <a:pt x="0" y="374"/>
                      <a:pt x="16" y="390"/>
                      <a:pt x="36" y="390"/>
                    </a:cubicBezTo>
                    <a:cubicBezTo>
                      <a:pt x="478" y="390"/>
                      <a:pt x="478" y="390"/>
                      <a:pt x="478" y="390"/>
                    </a:cubicBezTo>
                    <a:cubicBezTo>
                      <a:pt x="498" y="390"/>
                      <a:pt x="514" y="374"/>
                      <a:pt x="514" y="354"/>
                    </a:cubicBezTo>
                    <a:cubicBezTo>
                      <a:pt x="514" y="36"/>
                      <a:pt x="514" y="36"/>
                      <a:pt x="514" y="36"/>
                    </a:cubicBezTo>
                    <a:cubicBezTo>
                      <a:pt x="514" y="16"/>
                      <a:pt x="498" y="0"/>
                      <a:pt x="478" y="0"/>
                    </a:cubicBezTo>
                    <a:close/>
                    <a:moveTo>
                      <a:pt x="431" y="322"/>
                    </a:moveTo>
                    <a:cubicBezTo>
                      <a:pt x="431" y="337"/>
                      <a:pt x="419" y="348"/>
                      <a:pt x="405" y="348"/>
                    </a:cubicBezTo>
                    <a:cubicBezTo>
                      <a:pt x="107" y="348"/>
                      <a:pt x="107" y="348"/>
                      <a:pt x="107" y="348"/>
                    </a:cubicBezTo>
                    <a:cubicBezTo>
                      <a:pt x="93" y="348"/>
                      <a:pt x="81" y="337"/>
                      <a:pt x="81" y="322"/>
                    </a:cubicBezTo>
                    <a:cubicBezTo>
                      <a:pt x="81" y="68"/>
                      <a:pt x="81" y="68"/>
                      <a:pt x="81" y="68"/>
                    </a:cubicBezTo>
                    <a:cubicBezTo>
                      <a:pt x="81" y="54"/>
                      <a:pt x="93" y="42"/>
                      <a:pt x="107" y="42"/>
                    </a:cubicBezTo>
                    <a:cubicBezTo>
                      <a:pt x="405" y="42"/>
                      <a:pt x="405" y="42"/>
                      <a:pt x="405" y="42"/>
                    </a:cubicBezTo>
                    <a:cubicBezTo>
                      <a:pt x="419" y="42"/>
                      <a:pt x="431" y="54"/>
                      <a:pt x="431" y="68"/>
                    </a:cubicBezTo>
                    <a:lnTo>
                      <a:pt x="431" y="322"/>
                    </a:lnTo>
                    <a:close/>
                    <a:moveTo>
                      <a:pt x="472" y="212"/>
                    </a:moveTo>
                    <a:cubicBezTo>
                      <a:pt x="462" y="212"/>
                      <a:pt x="455" y="204"/>
                      <a:pt x="455" y="195"/>
                    </a:cubicBezTo>
                    <a:cubicBezTo>
                      <a:pt x="455" y="186"/>
                      <a:pt x="462" y="178"/>
                      <a:pt x="472" y="178"/>
                    </a:cubicBezTo>
                    <a:cubicBezTo>
                      <a:pt x="481" y="178"/>
                      <a:pt x="489" y="186"/>
                      <a:pt x="489" y="195"/>
                    </a:cubicBezTo>
                    <a:cubicBezTo>
                      <a:pt x="489" y="204"/>
                      <a:pt x="481" y="212"/>
                      <a:pt x="472" y="212"/>
                    </a:cubicBez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  <p:sp>
            <p:nvSpPr>
              <p:cNvPr id="149" name="Freeform 21">
                <a:extLst>
                  <a:ext uri="{FF2B5EF4-FFF2-40B4-BE49-F238E27FC236}">
                    <a16:creationId xmlns:a16="http://schemas.microsoft.com/office/drawing/2014/main" id="{F1324DAD-5999-4F19-9B9B-A6F46971C8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472069" y="3528836"/>
                <a:ext cx="283221" cy="430319"/>
              </a:xfrm>
              <a:custGeom>
                <a:avLst/>
                <a:gdLst>
                  <a:gd name="T0" fmla="*/ 197 w 236"/>
                  <a:gd name="T1" fmla="*/ 0 h 360"/>
                  <a:gd name="T2" fmla="*/ 40 w 236"/>
                  <a:gd name="T3" fmla="*/ 0 h 360"/>
                  <a:gd name="T4" fmla="*/ 0 w 236"/>
                  <a:gd name="T5" fmla="*/ 39 h 360"/>
                  <a:gd name="T6" fmla="*/ 0 w 236"/>
                  <a:gd name="T7" fmla="*/ 320 h 360"/>
                  <a:gd name="T8" fmla="*/ 40 w 236"/>
                  <a:gd name="T9" fmla="*/ 360 h 360"/>
                  <a:gd name="T10" fmla="*/ 197 w 236"/>
                  <a:gd name="T11" fmla="*/ 360 h 360"/>
                  <a:gd name="T12" fmla="*/ 236 w 236"/>
                  <a:gd name="T13" fmla="*/ 320 h 360"/>
                  <a:gd name="T14" fmla="*/ 236 w 236"/>
                  <a:gd name="T15" fmla="*/ 39 h 360"/>
                  <a:gd name="T16" fmla="*/ 197 w 236"/>
                  <a:gd name="T17" fmla="*/ 0 h 360"/>
                  <a:gd name="T18" fmla="*/ 118 w 236"/>
                  <a:gd name="T19" fmla="*/ 333 h 360"/>
                  <a:gd name="T20" fmla="*/ 99 w 236"/>
                  <a:gd name="T21" fmla="*/ 314 h 360"/>
                  <a:gd name="T22" fmla="*/ 118 w 236"/>
                  <a:gd name="T23" fmla="*/ 294 h 360"/>
                  <a:gd name="T24" fmla="*/ 138 w 236"/>
                  <a:gd name="T25" fmla="*/ 314 h 360"/>
                  <a:gd name="T26" fmla="*/ 118 w 236"/>
                  <a:gd name="T27" fmla="*/ 333 h 360"/>
                  <a:gd name="T28" fmla="*/ 203 w 236"/>
                  <a:gd name="T29" fmla="*/ 261 h 360"/>
                  <a:gd name="T30" fmla="*/ 190 w 236"/>
                  <a:gd name="T31" fmla="*/ 274 h 360"/>
                  <a:gd name="T32" fmla="*/ 46 w 236"/>
                  <a:gd name="T33" fmla="*/ 274 h 360"/>
                  <a:gd name="T34" fmla="*/ 33 w 236"/>
                  <a:gd name="T35" fmla="*/ 261 h 360"/>
                  <a:gd name="T36" fmla="*/ 33 w 236"/>
                  <a:gd name="T37" fmla="*/ 45 h 360"/>
                  <a:gd name="T38" fmla="*/ 46 w 236"/>
                  <a:gd name="T39" fmla="*/ 32 h 360"/>
                  <a:gd name="T40" fmla="*/ 190 w 236"/>
                  <a:gd name="T41" fmla="*/ 32 h 360"/>
                  <a:gd name="T42" fmla="*/ 203 w 236"/>
                  <a:gd name="T43" fmla="*/ 45 h 360"/>
                  <a:gd name="T44" fmla="*/ 203 w 236"/>
                  <a:gd name="T45" fmla="*/ 261 h 3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36" h="360">
                    <a:moveTo>
                      <a:pt x="197" y="0"/>
                    </a:moveTo>
                    <a:cubicBezTo>
                      <a:pt x="40" y="0"/>
                      <a:pt x="40" y="0"/>
                      <a:pt x="40" y="0"/>
                    </a:cubicBezTo>
                    <a:cubicBezTo>
                      <a:pt x="18" y="0"/>
                      <a:pt x="0" y="18"/>
                      <a:pt x="0" y="39"/>
                    </a:cubicBezTo>
                    <a:cubicBezTo>
                      <a:pt x="0" y="320"/>
                      <a:pt x="0" y="320"/>
                      <a:pt x="0" y="320"/>
                    </a:cubicBezTo>
                    <a:cubicBezTo>
                      <a:pt x="0" y="342"/>
                      <a:pt x="18" y="360"/>
                      <a:pt x="40" y="360"/>
                    </a:cubicBezTo>
                    <a:cubicBezTo>
                      <a:pt x="197" y="360"/>
                      <a:pt x="197" y="360"/>
                      <a:pt x="197" y="360"/>
                    </a:cubicBezTo>
                    <a:cubicBezTo>
                      <a:pt x="218" y="360"/>
                      <a:pt x="236" y="342"/>
                      <a:pt x="236" y="320"/>
                    </a:cubicBezTo>
                    <a:cubicBezTo>
                      <a:pt x="236" y="39"/>
                      <a:pt x="236" y="39"/>
                      <a:pt x="236" y="39"/>
                    </a:cubicBezTo>
                    <a:cubicBezTo>
                      <a:pt x="236" y="18"/>
                      <a:pt x="218" y="0"/>
                      <a:pt x="197" y="0"/>
                    </a:cubicBezTo>
                    <a:close/>
                    <a:moveTo>
                      <a:pt x="118" y="333"/>
                    </a:moveTo>
                    <a:cubicBezTo>
                      <a:pt x="107" y="333"/>
                      <a:pt x="99" y="325"/>
                      <a:pt x="99" y="314"/>
                    </a:cubicBezTo>
                    <a:cubicBezTo>
                      <a:pt x="99" y="303"/>
                      <a:pt x="107" y="294"/>
                      <a:pt x="118" y="294"/>
                    </a:cubicBezTo>
                    <a:cubicBezTo>
                      <a:pt x="129" y="294"/>
                      <a:pt x="138" y="303"/>
                      <a:pt x="138" y="314"/>
                    </a:cubicBezTo>
                    <a:cubicBezTo>
                      <a:pt x="138" y="325"/>
                      <a:pt x="129" y="333"/>
                      <a:pt x="118" y="333"/>
                    </a:cubicBezTo>
                    <a:close/>
                    <a:moveTo>
                      <a:pt x="203" y="261"/>
                    </a:moveTo>
                    <a:cubicBezTo>
                      <a:pt x="203" y="268"/>
                      <a:pt x="197" y="274"/>
                      <a:pt x="190" y="274"/>
                    </a:cubicBezTo>
                    <a:cubicBezTo>
                      <a:pt x="46" y="274"/>
                      <a:pt x="46" y="274"/>
                      <a:pt x="46" y="274"/>
                    </a:cubicBezTo>
                    <a:cubicBezTo>
                      <a:pt x="39" y="274"/>
                      <a:pt x="33" y="268"/>
                      <a:pt x="33" y="261"/>
                    </a:cubicBezTo>
                    <a:cubicBezTo>
                      <a:pt x="33" y="45"/>
                      <a:pt x="33" y="45"/>
                      <a:pt x="33" y="45"/>
                    </a:cubicBezTo>
                    <a:cubicBezTo>
                      <a:pt x="33" y="38"/>
                      <a:pt x="39" y="32"/>
                      <a:pt x="46" y="32"/>
                    </a:cubicBezTo>
                    <a:cubicBezTo>
                      <a:pt x="190" y="32"/>
                      <a:pt x="190" y="32"/>
                      <a:pt x="190" y="32"/>
                    </a:cubicBezTo>
                    <a:cubicBezTo>
                      <a:pt x="197" y="32"/>
                      <a:pt x="203" y="38"/>
                      <a:pt x="203" y="45"/>
                    </a:cubicBezTo>
                    <a:lnTo>
                      <a:pt x="203" y="261"/>
                    </a:lnTo>
                    <a:close/>
                  </a:path>
                </a:pathLst>
              </a:custGeom>
              <a:solidFill>
                <a:srgbClr val="FFFFFF"/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vert="horz" wrap="square" lIns="91392" tIns="45696" rIns="91392" bIns="45696" numCol="1" anchor="t" anchorCtr="0" compatLnSpc="1">
                <a:prstTxWarp prst="textNoShape">
                  <a:avLst/>
                </a:prstTxWarp>
              </a:bodyPr>
              <a:lstStyle/>
              <a:p>
                <a:pPr>
                  <a:defRPr/>
                </a:pPr>
                <a:endParaRPr lang="en-US" sz="1798" kern="0" dirty="0">
                  <a:solidFill>
                    <a:prstClr val="black"/>
                  </a:solidFill>
                  <a:latin typeface="Arial"/>
                </a:endParaRPr>
              </a:p>
            </p:txBody>
          </p:sp>
        </p:grpSp>
      </p:grpSp>
      <p:grpSp>
        <p:nvGrpSpPr>
          <p:cNvPr id="639" name="Group 638">
            <a:extLst>
              <a:ext uri="{FF2B5EF4-FFF2-40B4-BE49-F238E27FC236}">
                <a16:creationId xmlns:a16="http://schemas.microsoft.com/office/drawing/2014/main" id="{CF80C910-DB87-4DAC-AB99-C1D2F3AA7A2D}"/>
              </a:ext>
            </a:extLst>
          </p:cNvPr>
          <p:cNvGrpSpPr/>
          <p:nvPr/>
        </p:nvGrpSpPr>
        <p:grpSpPr>
          <a:xfrm>
            <a:off x="4486767" y="7054787"/>
            <a:ext cx="1241126" cy="654136"/>
            <a:chOff x="4532320" y="2666629"/>
            <a:chExt cx="1241126" cy="654136"/>
          </a:xfrm>
        </p:grpSpPr>
        <p:sp>
          <p:nvSpPr>
            <p:cNvPr id="23" name="Flowchart: Direct Access Storage 22">
              <a:extLst>
                <a:ext uri="{FF2B5EF4-FFF2-40B4-BE49-F238E27FC236}">
                  <a16:creationId xmlns:a16="http://schemas.microsoft.com/office/drawing/2014/main" id="{E2254049-A26B-4DFC-A6A6-44BC606A7E09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1ABF5147-C911-42F3-9926-A5D505AF3937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C1B5EA1-17A0-4317-A22C-6ECFF048E2DF}"/>
              </a:ext>
            </a:extLst>
          </p:cNvPr>
          <p:cNvGrpSpPr/>
          <p:nvPr/>
        </p:nvGrpSpPr>
        <p:grpSpPr>
          <a:xfrm>
            <a:off x="7524060" y="7546227"/>
            <a:ext cx="727998" cy="792501"/>
            <a:chOff x="8234870" y="3014732"/>
            <a:chExt cx="727998" cy="79250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B70E41C5-F668-4B9C-A2A7-06BE00D62CA1}"/>
                </a:ext>
              </a:extLst>
            </p:cNvPr>
            <p:cNvSpPr/>
            <p:nvPr/>
          </p:nvSpPr>
          <p:spPr>
            <a:xfrm>
              <a:off x="8359194" y="3376730"/>
              <a:ext cx="487009" cy="43050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grpSp>
          <p:nvGrpSpPr>
            <p:cNvPr id="354" name="Group 353">
              <a:extLst>
                <a:ext uri="{FF2B5EF4-FFF2-40B4-BE49-F238E27FC236}">
                  <a16:creationId xmlns:a16="http://schemas.microsoft.com/office/drawing/2014/main" id="{7C8519C5-360D-4D9C-966A-9F2DF41B1240}"/>
                </a:ext>
              </a:extLst>
            </p:cNvPr>
            <p:cNvGrpSpPr/>
            <p:nvPr/>
          </p:nvGrpSpPr>
          <p:grpSpPr>
            <a:xfrm>
              <a:off x="8234870" y="3014732"/>
              <a:ext cx="727998" cy="783681"/>
              <a:chOff x="5211039" y="3792990"/>
              <a:chExt cx="659708" cy="728211"/>
            </a:xfrm>
          </p:grpSpPr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8BB73E37-D233-4BAC-87C0-BA124096598A}"/>
                  </a:ext>
                </a:extLst>
              </p:cNvPr>
              <p:cNvGrpSpPr/>
              <p:nvPr/>
            </p:nvGrpSpPr>
            <p:grpSpPr>
              <a:xfrm>
                <a:off x="5320041" y="4127500"/>
                <a:ext cx="441325" cy="393701"/>
                <a:chOff x="5226050" y="4127500"/>
                <a:chExt cx="441325" cy="393701"/>
              </a:xfrm>
            </p:grpSpPr>
            <p:sp>
              <p:nvSpPr>
                <p:cNvPr id="357" name="Freeform 5">
                  <a:extLst>
                    <a:ext uri="{FF2B5EF4-FFF2-40B4-BE49-F238E27FC236}">
                      <a16:creationId xmlns:a16="http://schemas.microsoft.com/office/drawing/2014/main" id="{DA9B949D-73D1-43A0-81CF-79BB941A518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127500"/>
                  <a:ext cx="152400" cy="76200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8" name="Freeform 6">
                  <a:extLst>
                    <a:ext uri="{FF2B5EF4-FFF2-40B4-BE49-F238E27FC236}">
                      <a16:creationId xmlns:a16="http://schemas.microsoft.com/office/drawing/2014/main" id="{08549756-DF19-4131-A3CA-479DD45A5F19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127500"/>
                  <a:ext cx="153987" cy="76200"/>
                </a:xfrm>
                <a:custGeom>
                  <a:avLst/>
                  <a:gdLst>
                    <a:gd name="T0" fmla="*/ 171 w 171"/>
                    <a:gd name="T1" fmla="*/ 75 h 86"/>
                    <a:gd name="T2" fmla="*/ 160 w 171"/>
                    <a:gd name="T3" fmla="*/ 86 h 86"/>
                    <a:gd name="T4" fmla="*/ 10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0 w 171"/>
                    <a:gd name="T11" fmla="*/ 0 h 86"/>
                    <a:gd name="T12" fmla="*/ 160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59" name="Freeform 7">
                  <a:extLst>
                    <a:ext uri="{FF2B5EF4-FFF2-40B4-BE49-F238E27FC236}">
                      <a16:creationId xmlns:a16="http://schemas.microsoft.com/office/drawing/2014/main" id="{DEC8FAC2-49E6-4499-8F41-79A8C6ABD24E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127500"/>
                  <a:ext cx="76200" cy="76200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0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0" name="Freeform 8">
                  <a:extLst>
                    <a:ext uri="{FF2B5EF4-FFF2-40B4-BE49-F238E27FC236}">
                      <a16:creationId xmlns:a16="http://schemas.microsoft.com/office/drawing/2014/main" id="{8760DC30-40EC-4620-B949-4312D7B53B6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233863"/>
                  <a:ext cx="153987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0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4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1" name="Freeform 9">
                  <a:extLst>
                    <a:ext uri="{FF2B5EF4-FFF2-40B4-BE49-F238E27FC236}">
                      <a16:creationId xmlns:a16="http://schemas.microsoft.com/office/drawing/2014/main" id="{799EA34E-5A8B-496B-B01A-8E1A437BBB4B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233863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1 w 171"/>
                    <a:gd name="T3" fmla="*/ 85 h 85"/>
                    <a:gd name="T4" fmla="*/ 11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1 w 171"/>
                    <a:gd name="T11" fmla="*/ 0 h 85"/>
                    <a:gd name="T12" fmla="*/ 161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0"/>
                        <a:pt x="166" y="85"/>
                        <a:pt x="161" y="85"/>
                      </a:cubicBezTo>
                      <a:cubicBezTo>
                        <a:pt x="11" y="85"/>
                        <a:pt x="11" y="85"/>
                        <a:pt x="11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4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2" name="Freeform 10">
                  <a:extLst>
                    <a:ext uri="{FF2B5EF4-FFF2-40B4-BE49-F238E27FC236}">
                      <a16:creationId xmlns:a16="http://schemas.microsoft.com/office/drawing/2014/main" id="{044FB3D5-2A74-48FE-B39C-DA0C7E301F5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233863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0"/>
                        <a:pt x="81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0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4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4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3" name="Freeform 11">
                  <a:extLst>
                    <a:ext uri="{FF2B5EF4-FFF2-40B4-BE49-F238E27FC236}">
                      <a16:creationId xmlns:a16="http://schemas.microsoft.com/office/drawing/2014/main" id="{65B27306-BAED-4BA2-8CDF-6725022D660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14975" y="4338638"/>
                  <a:ext cx="152400" cy="76200"/>
                </a:xfrm>
                <a:custGeom>
                  <a:avLst/>
                  <a:gdLst>
                    <a:gd name="T0" fmla="*/ 170 w 170"/>
                    <a:gd name="T1" fmla="*/ 75 h 85"/>
                    <a:gd name="T2" fmla="*/ 160 w 170"/>
                    <a:gd name="T3" fmla="*/ 85 h 85"/>
                    <a:gd name="T4" fmla="*/ 10 w 170"/>
                    <a:gd name="T5" fmla="*/ 85 h 85"/>
                    <a:gd name="T6" fmla="*/ 0 w 170"/>
                    <a:gd name="T7" fmla="*/ 75 h 85"/>
                    <a:gd name="T8" fmla="*/ 0 w 170"/>
                    <a:gd name="T9" fmla="*/ 10 h 85"/>
                    <a:gd name="T10" fmla="*/ 10 w 170"/>
                    <a:gd name="T11" fmla="*/ 0 h 85"/>
                    <a:gd name="T12" fmla="*/ 160 w 170"/>
                    <a:gd name="T13" fmla="*/ 0 h 85"/>
                    <a:gd name="T14" fmla="*/ 170 w 170"/>
                    <a:gd name="T15" fmla="*/ 10 h 85"/>
                    <a:gd name="T16" fmla="*/ 170 w 170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5">
                      <a:moveTo>
                        <a:pt x="170" y="75"/>
                      </a:moveTo>
                      <a:cubicBezTo>
                        <a:pt x="170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4" name="Freeform 12">
                  <a:extLst>
                    <a:ext uri="{FF2B5EF4-FFF2-40B4-BE49-F238E27FC236}">
                      <a16:creationId xmlns:a16="http://schemas.microsoft.com/office/drawing/2014/main" id="{C52CE207-0321-4563-8442-FBD8DC97F9A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332413" y="4338638"/>
                  <a:ext cx="153987" cy="76200"/>
                </a:xfrm>
                <a:custGeom>
                  <a:avLst/>
                  <a:gdLst>
                    <a:gd name="T0" fmla="*/ 171 w 171"/>
                    <a:gd name="T1" fmla="*/ 75 h 85"/>
                    <a:gd name="T2" fmla="*/ 160 w 171"/>
                    <a:gd name="T3" fmla="*/ 85 h 85"/>
                    <a:gd name="T4" fmla="*/ 10 w 171"/>
                    <a:gd name="T5" fmla="*/ 85 h 85"/>
                    <a:gd name="T6" fmla="*/ 0 w 171"/>
                    <a:gd name="T7" fmla="*/ 75 h 85"/>
                    <a:gd name="T8" fmla="*/ 0 w 171"/>
                    <a:gd name="T9" fmla="*/ 10 h 85"/>
                    <a:gd name="T10" fmla="*/ 10 w 171"/>
                    <a:gd name="T11" fmla="*/ 0 h 85"/>
                    <a:gd name="T12" fmla="*/ 160 w 171"/>
                    <a:gd name="T13" fmla="*/ 0 h 85"/>
                    <a:gd name="T14" fmla="*/ 171 w 171"/>
                    <a:gd name="T15" fmla="*/ 10 h 85"/>
                    <a:gd name="T16" fmla="*/ 171 w 171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5">
                      <a:moveTo>
                        <a:pt x="171" y="75"/>
                      </a:moveTo>
                      <a:cubicBezTo>
                        <a:pt x="171" y="81"/>
                        <a:pt x="166" y="85"/>
                        <a:pt x="160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5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5" name="Freeform 13">
                  <a:extLst>
                    <a:ext uri="{FF2B5EF4-FFF2-40B4-BE49-F238E27FC236}">
                      <a16:creationId xmlns:a16="http://schemas.microsoft.com/office/drawing/2014/main" id="{6AB2F501-47FA-4A0E-8D09-24EE5AA5835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338638"/>
                  <a:ext cx="76200" cy="76200"/>
                </a:xfrm>
                <a:custGeom>
                  <a:avLst/>
                  <a:gdLst>
                    <a:gd name="T0" fmla="*/ 85 w 85"/>
                    <a:gd name="T1" fmla="*/ 75 h 85"/>
                    <a:gd name="T2" fmla="*/ 75 w 85"/>
                    <a:gd name="T3" fmla="*/ 85 h 85"/>
                    <a:gd name="T4" fmla="*/ 10 w 85"/>
                    <a:gd name="T5" fmla="*/ 85 h 85"/>
                    <a:gd name="T6" fmla="*/ 0 w 85"/>
                    <a:gd name="T7" fmla="*/ 75 h 85"/>
                    <a:gd name="T8" fmla="*/ 0 w 85"/>
                    <a:gd name="T9" fmla="*/ 10 h 85"/>
                    <a:gd name="T10" fmla="*/ 10 w 85"/>
                    <a:gd name="T11" fmla="*/ 0 h 85"/>
                    <a:gd name="T12" fmla="*/ 75 w 85"/>
                    <a:gd name="T13" fmla="*/ 0 h 85"/>
                    <a:gd name="T14" fmla="*/ 85 w 85"/>
                    <a:gd name="T15" fmla="*/ 10 h 85"/>
                    <a:gd name="T16" fmla="*/ 85 w 85"/>
                    <a:gd name="T17" fmla="*/ 75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5">
                      <a:moveTo>
                        <a:pt x="85" y="75"/>
                      </a:moveTo>
                      <a:cubicBezTo>
                        <a:pt x="85" y="81"/>
                        <a:pt x="80" y="85"/>
                        <a:pt x="75" y="85"/>
                      </a:cubicBezTo>
                      <a:cubicBezTo>
                        <a:pt x="10" y="85"/>
                        <a:pt x="10" y="85"/>
                        <a:pt x="10" y="85"/>
                      </a:cubicBezTo>
                      <a:cubicBezTo>
                        <a:pt x="4" y="85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0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6" name="Freeform 14">
                  <a:extLst>
                    <a:ext uri="{FF2B5EF4-FFF2-40B4-BE49-F238E27FC236}">
                      <a16:creationId xmlns:a16="http://schemas.microsoft.com/office/drawing/2014/main" id="{3F44D247-5B84-4396-8721-DD25A1A727E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226050" y="4443413"/>
                  <a:ext cx="153987" cy="77788"/>
                </a:xfrm>
                <a:custGeom>
                  <a:avLst/>
                  <a:gdLst>
                    <a:gd name="T0" fmla="*/ 170 w 170"/>
                    <a:gd name="T1" fmla="*/ 75 h 86"/>
                    <a:gd name="T2" fmla="*/ 160 w 170"/>
                    <a:gd name="T3" fmla="*/ 86 h 86"/>
                    <a:gd name="T4" fmla="*/ 10 w 170"/>
                    <a:gd name="T5" fmla="*/ 86 h 86"/>
                    <a:gd name="T6" fmla="*/ 0 w 170"/>
                    <a:gd name="T7" fmla="*/ 75 h 86"/>
                    <a:gd name="T8" fmla="*/ 0 w 170"/>
                    <a:gd name="T9" fmla="*/ 10 h 86"/>
                    <a:gd name="T10" fmla="*/ 10 w 170"/>
                    <a:gd name="T11" fmla="*/ 0 h 86"/>
                    <a:gd name="T12" fmla="*/ 160 w 170"/>
                    <a:gd name="T13" fmla="*/ 0 h 86"/>
                    <a:gd name="T14" fmla="*/ 170 w 170"/>
                    <a:gd name="T15" fmla="*/ 10 h 86"/>
                    <a:gd name="T16" fmla="*/ 170 w 170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0" h="86">
                      <a:moveTo>
                        <a:pt x="170" y="75"/>
                      </a:moveTo>
                      <a:cubicBezTo>
                        <a:pt x="170" y="81"/>
                        <a:pt x="166" y="86"/>
                        <a:pt x="160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4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4" y="0"/>
                        <a:pt x="10" y="0"/>
                      </a:cubicBezTo>
                      <a:cubicBezTo>
                        <a:pt x="160" y="0"/>
                        <a:pt x="160" y="0"/>
                        <a:pt x="160" y="0"/>
                      </a:cubicBezTo>
                      <a:cubicBezTo>
                        <a:pt x="166" y="0"/>
                        <a:pt x="170" y="5"/>
                        <a:pt x="170" y="10"/>
                      </a:cubicBezTo>
                      <a:lnTo>
                        <a:pt x="170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7" name="Freeform 15">
                  <a:extLst>
                    <a:ext uri="{FF2B5EF4-FFF2-40B4-BE49-F238E27FC236}">
                      <a16:creationId xmlns:a16="http://schemas.microsoft.com/office/drawing/2014/main" id="{CB18CAD2-DF91-4E87-A431-76F2C47535E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408613" y="4443413"/>
                  <a:ext cx="153987" cy="77788"/>
                </a:xfrm>
                <a:custGeom>
                  <a:avLst/>
                  <a:gdLst>
                    <a:gd name="T0" fmla="*/ 171 w 171"/>
                    <a:gd name="T1" fmla="*/ 75 h 86"/>
                    <a:gd name="T2" fmla="*/ 161 w 171"/>
                    <a:gd name="T3" fmla="*/ 86 h 86"/>
                    <a:gd name="T4" fmla="*/ 11 w 171"/>
                    <a:gd name="T5" fmla="*/ 86 h 86"/>
                    <a:gd name="T6" fmla="*/ 0 w 171"/>
                    <a:gd name="T7" fmla="*/ 75 h 86"/>
                    <a:gd name="T8" fmla="*/ 0 w 171"/>
                    <a:gd name="T9" fmla="*/ 10 h 86"/>
                    <a:gd name="T10" fmla="*/ 11 w 171"/>
                    <a:gd name="T11" fmla="*/ 0 h 86"/>
                    <a:gd name="T12" fmla="*/ 161 w 171"/>
                    <a:gd name="T13" fmla="*/ 0 h 86"/>
                    <a:gd name="T14" fmla="*/ 171 w 171"/>
                    <a:gd name="T15" fmla="*/ 10 h 86"/>
                    <a:gd name="T16" fmla="*/ 171 w 171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71" h="86">
                      <a:moveTo>
                        <a:pt x="171" y="75"/>
                      </a:moveTo>
                      <a:cubicBezTo>
                        <a:pt x="171" y="81"/>
                        <a:pt x="166" y="86"/>
                        <a:pt x="161" y="86"/>
                      </a:cubicBezTo>
                      <a:cubicBezTo>
                        <a:pt x="11" y="86"/>
                        <a:pt x="11" y="86"/>
                        <a:pt x="11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1" y="0"/>
                      </a:cubicBezTo>
                      <a:cubicBezTo>
                        <a:pt x="161" y="0"/>
                        <a:pt x="161" y="0"/>
                        <a:pt x="161" y="0"/>
                      </a:cubicBezTo>
                      <a:cubicBezTo>
                        <a:pt x="166" y="0"/>
                        <a:pt x="171" y="5"/>
                        <a:pt x="171" y="10"/>
                      </a:cubicBezTo>
                      <a:lnTo>
                        <a:pt x="171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68" name="Freeform 16">
                  <a:extLst>
                    <a:ext uri="{FF2B5EF4-FFF2-40B4-BE49-F238E27FC236}">
                      <a16:creationId xmlns:a16="http://schemas.microsoft.com/office/drawing/2014/main" id="{CEF615BD-A905-4D21-B2F7-E99DF460421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591175" y="4443413"/>
                  <a:ext cx="76200" cy="77788"/>
                </a:xfrm>
                <a:custGeom>
                  <a:avLst/>
                  <a:gdLst>
                    <a:gd name="T0" fmla="*/ 85 w 85"/>
                    <a:gd name="T1" fmla="*/ 75 h 86"/>
                    <a:gd name="T2" fmla="*/ 75 w 85"/>
                    <a:gd name="T3" fmla="*/ 86 h 86"/>
                    <a:gd name="T4" fmla="*/ 10 w 85"/>
                    <a:gd name="T5" fmla="*/ 86 h 86"/>
                    <a:gd name="T6" fmla="*/ 0 w 85"/>
                    <a:gd name="T7" fmla="*/ 75 h 86"/>
                    <a:gd name="T8" fmla="*/ 0 w 85"/>
                    <a:gd name="T9" fmla="*/ 10 h 86"/>
                    <a:gd name="T10" fmla="*/ 10 w 85"/>
                    <a:gd name="T11" fmla="*/ 0 h 86"/>
                    <a:gd name="T12" fmla="*/ 75 w 85"/>
                    <a:gd name="T13" fmla="*/ 0 h 86"/>
                    <a:gd name="T14" fmla="*/ 85 w 85"/>
                    <a:gd name="T15" fmla="*/ 10 h 86"/>
                    <a:gd name="T16" fmla="*/ 85 w 85"/>
                    <a:gd name="T17" fmla="*/ 75 h 8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85" h="86">
                      <a:moveTo>
                        <a:pt x="85" y="75"/>
                      </a:moveTo>
                      <a:cubicBezTo>
                        <a:pt x="85" y="81"/>
                        <a:pt x="81" y="86"/>
                        <a:pt x="75" y="86"/>
                      </a:cubicBezTo>
                      <a:cubicBezTo>
                        <a:pt x="10" y="86"/>
                        <a:pt x="10" y="86"/>
                        <a:pt x="10" y="86"/>
                      </a:cubicBezTo>
                      <a:cubicBezTo>
                        <a:pt x="5" y="86"/>
                        <a:pt x="0" y="81"/>
                        <a:pt x="0" y="75"/>
                      </a:cubicBezTo>
                      <a:cubicBezTo>
                        <a:pt x="0" y="10"/>
                        <a:pt x="0" y="10"/>
                        <a:pt x="0" y="10"/>
                      </a:cubicBezTo>
                      <a:cubicBezTo>
                        <a:pt x="0" y="5"/>
                        <a:pt x="5" y="0"/>
                        <a:pt x="10" y="0"/>
                      </a:cubicBezTo>
                      <a:cubicBezTo>
                        <a:pt x="75" y="0"/>
                        <a:pt x="75" y="0"/>
                        <a:pt x="75" y="0"/>
                      </a:cubicBezTo>
                      <a:cubicBezTo>
                        <a:pt x="81" y="0"/>
                        <a:pt x="85" y="5"/>
                        <a:pt x="85" y="10"/>
                      </a:cubicBezTo>
                      <a:lnTo>
                        <a:pt x="85" y="75"/>
                      </a:lnTo>
                      <a:close/>
                    </a:path>
                  </a:pathLst>
                </a:custGeom>
                <a:solidFill>
                  <a:srgbClr val="4D4D4F"/>
                </a:solidFill>
                <a:ln>
                  <a:noFill/>
                </a:ln>
                <a:extLs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round/>
                      <a:headEnd/>
                      <a:tailEnd/>
                    </a14:hiddenLine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en-US" sz="16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356" name="TextBox 355">
                <a:extLst>
                  <a:ext uri="{FF2B5EF4-FFF2-40B4-BE49-F238E27FC236}">
                    <a16:creationId xmlns:a16="http://schemas.microsoft.com/office/drawing/2014/main" id="{1255B589-A527-40D1-AFF2-8A47C307AB28}"/>
                  </a:ext>
                </a:extLst>
              </p:cNvPr>
              <p:cNvSpPr txBox="1"/>
              <p:nvPr/>
            </p:nvSpPr>
            <p:spPr>
              <a:xfrm>
                <a:off x="5211039" y="3792990"/>
                <a:ext cx="659708" cy="22736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1100" dirty="0">
                    <a:latin typeface="Arial" panose="020B0604020202020204" pitchFamily="34" charset="0"/>
                    <a:cs typeface="Arial" panose="020B0604020202020204" pitchFamily="34" charset="0"/>
                  </a:rPr>
                  <a:t>Firewall</a:t>
                </a:r>
              </a:p>
            </p:txBody>
          </p:sp>
        </p:grpSp>
      </p:grpSp>
      <p:sp>
        <p:nvSpPr>
          <p:cNvPr id="369" name="Freeform 322">
            <a:extLst>
              <a:ext uri="{FF2B5EF4-FFF2-40B4-BE49-F238E27FC236}">
                <a16:creationId xmlns:a16="http://schemas.microsoft.com/office/drawing/2014/main" id="{8C5EE7D7-D36B-4F90-A200-2F8F7AD74B0B}"/>
              </a:ext>
            </a:extLst>
          </p:cNvPr>
          <p:cNvSpPr>
            <a:spLocks/>
          </p:cNvSpPr>
          <p:nvPr/>
        </p:nvSpPr>
        <p:spPr bwMode="auto">
          <a:xfrm rot="10800000" flipV="1">
            <a:off x="7660825" y="7781791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ounded Rectangle 38">
            <a:extLst>
              <a:ext uri="{FF2B5EF4-FFF2-40B4-BE49-F238E27FC236}">
                <a16:creationId xmlns:a16="http://schemas.microsoft.com/office/drawing/2014/main" id="{7A508237-C64F-4855-AC99-F32A409E75EC}"/>
              </a:ext>
            </a:extLst>
          </p:cNvPr>
          <p:cNvSpPr/>
          <p:nvPr/>
        </p:nvSpPr>
        <p:spPr>
          <a:xfrm>
            <a:off x="2933017" y="8725875"/>
            <a:ext cx="1615076" cy="2101648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1" name="Rounded Rectangle 38">
            <a:extLst>
              <a:ext uri="{FF2B5EF4-FFF2-40B4-BE49-F238E27FC236}">
                <a16:creationId xmlns:a16="http://schemas.microsoft.com/office/drawing/2014/main" id="{1B77C43A-9FE8-4D63-BC74-6E90F1C7D185}"/>
              </a:ext>
            </a:extLst>
          </p:cNvPr>
          <p:cNvSpPr/>
          <p:nvPr/>
        </p:nvSpPr>
        <p:spPr>
          <a:xfrm>
            <a:off x="7054623" y="8586626"/>
            <a:ext cx="3997239" cy="4449436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 dirty="0"/>
          </a:p>
        </p:txBody>
      </p:sp>
      <p:sp>
        <p:nvSpPr>
          <p:cNvPr id="225" name="AutoShape 43">
            <a:extLst>
              <a:ext uri="{FF2B5EF4-FFF2-40B4-BE49-F238E27FC236}">
                <a16:creationId xmlns:a16="http://schemas.microsoft.com/office/drawing/2014/main" id="{997ECC26-83D2-4DC7-A43A-F8E5B400BB7E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3539130" y="941224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64102A7A-9981-4622-9D5F-928BB6FE82AF}"/>
              </a:ext>
            </a:extLst>
          </p:cNvPr>
          <p:cNvGrpSpPr/>
          <p:nvPr/>
        </p:nvGrpSpPr>
        <p:grpSpPr>
          <a:xfrm>
            <a:off x="5221634" y="9148218"/>
            <a:ext cx="1299339" cy="660856"/>
            <a:chOff x="5135273" y="4825687"/>
            <a:chExt cx="1299339" cy="660856"/>
          </a:xfrm>
        </p:grpSpPr>
        <p:grpSp>
          <p:nvGrpSpPr>
            <p:cNvPr id="244" name="Group 243">
              <a:extLst>
                <a:ext uri="{FF2B5EF4-FFF2-40B4-BE49-F238E27FC236}">
                  <a16:creationId xmlns:a16="http://schemas.microsoft.com/office/drawing/2014/main" id="{A1B42F80-4C15-4246-8E50-81E10D3BCC38}"/>
                </a:ext>
              </a:extLst>
            </p:cNvPr>
            <p:cNvGrpSpPr/>
            <p:nvPr/>
          </p:nvGrpSpPr>
          <p:grpSpPr>
            <a:xfrm>
              <a:off x="5745279" y="4826189"/>
              <a:ext cx="689333" cy="660354"/>
              <a:chOff x="2575619" y="1583178"/>
              <a:chExt cx="689333" cy="660352"/>
            </a:xfrm>
          </p:grpSpPr>
          <p:sp>
            <p:nvSpPr>
              <p:cNvPr id="272" name="Rectangle: Rounded Corners 271">
                <a:extLst>
                  <a:ext uri="{FF2B5EF4-FFF2-40B4-BE49-F238E27FC236}">
                    <a16:creationId xmlns:a16="http://schemas.microsoft.com/office/drawing/2014/main" id="{6AC4EC9A-6381-499B-B36F-6F0DE072E69A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3" name="TextBox 272">
                <a:extLst>
                  <a:ext uri="{FF2B5EF4-FFF2-40B4-BE49-F238E27FC236}">
                    <a16:creationId xmlns:a16="http://schemas.microsoft.com/office/drawing/2014/main" id="{CF58FCF5-162F-42A7-9426-74C794F59F1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7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4" name="Rectangle: Rounded Corners 273">
                <a:extLst>
                  <a:ext uri="{FF2B5EF4-FFF2-40B4-BE49-F238E27FC236}">
                    <a16:creationId xmlns:a16="http://schemas.microsoft.com/office/drawing/2014/main" id="{26FDC1CD-04D2-4A8D-BC03-D71EBA2CA9F1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5" name="TextBox 274">
                <a:extLst>
                  <a:ext uri="{FF2B5EF4-FFF2-40B4-BE49-F238E27FC236}">
                    <a16:creationId xmlns:a16="http://schemas.microsoft.com/office/drawing/2014/main" id="{4CBEFE22-66D4-44A5-BBB4-885CC8F12D50}"/>
                  </a:ext>
                </a:extLst>
              </p:cNvPr>
              <p:cNvSpPr txBox="1"/>
              <p:nvPr/>
            </p:nvSpPr>
            <p:spPr>
              <a:xfrm>
                <a:off x="2575619" y="1800333"/>
                <a:ext cx="689333" cy="443197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  <p:grpSp>
          <p:nvGrpSpPr>
            <p:cNvPr id="245" name="Group 244">
              <a:extLst>
                <a:ext uri="{FF2B5EF4-FFF2-40B4-BE49-F238E27FC236}">
                  <a16:creationId xmlns:a16="http://schemas.microsoft.com/office/drawing/2014/main" id="{2CCC2975-0D0C-4DEF-AFE8-BE6042753D09}"/>
                </a:ext>
              </a:extLst>
            </p:cNvPr>
            <p:cNvGrpSpPr/>
            <p:nvPr/>
          </p:nvGrpSpPr>
          <p:grpSpPr>
            <a:xfrm>
              <a:off x="5135273" y="4825687"/>
              <a:ext cx="689333" cy="660355"/>
              <a:chOff x="2575619" y="1583178"/>
              <a:chExt cx="689333" cy="660355"/>
            </a:xfrm>
          </p:grpSpPr>
          <p:sp>
            <p:nvSpPr>
              <p:cNvPr id="268" name="Rectangle: Rounded Corners 267">
                <a:extLst>
                  <a:ext uri="{FF2B5EF4-FFF2-40B4-BE49-F238E27FC236}">
                    <a16:creationId xmlns:a16="http://schemas.microsoft.com/office/drawing/2014/main" id="{FDCA352F-78AF-42F1-9180-19786B81BB57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69" name="TextBox 268">
                <a:extLst>
                  <a:ext uri="{FF2B5EF4-FFF2-40B4-BE49-F238E27FC236}">
                    <a16:creationId xmlns:a16="http://schemas.microsoft.com/office/drawing/2014/main" id="{21A6DF2D-F380-4080-9542-A0784102F9E2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70" name="Rectangle: Rounded Corners 269">
                <a:extLst>
                  <a:ext uri="{FF2B5EF4-FFF2-40B4-BE49-F238E27FC236}">
                    <a16:creationId xmlns:a16="http://schemas.microsoft.com/office/drawing/2014/main" id="{2FEA753E-6B90-41AB-87DB-D2885080E2A6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71" name="TextBox 270">
                <a:extLst>
                  <a:ext uri="{FF2B5EF4-FFF2-40B4-BE49-F238E27FC236}">
                    <a16:creationId xmlns:a16="http://schemas.microsoft.com/office/drawing/2014/main" id="{D36424E2-21CA-40CA-A7A5-FC02E8728DC1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sp>
        <p:nvSpPr>
          <p:cNvPr id="18" name="Rounded Rectangle 37">
            <a:extLst>
              <a:ext uri="{FF2B5EF4-FFF2-40B4-BE49-F238E27FC236}">
                <a16:creationId xmlns:a16="http://schemas.microsoft.com/office/drawing/2014/main" id="{C992FBD2-B95F-4346-B5D0-E50A5320AB09}"/>
              </a:ext>
            </a:extLst>
          </p:cNvPr>
          <p:cNvSpPr/>
          <p:nvPr/>
        </p:nvSpPr>
        <p:spPr>
          <a:xfrm>
            <a:off x="2949055" y="8037212"/>
            <a:ext cx="1599038" cy="246221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0701DD0F-CC2F-46C5-8E5C-CC5FF6A532AC}"/>
              </a:ext>
            </a:extLst>
          </p:cNvPr>
          <p:cNvCxnSpPr>
            <a:cxnSpLocks/>
            <a:endCxn id="356" idx="0"/>
          </p:cNvCxnSpPr>
          <p:nvPr/>
        </p:nvCxnSpPr>
        <p:spPr>
          <a:xfrm flipH="1">
            <a:off x="7888059" y="5581604"/>
            <a:ext cx="2" cy="196462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Straight Connector 426">
            <a:extLst>
              <a:ext uri="{FF2B5EF4-FFF2-40B4-BE49-F238E27FC236}">
                <a16:creationId xmlns:a16="http://schemas.microsoft.com/office/drawing/2014/main" id="{726D3C4B-78BC-4027-BA35-C0A0DCF9D455}"/>
              </a:ext>
            </a:extLst>
          </p:cNvPr>
          <p:cNvCxnSpPr>
            <a:cxnSpLocks/>
            <a:stCxn id="151" idx="1"/>
          </p:cNvCxnSpPr>
          <p:nvPr/>
        </p:nvCxnSpPr>
        <p:spPr>
          <a:xfrm>
            <a:off x="8417884" y="5436499"/>
            <a:ext cx="1690734" cy="188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traight Connector 430">
            <a:extLst>
              <a:ext uri="{FF2B5EF4-FFF2-40B4-BE49-F238E27FC236}">
                <a16:creationId xmlns:a16="http://schemas.microsoft.com/office/drawing/2014/main" id="{D8DD62AE-DC74-4EF6-9ADA-EE92D2DB4F9A}"/>
              </a:ext>
            </a:extLst>
          </p:cNvPr>
          <p:cNvCxnSpPr>
            <a:cxnSpLocks/>
          </p:cNvCxnSpPr>
          <p:nvPr/>
        </p:nvCxnSpPr>
        <p:spPr>
          <a:xfrm flipV="1">
            <a:off x="4324881" y="8314653"/>
            <a:ext cx="3269492" cy="351608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Straight Connector 432">
            <a:extLst>
              <a:ext uri="{FF2B5EF4-FFF2-40B4-BE49-F238E27FC236}">
                <a16:creationId xmlns:a16="http://schemas.microsoft.com/office/drawing/2014/main" id="{6D40681E-06A0-4889-A20A-F6B220FBC628}"/>
              </a:ext>
            </a:extLst>
          </p:cNvPr>
          <p:cNvCxnSpPr>
            <a:cxnSpLocks/>
          </p:cNvCxnSpPr>
          <p:nvPr/>
        </p:nvCxnSpPr>
        <p:spPr>
          <a:xfrm flipV="1">
            <a:off x="6468448" y="8364605"/>
            <a:ext cx="1159354" cy="283185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traight Connector 436">
            <a:extLst>
              <a:ext uri="{FF2B5EF4-FFF2-40B4-BE49-F238E27FC236}">
                <a16:creationId xmlns:a16="http://schemas.microsoft.com/office/drawing/2014/main" id="{983A1C27-F025-4B00-89FC-BACCDB27B134}"/>
              </a:ext>
            </a:extLst>
          </p:cNvPr>
          <p:cNvCxnSpPr>
            <a:cxnSpLocks/>
          </p:cNvCxnSpPr>
          <p:nvPr/>
        </p:nvCxnSpPr>
        <p:spPr>
          <a:xfrm flipV="1">
            <a:off x="7903412" y="8353765"/>
            <a:ext cx="0" cy="191044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Straight Connector 440">
            <a:extLst>
              <a:ext uri="{FF2B5EF4-FFF2-40B4-BE49-F238E27FC236}">
                <a16:creationId xmlns:a16="http://schemas.microsoft.com/office/drawing/2014/main" id="{CE3281B4-D840-47FD-BD2D-A83C911FE6F0}"/>
              </a:ext>
            </a:extLst>
          </p:cNvPr>
          <p:cNvCxnSpPr>
            <a:cxnSpLocks/>
          </p:cNvCxnSpPr>
          <p:nvPr/>
        </p:nvCxnSpPr>
        <p:spPr>
          <a:xfrm flipH="1" flipV="1">
            <a:off x="8194269" y="8315517"/>
            <a:ext cx="1693343" cy="20387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8" name="TextBox 447">
            <a:extLst>
              <a:ext uri="{FF2B5EF4-FFF2-40B4-BE49-F238E27FC236}">
                <a16:creationId xmlns:a16="http://schemas.microsoft.com/office/drawing/2014/main" id="{33E01D46-040F-4416-89AF-33292F432721}"/>
              </a:ext>
            </a:extLst>
          </p:cNvPr>
          <p:cNvSpPr txBox="1"/>
          <p:nvPr/>
        </p:nvSpPr>
        <p:spPr>
          <a:xfrm>
            <a:off x="7667753" y="12469548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Centralized</a:t>
            </a:r>
          </a:p>
          <a:p>
            <a:pPr algn="ctr"/>
            <a:r>
              <a:rPr lang="en-US" sz="600" b="1" dirty="0"/>
              <a:t>Management </a:t>
            </a:r>
          </a:p>
          <a:p>
            <a:pPr algn="ctr"/>
            <a:r>
              <a:rPr lang="en-US" sz="600" b="1" dirty="0"/>
              <a:t>Console</a:t>
            </a:r>
          </a:p>
        </p:txBody>
      </p:sp>
      <p:sp>
        <p:nvSpPr>
          <p:cNvPr id="450" name="TextBox 449">
            <a:extLst>
              <a:ext uri="{FF2B5EF4-FFF2-40B4-BE49-F238E27FC236}">
                <a16:creationId xmlns:a16="http://schemas.microsoft.com/office/drawing/2014/main" id="{61FA4F3B-9B4D-4708-942E-5027E9BC8943}"/>
              </a:ext>
            </a:extLst>
          </p:cNvPr>
          <p:cNvSpPr txBox="1"/>
          <p:nvPr/>
        </p:nvSpPr>
        <p:spPr>
          <a:xfrm>
            <a:off x="8335123" y="12463586"/>
            <a:ext cx="8789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/>
              <a:t>Data </a:t>
            </a:r>
          </a:p>
          <a:p>
            <a:pPr algn="ctr"/>
            <a:r>
              <a:rPr lang="en-US" sz="600" b="1" dirty="0"/>
              <a:t>Collection</a:t>
            </a:r>
          </a:p>
          <a:p>
            <a:pPr algn="ctr"/>
            <a:r>
              <a:rPr lang="en-US" sz="600" b="1" dirty="0"/>
              <a:t> Device</a:t>
            </a:r>
          </a:p>
        </p:txBody>
      </p:sp>
      <p:sp>
        <p:nvSpPr>
          <p:cNvPr id="451" name="Freeform 322">
            <a:extLst>
              <a:ext uri="{FF2B5EF4-FFF2-40B4-BE49-F238E27FC236}">
                <a16:creationId xmlns:a16="http://schemas.microsoft.com/office/drawing/2014/main" id="{9209954B-2B89-4BD0-A2FB-A0A8B4EFFB39}"/>
              </a:ext>
            </a:extLst>
          </p:cNvPr>
          <p:cNvSpPr>
            <a:spLocks/>
          </p:cNvSpPr>
          <p:nvPr/>
        </p:nvSpPr>
        <p:spPr bwMode="auto">
          <a:xfrm flipV="1">
            <a:off x="7892534" y="124538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3" name="Freeform 322">
            <a:extLst>
              <a:ext uri="{FF2B5EF4-FFF2-40B4-BE49-F238E27FC236}">
                <a16:creationId xmlns:a16="http://schemas.microsoft.com/office/drawing/2014/main" id="{45B78165-863F-4D17-A42F-53EFB075C6F3}"/>
              </a:ext>
            </a:extLst>
          </p:cNvPr>
          <p:cNvSpPr>
            <a:spLocks/>
          </p:cNvSpPr>
          <p:nvPr/>
        </p:nvSpPr>
        <p:spPr bwMode="auto">
          <a:xfrm flipV="1">
            <a:off x="8546668" y="12451661"/>
            <a:ext cx="449667" cy="65818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13" name="Straight Connector 512">
            <a:extLst>
              <a:ext uri="{FF2B5EF4-FFF2-40B4-BE49-F238E27FC236}">
                <a16:creationId xmlns:a16="http://schemas.microsoft.com/office/drawing/2014/main" id="{7D5F294A-6B02-466E-91C3-A69B1137A1DE}"/>
              </a:ext>
            </a:extLst>
          </p:cNvPr>
          <p:cNvCxnSpPr>
            <a:cxnSpLocks/>
          </p:cNvCxnSpPr>
          <p:nvPr/>
        </p:nvCxnSpPr>
        <p:spPr>
          <a:xfrm>
            <a:off x="395929" y="9371739"/>
            <a:ext cx="413678" cy="212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Straight Connector 514">
            <a:extLst>
              <a:ext uri="{FF2B5EF4-FFF2-40B4-BE49-F238E27FC236}">
                <a16:creationId xmlns:a16="http://schemas.microsoft.com/office/drawing/2014/main" id="{631290FA-E59E-4DD0-8486-DA29DB1D8948}"/>
              </a:ext>
            </a:extLst>
          </p:cNvPr>
          <p:cNvCxnSpPr>
            <a:cxnSpLocks/>
          </p:cNvCxnSpPr>
          <p:nvPr/>
        </p:nvCxnSpPr>
        <p:spPr>
          <a:xfrm>
            <a:off x="397856" y="9608581"/>
            <a:ext cx="413678" cy="212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TextBox 515">
            <a:extLst>
              <a:ext uri="{FF2B5EF4-FFF2-40B4-BE49-F238E27FC236}">
                <a16:creationId xmlns:a16="http://schemas.microsoft.com/office/drawing/2014/main" id="{BDE9A4C8-89C6-4A2B-865C-CBF08606F862}"/>
              </a:ext>
            </a:extLst>
          </p:cNvPr>
          <p:cNvSpPr txBox="1"/>
          <p:nvPr/>
        </p:nvSpPr>
        <p:spPr>
          <a:xfrm>
            <a:off x="779450" y="9229370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1"/>
                </a:solidFill>
              </a:rPr>
              <a:t>Management and Analytics</a:t>
            </a:r>
          </a:p>
        </p:txBody>
      </p:sp>
      <p:sp>
        <p:nvSpPr>
          <p:cNvPr id="518" name="TextBox 517">
            <a:extLst>
              <a:ext uri="{FF2B5EF4-FFF2-40B4-BE49-F238E27FC236}">
                <a16:creationId xmlns:a16="http://schemas.microsoft.com/office/drawing/2014/main" id="{14484CEA-EC7A-488A-9711-26725EFC8EF2}"/>
              </a:ext>
            </a:extLst>
          </p:cNvPr>
          <p:cNvSpPr txBox="1"/>
          <p:nvPr/>
        </p:nvSpPr>
        <p:spPr>
          <a:xfrm>
            <a:off x="779450" y="9463343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6"/>
                </a:solidFill>
              </a:rPr>
              <a:t>HTTP/TCP Traffic</a:t>
            </a:r>
          </a:p>
        </p:txBody>
      </p:sp>
      <p:sp>
        <p:nvSpPr>
          <p:cNvPr id="520" name="Rounded Rectangle 38">
            <a:extLst>
              <a:ext uri="{FF2B5EF4-FFF2-40B4-BE49-F238E27FC236}">
                <a16:creationId xmlns:a16="http://schemas.microsoft.com/office/drawing/2014/main" id="{0F37689A-D2E8-4ADE-8787-8008C5BA977F}"/>
              </a:ext>
            </a:extLst>
          </p:cNvPr>
          <p:cNvSpPr/>
          <p:nvPr/>
        </p:nvSpPr>
        <p:spPr>
          <a:xfrm>
            <a:off x="233920" y="9148052"/>
            <a:ext cx="2129428" cy="855206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FF3A4B-87AF-478B-B47C-5BF258C9BB71}"/>
              </a:ext>
            </a:extLst>
          </p:cNvPr>
          <p:cNvSpPr txBox="1"/>
          <p:nvPr/>
        </p:nvSpPr>
        <p:spPr>
          <a:xfrm>
            <a:off x="3029437" y="8020274"/>
            <a:ext cx="144862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Lab Environment</a:t>
            </a:r>
          </a:p>
        </p:txBody>
      </p: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9DC9880F-6DCE-41BF-9600-312F8CDB5C66}"/>
              </a:ext>
            </a:extLst>
          </p:cNvPr>
          <p:cNvGrpSpPr/>
          <p:nvPr/>
        </p:nvGrpSpPr>
        <p:grpSpPr>
          <a:xfrm>
            <a:off x="3165190" y="8633797"/>
            <a:ext cx="1163264" cy="246221"/>
            <a:chOff x="3052527" y="4622036"/>
            <a:chExt cx="1163264" cy="246221"/>
          </a:xfrm>
        </p:grpSpPr>
        <p:sp>
          <p:nvSpPr>
            <p:cNvPr id="4" name="Rounded Rectangle 37">
              <a:extLst>
                <a:ext uri="{FF2B5EF4-FFF2-40B4-BE49-F238E27FC236}">
                  <a16:creationId xmlns:a16="http://schemas.microsoft.com/office/drawing/2014/main" id="{E042142A-8913-4DB1-AC1B-AE9D838ABF27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7359734-330A-43CD-96EB-594106D8C1CA}"/>
                </a:ext>
              </a:extLst>
            </p:cNvPr>
            <p:cNvSpPr txBox="1"/>
            <p:nvPr/>
          </p:nvSpPr>
          <p:spPr>
            <a:xfrm>
              <a:off x="3154705" y="462203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San Jose DC</a:t>
              </a:r>
            </a:p>
          </p:txBody>
        </p:sp>
      </p:grpSp>
      <p:sp>
        <p:nvSpPr>
          <p:cNvPr id="7" name="Rounded Rectangle 37">
            <a:extLst>
              <a:ext uri="{FF2B5EF4-FFF2-40B4-BE49-F238E27FC236}">
                <a16:creationId xmlns:a16="http://schemas.microsoft.com/office/drawing/2014/main" id="{B41D83D3-E62A-432D-8EA1-8C5A6E9391E4}"/>
              </a:ext>
            </a:extLst>
          </p:cNvPr>
          <p:cNvSpPr/>
          <p:nvPr/>
        </p:nvSpPr>
        <p:spPr>
          <a:xfrm>
            <a:off x="5268914" y="8637688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88213-44B7-4052-8164-FD8DCDD707C4}"/>
              </a:ext>
            </a:extLst>
          </p:cNvPr>
          <p:cNvSpPr txBox="1"/>
          <p:nvPr/>
        </p:nvSpPr>
        <p:spPr>
          <a:xfrm>
            <a:off x="5329874" y="8616732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Boston DC </a:t>
            </a:r>
          </a:p>
        </p:txBody>
      </p:sp>
      <p:sp>
        <p:nvSpPr>
          <p:cNvPr id="10" name="Rounded Rectangle 37">
            <a:extLst>
              <a:ext uri="{FF2B5EF4-FFF2-40B4-BE49-F238E27FC236}">
                <a16:creationId xmlns:a16="http://schemas.microsoft.com/office/drawing/2014/main" id="{A6C60F9E-949E-4EEA-B320-3BD431802CD7}"/>
              </a:ext>
            </a:extLst>
          </p:cNvPr>
          <p:cNvSpPr/>
          <p:nvPr/>
        </p:nvSpPr>
        <p:spPr>
          <a:xfrm>
            <a:off x="7335033" y="8642586"/>
            <a:ext cx="116326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ED314E8-5FF3-4BFC-9FD9-0469AA320D6B}"/>
              </a:ext>
            </a:extLst>
          </p:cNvPr>
          <p:cNvSpPr txBox="1"/>
          <p:nvPr/>
        </p:nvSpPr>
        <p:spPr>
          <a:xfrm>
            <a:off x="7411233" y="8614010"/>
            <a:ext cx="10108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Seattle DC </a:t>
            </a:r>
          </a:p>
        </p:txBody>
      </p:sp>
      <p:cxnSp>
        <p:nvCxnSpPr>
          <p:cNvPr id="594" name="Straight Connector 593">
            <a:extLst>
              <a:ext uri="{FF2B5EF4-FFF2-40B4-BE49-F238E27FC236}">
                <a16:creationId xmlns:a16="http://schemas.microsoft.com/office/drawing/2014/main" id="{54506D98-5AAD-4EA4-9759-9D5E4242A0A2}"/>
              </a:ext>
            </a:extLst>
          </p:cNvPr>
          <p:cNvCxnSpPr>
            <a:cxnSpLocks/>
          </p:cNvCxnSpPr>
          <p:nvPr/>
        </p:nvCxnSpPr>
        <p:spPr>
          <a:xfrm flipV="1">
            <a:off x="3726573" y="8920643"/>
            <a:ext cx="11938" cy="994053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7" name="Group 216">
            <a:extLst>
              <a:ext uri="{FF2B5EF4-FFF2-40B4-BE49-F238E27FC236}">
                <a16:creationId xmlns:a16="http://schemas.microsoft.com/office/drawing/2014/main" id="{2DA97527-5BCA-479D-8D1C-48E18A3B0FE9}"/>
              </a:ext>
            </a:extLst>
          </p:cNvPr>
          <p:cNvGrpSpPr/>
          <p:nvPr/>
        </p:nvGrpSpPr>
        <p:grpSpPr>
          <a:xfrm>
            <a:off x="3371680" y="8922163"/>
            <a:ext cx="342907" cy="167348"/>
            <a:chOff x="832358" y="1066800"/>
            <a:chExt cx="547180" cy="267040"/>
          </a:xfrm>
        </p:grpSpPr>
        <p:sp>
          <p:nvSpPr>
            <p:cNvPr id="230" name="Freeform 5">
              <a:extLst>
                <a:ext uri="{FF2B5EF4-FFF2-40B4-BE49-F238E27FC236}">
                  <a16:creationId xmlns:a16="http://schemas.microsoft.com/office/drawing/2014/main" id="{A85D48B3-A78C-4E86-B185-39C0C10E27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1" name="AutoShape 10">
              <a:extLst>
                <a:ext uri="{FF2B5EF4-FFF2-40B4-BE49-F238E27FC236}">
                  <a16:creationId xmlns:a16="http://schemas.microsoft.com/office/drawing/2014/main" id="{967A3B5E-800D-41B5-BA53-8A9F0B80FBF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2" name="Freeform 13">
              <a:extLst>
                <a:ext uri="{FF2B5EF4-FFF2-40B4-BE49-F238E27FC236}">
                  <a16:creationId xmlns:a16="http://schemas.microsoft.com/office/drawing/2014/main" id="{34E9885C-6AE0-4903-8772-96E43A198D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3" name="Freeform 14">
              <a:extLst>
                <a:ext uri="{FF2B5EF4-FFF2-40B4-BE49-F238E27FC236}">
                  <a16:creationId xmlns:a16="http://schemas.microsoft.com/office/drawing/2014/main" id="{8C996693-57F9-4CB7-99CA-8D30C3509E4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34" name="Freeform 15">
              <a:extLst>
                <a:ext uri="{FF2B5EF4-FFF2-40B4-BE49-F238E27FC236}">
                  <a16:creationId xmlns:a16="http://schemas.microsoft.com/office/drawing/2014/main" id="{38E8669D-F562-422E-B0A9-9DFA00DFC205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338" name="Freeform 52">
            <a:extLst>
              <a:ext uri="{FF2B5EF4-FFF2-40B4-BE49-F238E27FC236}">
                <a16:creationId xmlns:a16="http://schemas.microsoft.com/office/drawing/2014/main" id="{5BCBB095-AC36-4BC8-9182-972DF564DBC4}"/>
              </a:ext>
            </a:extLst>
          </p:cNvPr>
          <p:cNvSpPr>
            <a:spLocks/>
          </p:cNvSpPr>
          <p:nvPr/>
        </p:nvSpPr>
        <p:spPr bwMode="auto">
          <a:xfrm>
            <a:off x="3769170" y="8923804"/>
            <a:ext cx="342228" cy="170120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39" name="Freeform 53">
            <a:extLst>
              <a:ext uri="{FF2B5EF4-FFF2-40B4-BE49-F238E27FC236}">
                <a16:creationId xmlns:a16="http://schemas.microsoft.com/office/drawing/2014/main" id="{0474BABC-92E1-4F73-94DB-B72E95A241E7}"/>
              </a:ext>
            </a:extLst>
          </p:cNvPr>
          <p:cNvSpPr>
            <a:spLocks noEditPoints="1"/>
          </p:cNvSpPr>
          <p:nvPr/>
        </p:nvSpPr>
        <p:spPr bwMode="auto">
          <a:xfrm>
            <a:off x="3826332" y="8959805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0" name="Freeform 54">
            <a:extLst>
              <a:ext uri="{FF2B5EF4-FFF2-40B4-BE49-F238E27FC236}">
                <a16:creationId xmlns:a16="http://schemas.microsoft.com/office/drawing/2014/main" id="{CB911F78-B307-4FB8-8771-509939C1D146}"/>
              </a:ext>
            </a:extLst>
          </p:cNvPr>
          <p:cNvSpPr>
            <a:spLocks/>
          </p:cNvSpPr>
          <p:nvPr/>
        </p:nvSpPr>
        <p:spPr bwMode="auto">
          <a:xfrm>
            <a:off x="3900947" y="8957812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341" name="Freeform 55">
            <a:extLst>
              <a:ext uri="{FF2B5EF4-FFF2-40B4-BE49-F238E27FC236}">
                <a16:creationId xmlns:a16="http://schemas.microsoft.com/office/drawing/2014/main" id="{ECEAB3FA-2AE3-4F62-A53F-1E3B4C675BA2}"/>
              </a:ext>
            </a:extLst>
          </p:cNvPr>
          <p:cNvSpPr>
            <a:spLocks/>
          </p:cNvSpPr>
          <p:nvPr/>
        </p:nvSpPr>
        <p:spPr bwMode="auto">
          <a:xfrm>
            <a:off x="3973571" y="8959805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235" name="Rectangle: Rounded Corners 234">
            <a:extLst>
              <a:ext uri="{FF2B5EF4-FFF2-40B4-BE49-F238E27FC236}">
                <a16:creationId xmlns:a16="http://schemas.microsoft.com/office/drawing/2014/main" id="{1D93AC17-15DA-49B0-B609-662BBF4F56BE}"/>
              </a:ext>
            </a:extLst>
          </p:cNvPr>
          <p:cNvSpPr/>
          <p:nvPr/>
        </p:nvSpPr>
        <p:spPr>
          <a:xfrm>
            <a:off x="3511744" y="914294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C6381B8-8D55-4C2B-94E2-0CB70A8C8664}"/>
              </a:ext>
            </a:extLst>
          </p:cNvPr>
          <p:cNvSpPr txBox="1"/>
          <p:nvPr/>
        </p:nvSpPr>
        <p:spPr>
          <a:xfrm>
            <a:off x="3495166" y="898033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37" name="Rectangle: Rounded Corners 236">
            <a:extLst>
              <a:ext uri="{FF2B5EF4-FFF2-40B4-BE49-F238E27FC236}">
                <a16:creationId xmlns:a16="http://schemas.microsoft.com/office/drawing/2014/main" id="{D670A1F5-E898-468F-A3D7-D8CCD79DD38A}"/>
              </a:ext>
            </a:extLst>
          </p:cNvPr>
          <p:cNvSpPr/>
          <p:nvPr/>
        </p:nvSpPr>
        <p:spPr>
          <a:xfrm>
            <a:off x="3558519" y="929467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A8CD3133-0908-469E-8FAD-F3D3B66D1DB7}"/>
              </a:ext>
            </a:extLst>
          </p:cNvPr>
          <p:cNvSpPr txBox="1"/>
          <p:nvPr/>
        </p:nvSpPr>
        <p:spPr>
          <a:xfrm>
            <a:off x="3420593" y="919749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cxnSp>
        <p:nvCxnSpPr>
          <p:cNvPr id="603" name="Straight Connector 602">
            <a:extLst>
              <a:ext uri="{FF2B5EF4-FFF2-40B4-BE49-F238E27FC236}">
                <a16:creationId xmlns:a16="http://schemas.microsoft.com/office/drawing/2014/main" id="{F6391EC9-F35E-403A-A213-C1226F1791DE}"/>
              </a:ext>
            </a:extLst>
          </p:cNvPr>
          <p:cNvCxnSpPr>
            <a:cxnSpLocks/>
          </p:cNvCxnSpPr>
          <p:nvPr/>
        </p:nvCxnSpPr>
        <p:spPr>
          <a:xfrm flipH="1" flipV="1">
            <a:off x="6394083" y="9574403"/>
            <a:ext cx="1355742" cy="197993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Straight Connector 621">
            <a:extLst>
              <a:ext uri="{FF2B5EF4-FFF2-40B4-BE49-F238E27FC236}">
                <a16:creationId xmlns:a16="http://schemas.microsoft.com/office/drawing/2014/main" id="{6CB91374-D08B-412B-A924-B707AEBF8D18}"/>
              </a:ext>
            </a:extLst>
          </p:cNvPr>
          <p:cNvCxnSpPr>
            <a:cxnSpLocks/>
          </p:cNvCxnSpPr>
          <p:nvPr/>
        </p:nvCxnSpPr>
        <p:spPr>
          <a:xfrm flipV="1">
            <a:off x="5847852" y="8870424"/>
            <a:ext cx="2360" cy="106969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0" name="Group 249">
            <a:extLst>
              <a:ext uri="{FF2B5EF4-FFF2-40B4-BE49-F238E27FC236}">
                <a16:creationId xmlns:a16="http://schemas.microsoft.com/office/drawing/2014/main" id="{F619FC33-8964-416E-889C-23443BFC36F0}"/>
              </a:ext>
            </a:extLst>
          </p:cNvPr>
          <p:cNvGrpSpPr/>
          <p:nvPr/>
        </p:nvGrpSpPr>
        <p:grpSpPr>
          <a:xfrm>
            <a:off x="5685496" y="8911161"/>
            <a:ext cx="342902" cy="167348"/>
            <a:chOff x="832363" y="1066800"/>
            <a:chExt cx="547175" cy="267040"/>
          </a:xfrm>
        </p:grpSpPr>
        <p:sp>
          <p:nvSpPr>
            <p:cNvPr id="263" name="Freeform 5">
              <a:extLst>
                <a:ext uri="{FF2B5EF4-FFF2-40B4-BE49-F238E27FC236}">
                  <a16:creationId xmlns:a16="http://schemas.microsoft.com/office/drawing/2014/main" id="{DB7F9082-9F08-4F8B-AE72-13781A17C5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4" name="AutoShape 10">
              <a:extLst>
                <a:ext uri="{FF2B5EF4-FFF2-40B4-BE49-F238E27FC236}">
                  <a16:creationId xmlns:a16="http://schemas.microsoft.com/office/drawing/2014/main" id="{CB9C71BC-F739-44A2-B4C0-5997B583489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5" name="Freeform 13">
              <a:extLst>
                <a:ext uri="{FF2B5EF4-FFF2-40B4-BE49-F238E27FC236}">
                  <a16:creationId xmlns:a16="http://schemas.microsoft.com/office/drawing/2014/main" id="{0B31FC5D-BF33-4479-920F-0B5D9602C05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6" name="Freeform 14">
              <a:extLst>
                <a:ext uri="{FF2B5EF4-FFF2-40B4-BE49-F238E27FC236}">
                  <a16:creationId xmlns:a16="http://schemas.microsoft.com/office/drawing/2014/main" id="{6E2C8309-944D-469B-B4D0-956FF8E3BA9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7" name="Freeform 15">
              <a:extLst>
                <a:ext uri="{FF2B5EF4-FFF2-40B4-BE49-F238E27FC236}">
                  <a16:creationId xmlns:a16="http://schemas.microsoft.com/office/drawing/2014/main" id="{8724F412-765D-453F-B105-83A69C1EF2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1" name="Group 44">
            <a:extLst>
              <a:ext uri="{FF2B5EF4-FFF2-40B4-BE49-F238E27FC236}">
                <a16:creationId xmlns:a16="http://schemas.microsoft.com/office/drawing/2014/main" id="{84A54519-B865-4C61-A1BF-1DDF76091141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895341" y="9100239"/>
            <a:ext cx="342228" cy="168129"/>
            <a:chOff x="525" y="1525"/>
            <a:chExt cx="344" cy="169"/>
          </a:xfrm>
        </p:grpSpPr>
        <p:sp>
          <p:nvSpPr>
            <p:cNvPr id="258" name="AutoShape 43">
              <a:extLst>
                <a:ext uri="{FF2B5EF4-FFF2-40B4-BE49-F238E27FC236}">
                  <a16:creationId xmlns:a16="http://schemas.microsoft.com/office/drawing/2014/main" id="{972CB585-8F10-4D37-89FF-B6F4E61386E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9" name="Freeform 45">
              <a:extLst>
                <a:ext uri="{FF2B5EF4-FFF2-40B4-BE49-F238E27FC236}">
                  <a16:creationId xmlns:a16="http://schemas.microsoft.com/office/drawing/2014/main" id="{3EDC115A-0578-4EF8-8C74-C61FE5CEA5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0" name="Freeform 46">
              <a:extLst>
                <a:ext uri="{FF2B5EF4-FFF2-40B4-BE49-F238E27FC236}">
                  <a16:creationId xmlns:a16="http://schemas.microsoft.com/office/drawing/2014/main" id="{B441DC72-A9F8-47E8-87F6-616FCA7C91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6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1" name="Freeform 47">
              <a:extLst>
                <a:ext uri="{FF2B5EF4-FFF2-40B4-BE49-F238E27FC236}">
                  <a16:creationId xmlns:a16="http://schemas.microsoft.com/office/drawing/2014/main" id="{54131BFC-B764-4625-B56A-C87BD8BCAA1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6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62" name="Freeform 48">
              <a:extLst>
                <a:ext uri="{FF2B5EF4-FFF2-40B4-BE49-F238E27FC236}">
                  <a16:creationId xmlns:a16="http://schemas.microsoft.com/office/drawing/2014/main" id="{7E4F25B2-7FF4-4821-A6BF-8951EEEDF63C}"/>
                </a:ext>
              </a:extLst>
            </p:cNvPr>
            <p:cNvSpPr>
              <a:spLocks/>
            </p:cNvSpPr>
            <p:nvPr/>
          </p:nvSpPr>
          <p:spPr bwMode="auto">
            <a:xfrm>
              <a:off x="726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252" name="Group 51">
            <a:extLst>
              <a:ext uri="{FF2B5EF4-FFF2-40B4-BE49-F238E27FC236}">
                <a16:creationId xmlns:a16="http://schemas.microsoft.com/office/drawing/2014/main" id="{412ED642-CAE3-4534-B59A-B78E32CFF27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6044629" y="8908388"/>
            <a:ext cx="348197" cy="170120"/>
            <a:chOff x="525" y="1738"/>
            <a:chExt cx="350" cy="171"/>
          </a:xfrm>
        </p:grpSpPr>
        <p:sp>
          <p:nvSpPr>
            <p:cNvPr id="253" name="AutoShape 50">
              <a:extLst>
                <a:ext uri="{FF2B5EF4-FFF2-40B4-BE49-F238E27FC236}">
                  <a16:creationId xmlns:a16="http://schemas.microsoft.com/office/drawing/2014/main" id="{21CF87BE-C117-4392-B2AB-4DAD9BA9E38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4" name="Freeform 52">
              <a:extLst>
                <a:ext uri="{FF2B5EF4-FFF2-40B4-BE49-F238E27FC236}">
                  <a16:creationId xmlns:a16="http://schemas.microsoft.com/office/drawing/2014/main" id="{271AF782-42B9-483D-A302-330FA8DC49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5" name="Freeform 53">
              <a:extLst>
                <a:ext uri="{FF2B5EF4-FFF2-40B4-BE49-F238E27FC236}">
                  <a16:creationId xmlns:a16="http://schemas.microsoft.com/office/drawing/2014/main" id="{B850ABA2-0FFE-4AF0-879F-0242B6DC8FE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6" name="Freeform 54">
              <a:extLst>
                <a:ext uri="{FF2B5EF4-FFF2-40B4-BE49-F238E27FC236}">
                  <a16:creationId xmlns:a16="http://schemas.microsoft.com/office/drawing/2014/main" id="{D6CA3A38-92BA-49E9-BF40-121256FECE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257" name="Freeform 55">
              <a:extLst>
                <a:ext uri="{FF2B5EF4-FFF2-40B4-BE49-F238E27FC236}">
                  <a16:creationId xmlns:a16="http://schemas.microsoft.com/office/drawing/2014/main" id="{BFF37A48-D6E8-497D-8C9F-A91B4CB2F86E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73" name="Group 372">
            <a:extLst>
              <a:ext uri="{FF2B5EF4-FFF2-40B4-BE49-F238E27FC236}">
                <a16:creationId xmlns:a16="http://schemas.microsoft.com/office/drawing/2014/main" id="{A645E66E-3FC6-4DB9-BC29-AAB208EB6DB4}"/>
              </a:ext>
            </a:extLst>
          </p:cNvPr>
          <p:cNvGrpSpPr/>
          <p:nvPr/>
        </p:nvGrpSpPr>
        <p:grpSpPr>
          <a:xfrm>
            <a:off x="5344944" y="8917560"/>
            <a:ext cx="316497" cy="157471"/>
            <a:chOff x="828675" y="1411288"/>
            <a:chExt cx="544513" cy="270919"/>
          </a:xfrm>
        </p:grpSpPr>
        <p:sp>
          <p:nvSpPr>
            <p:cNvPr id="374" name="AutoShape 3">
              <a:extLst>
                <a:ext uri="{FF2B5EF4-FFF2-40B4-BE49-F238E27FC236}">
                  <a16:creationId xmlns:a16="http://schemas.microsoft.com/office/drawing/2014/main" id="{A642BBCB-C9B9-4FEB-850E-C618C02EA13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5" name="Freeform 5">
              <a:extLst>
                <a:ext uri="{FF2B5EF4-FFF2-40B4-BE49-F238E27FC236}">
                  <a16:creationId xmlns:a16="http://schemas.microsoft.com/office/drawing/2014/main" id="{B385F72F-AE42-4F05-8031-3F7467F8612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6" name="Picture 375" descr="dns.emf">
              <a:extLst>
                <a:ext uri="{FF2B5EF4-FFF2-40B4-BE49-F238E27FC236}">
                  <a16:creationId xmlns:a16="http://schemas.microsoft.com/office/drawing/2014/main" id="{BF636A5F-BC74-41B1-B49F-9A641F38C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grpSp>
        <p:nvGrpSpPr>
          <p:cNvPr id="377" name="Group 37">
            <a:extLst>
              <a:ext uri="{FF2B5EF4-FFF2-40B4-BE49-F238E27FC236}">
                <a16:creationId xmlns:a16="http://schemas.microsoft.com/office/drawing/2014/main" id="{A2635170-4206-46A1-AC80-DDF0C33000A9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484411" y="9110193"/>
            <a:ext cx="319379" cy="150405"/>
            <a:chOff x="525" y="1312"/>
            <a:chExt cx="344" cy="162"/>
          </a:xfrm>
        </p:grpSpPr>
        <p:sp>
          <p:nvSpPr>
            <p:cNvPr id="378" name="AutoShape 36">
              <a:extLst>
                <a:ext uri="{FF2B5EF4-FFF2-40B4-BE49-F238E27FC236}">
                  <a16:creationId xmlns:a16="http://schemas.microsoft.com/office/drawing/2014/main" id="{6BB10EDE-7C71-460B-A32A-C57AA289793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79" name="Freeform 38">
              <a:extLst>
                <a:ext uri="{FF2B5EF4-FFF2-40B4-BE49-F238E27FC236}">
                  <a16:creationId xmlns:a16="http://schemas.microsoft.com/office/drawing/2014/main" id="{EE462BE7-41C2-498D-A1CE-22F9C2BAB1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25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0" name="Freeform 39">
              <a:extLst>
                <a:ext uri="{FF2B5EF4-FFF2-40B4-BE49-F238E27FC236}">
                  <a16:creationId xmlns:a16="http://schemas.microsoft.com/office/drawing/2014/main" id="{563F2375-0149-446F-9BF6-CC73AB4F8BB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80" y="1354"/>
              <a:ext cx="76" cy="77"/>
            </a:xfrm>
            <a:custGeom>
              <a:avLst/>
              <a:gdLst>
                <a:gd name="T0" fmla="*/ 29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9 w 76"/>
                <a:gd name="T7" fmla="*/ 77 h 77"/>
                <a:gd name="T8" fmla="*/ 53 w 76"/>
                <a:gd name="T9" fmla="*/ 59 h 77"/>
                <a:gd name="T10" fmla="*/ 24 w 76"/>
                <a:gd name="T11" fmla="*/ 59 h 77"/>
                <a:gd name="T12" fmla="*/ 18 w 76"/>
                <a:gd name="T13" fmla="*/ 77 h 77"/>
                <a:gd name="T14" fmla="*/ 0 w 76"/>
                <a:gd name="T15" fmla="*/ 77 h 77"/>
                <a:gd name="T16" fmla="*/ 29 w 76"/>
                <a:gd name="T17" fmla="*/ 0 h 77"/>
                <a:gd name="T18" fmla="*/ 29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8 w 76"/>
                <a:gd name="T25" fmla="*/ 19 h 77"/>
                <a:gd name="T26" fmla="*/ 29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29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9" y="77"/>
                  </a:lnTo>
                  <a:lnTo>
                    <a:pt x="53" y="59"/>
                  </a:lnTo>
                  <a:lnTo>
                    <a:pt x="24" y="59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29" y="0"/>
                  </a:lnTo>
                  <a:close/>
                  <a:moveTo>
                    <a:pt x="29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8" y="19"/>
                  </a:lnTo>
                  <a:lnTo>
                    <a:pt x="29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1" name="Freeform 40">
              <a:extLst>
                <a:ext uri="{FF2B5EF4-FFF2-40B4-BE49-F238E27FC236}">
                  <a16:creationId xmlns:a16="http://schemas.microsoft.com/office/drawing/2014/main" id="{41D3E8F8-BC6D-4136-AE55-A8CA635A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60" y="1354"/>
              <a:ext cx="54" cy="77"/>
            </a:xfrm>
            <a:custGeom>
              <a:avLst/>
              <a:gdLst>
                <a:gd name="T0" fmla="*/ 0 w 54"/>
                <a:gd name="T1" fmla="*/ 0 h 77"/>
                <a:gd name="T2" fmla="*/ 54 w 54"/>
                <a:gd name="T3" fmla="*/ 0 h 77"/>
                <a:gd name="T4" fmla="*/ 54 w 54"/>
                <a:gd name="T5" fmla="*/ 14 h 77"/>
                <a:gd name="T6" fmla="*/ 17 w 54"/>
                <a:gd name="T7" fmla="*/ 14 h 77"/>
                <a:gd name="T8" fmla="*/ 17 w 54"/>
                <a:gd name="T9" fmla="*/ 32 h 77"/>
                <a:gd name="T10" fmla="*/ 49 w 54"/>
                <a:gd name="T11" fmla="*/ 32 h 77"/>
                <a:gd name="T12" fmla="*/ 49 w 54"/>
                <a:gd name="T13" fmla="*/ 45 h 77"/>
                <a:gd name="T14" fmla="*/ 17 w 54"/>
                <a:gd name="T15" fmla="*/ 45 h 77"/>
                <a:gd name="T16" fmla="*/ 17 w 54"/>
                <a:gd name="T17" fmla="*/ 77 h 77"/>
                <a:gd name="T18" fmla="*/ 0 w 54"/>
                <a:gd name="T19" fmla="*/ 77 h 77"/>
                <a:gd name="T20" fmla="*/ 0 w 54"/>
                <a:gd name="T21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54" h="77">
                  <a:moveTo>
                    <a:pt x="0" y="0"/>
                  </a:moveTo>
                  <a:lnTo>
                    <a:pt x="54" y="0"/>
                  </a:lnTo>
                  <a:lnTo>
                    <a:pt x="54" y="14"/>
                  </a:lnTo>
                  <a:lnTo>
                    <a:pt x="17" y="14"/>
                  </a:lnTo>
                  <a:lnTo>
                    <a:pt x="17" y="32"/>
                  </a:lnTo>
                  <a:lnTo>
                    <a:pt x="49" y="32"/>
                  </a:lnTo>
                  <a:lnTo>
                    <a:pt x="49" y="45"/>
                  </a:lnTo>
                  <a:lnTo>
                    <a:pt x="17" y="45"/>
                  </a:lnTo>
                  <a:lnTo>
                    <a:pt x="17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82" name="Freeform 41">
              <a:extLst>
                <a:ext uri="{FF2B5EF4-FFF2-40B4-BE49-F238E27FC236}">
                  <a16:creationId xmlns:a16="http://schemas.microsoft.com/office/drawing/2014/main" id="{581C3823-F3D9-45D3-AFE2-D99E0BDC54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22" y="1354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4 w 83"/>
                <a:gd name="T3" fmla="*/ 0 h 77"/>
                <a:gd name="T4" fmla="*/ 42 w 83"/>
                <a:gd name="T5" fmla="*/ 53 h 77"/>
                <a:gd name="T6" fmla="*/ 42 w 83"/>
                <a:gd name="T7" fmla="*/ 53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8 w 83"/>
                <a:gd name="T15" fmla="*/ 77 h 77"/>
                <a:gd name="T16" fmla="*/ 68 w 83"/>
                <a:gd name="T17" fmla="*/ 22 h 77"/>
                <a:gd name="T18" fmla="*/ 67 w 83"/>
                <a:gd name="T19" fmla="*/ 22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8" y="77"/>
                  </a:lnTo>
                  <a:lnTo>
                    <a:pt x="68" y="22"/>
                  </a:lnTo>
                  <a:lnTo>
                    <a:pt x="67" y="22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623" name="Straight Connector 622">
            <a:extLst>
              <a:ext uri="{FF2B5EF4-FFF2-40B4-BE49-F238E27FC236}">
                <a16:creationId xmlns:a16="http://schemas.microsoft.com/office/drawing/2014/main" id="{BF4D4D48-E1AD-4D73-BAD7-B822A47B20B4}"/>
              </a:ext>
            </a:extLst>
          </p:cNvPr>
          <p:cNvCxnSpPr>
            <a:cxnSpLocks/>
          </p:cNvCxnSpPr>
          <p:nvPr/>
        </p:nvCxnSpPr>
        <p:spPr>
          <a:xfrm flipV="1">
            <a:off x="7908494" y="8859982"/>
            <a:ext cx="7354" cy="438073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7" name="Rectangle: Rounded Corners 276">
            <a:extLst>
              <a:ext uri="{FF2B5EF4-FFF2-40B4-BE49-F238E27FC236}">
                <a16:creationId xmlns:a16="http://schemas.microsoft.com/office/drawing/2014/main" id="{5A301E7E-EC90-4AA8-B155-033DFB2A674C}"/>
              </a:ext>
            </a:extLst>
          </p:cNvPr>
          <p:cNvSpPr/>
          <p:nvPr/>
        </p:nvSpPr>
        <p:spPr>
          <a:xfrm>
            <a:off x="7696961" y="9311021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8F89E449-86BE-486B-9B49-E2D065D8CD62}"/>
              </a:ext>
            </a:extLst>
          </p:cNvPr>
          <p:cNvSpPr txBox="1"/>
          <p:nvPr/>
        </p:nvSpPr>
        <p:spPr>
          <a:xfrm>
            <a:off x="7665068" y="916590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279" name="Rectangle: Rounded Corners 278">
            <a:extLst>
              <a:ext uri="{FF2B5EF4-FFF2-40B4-BE49-F238E27FC236}">
                <a16:creationId xmlns:a16="http://schemas.microsoft.com/office/drawing/2014/main" id="{C521CA41-94E1-4FAB-AABF-C8F99A3F9862}"/>
              </a:ext>
            </a:extLst>
          </p:cNvPr>
          <p:cNvSpPr/>
          <p:nvPr/>
        </p:nvSpPr>
        <p:spPr>
          <a:xfrm>
            <a:off x="7734732" y="9505297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A0E5281-61C3-4B50-9DE3-9F4F8D133019}"/>
              </a:ext>
            </a:extLst>
          </p:cNvPr>
          <p:cNvSpPr txBox="1"/>
          <p:nvPr/>
        </p:nvSpPr>
        <p:spPr>
          <a:xfrm>
            <a:off x="7610487" y="9380556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411" name="Group 37">
            <a:extLst>
              <a:ext uri="{FF2B5EF4-FFF2-40B4-BE49-F238E27FC236}">
                <a16:creationId xmlns:a16="http://schemas.microsoft.com/office/drawing/2014/main" id="{8B6D5B5F-6B5A-4754-B9EF-A84C5FBFA92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412281" y="9096895"/>
            <a:ext cx="344447" cy="150405"/>
            <a:chOff x="498" y="1312"/>
            <a:chExt cx="371" cy="162"/>
          </a:xfrm>
        </p:grpSpPr>
        <p:sp>
          <p:nvSpPr>
            <p:cNvPr id="412" name="AutoShape 36">
              <a:extLst>
                <a:ext uri="{FF2B5EF4-FFF2-40B4-BE49-F238E27FC236}">
                  <a16:creationId xmlns:a16="http://schemas.microsoft.com/office/drawing/2014/main" id="{101A9301-ABEC-4FCF-A220-59A2278CD942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312"/>
              <a:ext cx="344" cy="1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13" name="Freeform 38">
              <a:extLst>
                <a:ext uri="{FF2B5EF4-FFF2-40B4-BE49-F238E27FC236}">
                  <a16:creationId xmlns:a16="http://schemas.microsoft.com/office/drawing/2014/main" id="{F7BBAC25-4802-402A-91EF-DCB5BD03664D}"/>
                </a:ext>
              </a:extLst>
            </p:cNvPr>
            <p:cNvSpPr>
              <a:spLocks/>
            </p:cNvSpPr>
            <p:nvPr/>
          </p:nvSpPr>
          <p:spPr bwMode="auto">
            <a:xfrm>
              <a:off x="498" y="1312"/>
              <a:ext cx="344" cy="162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 dirty="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401" name="Group 51">
            <a:extLst>
              <a:ext uri="{FF2B5EF4-FFF2-40B4-BE49-F238E27FC236}">
                <a16:creationId xmlns:a16="http://schemas.microsoft.com/office/drawing/2014/main" id="{E4C6A538-8D51-4577-AB7E-985DB92198EF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8111305" y="8899076"/>
            <a:ext cx="348197" cy="170120"/>
            <a:chOff x="525" y="1738"/>
            <a:chExt cx="350" cy="171"/>
          </a:xfrm>
        </p:grpSpPr>
        <p:sp>
          <p:nvSpPr>
            <p:cNvPr id="402" name="AutoShape 50">
              <a:extLst>
                <a:ext uri="{FF2B5EF4-FFF2-40B4-BE49-F238E27FC236}">
                  <a16:creationId xmlns:a16="http://schemas.microsoft.com/office/drawing/2014/main" id="{8B45F2F2-2B0C-4D17-B1CF-B84F49339F4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738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3" name="Freeform 52">
              <a:extLst>
                <a:ext uri="{FF2B5EF4-FFF2-40B4-BE49-F238E27FC236}">
                  <a16:creationId xmlns:a16="http://schemas.microsoft.com/office/drawing/2014/main" id="{0E1E430E-C155-4B43-AFEE-F0F416A7EFA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" y="1738"/>
              <a:ext cx="344" cy="171"/>
            </a:xfrm>
            <a:custGeom>
              <a:avLst/>
              <a:gdLst>
                <a:gd name="T0" fmla="*/ 403 w 403"/>
                <a:gd name="T1" fmla="*/ 146 h 190"/>
                <a:gd name="T2" fmla="*/ 359 w 403"/>
                <a:gd name="T3" fmla="*/ 190 h 190"/>
                <a:gd name="T4" fmla="*/ 44 w 403"/>
                <a:gd name="T5" fmla="*/ 190 h 190"/>
                <a:gd name="T6" fmla="*/ 0 w 403"/>
                <a:gd name="T7" fmla="*/ 146 h 190"/>
                <a:gd name="T8" fmla="*/ 0 w 403"/>
                <a:gd name="T9" fmla="*/ 44 h 190"/>
                <a:gd name="T10" fmla="*/ 44 w 403"/>
                <a:gd name="T11" fmla="*/ 0 h 190"/>
                <a:gd name="T12" fmla="*/ 359 w 403"/>
                <a:gd name="T13" fmla="*/ 0 h 190"/>
                <a:gd name="T14" fmla="*/ 403 w 403"/>
                <a:gd name="T15" fmla="*/ 44 h 190"/>
                <a:gd name="T16" fmla="*/ 403 w 403"/>
                <a:gd name="T17" fmla="*/ 146 h 1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0">
                  <a:moveTo>
                    <a:pt x="403" y="146"/>
                  </a:moveTo>
                  <a:cubicBezTo>
                    <a:pt x="403" y="170"/>
                    <a:pt x="383" y="190"/>
                    <a:pt x="359" y="190"/>
                  </a:cubicBezTo>
                  <a:cubicBezTo>
                    <a:pt x="44" y="190"/>
                    <a:pt x="44" y="190"/>
                    <a:pt x="44" y="190"/>
                  </a:cubicBezTo>
                  <a:cubicBezTo>
                    <a:pt x="20" y="190"/>
                    <a:pt x="0" y="170"/>
                    <a:pt x="0" y="146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6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4" name="Freeform 53">
              <a:extLst>
                <a:ext uri="{FF2B5EF4-FFF2-40B4-BE49-F238E27FC236}">
                  <a16:creationId xmlns:a16="http://schemas.microsoft.com/office/drawing/2014/main" id="{90AA02DA-CA80-40D6-A336-801CE473B39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77" y="1780"/>
              <a:ext cx="76" cy="78"/>
            </a:xfrm>
            <a:custGeom>
              <a:avLst/>
              <a:gdLst>
                <a:gd name="T0" fmla="*/ 30 w 76"/>
                <a:gd name="T1" fmla="*/ 0 h 78"/>
                <a:gd name="T2" fmla="*/ 47 w 76"/>
                <a:gd name="T3" fmla="*/ 0 h 78"/>
                <a:gd name="T4" fmla="*/ 76 w 76"/>
                <a:gd name="T5" fmla="*/ 78 h 78"/>
                <a:gd name="T6" fmla="*/ 59 w 76"/>
                <a:gd name="T7" fmla="*/ 78 h 78"/>
                <a:gd name="T8" fmla="*/ 53 w 76"/>
                <a:gd name="T9" fmla="*/ 60 h 78"/>
                <a:gd name="T10" fmla="*/ 24 w 76"/>
                <a:gd name="T11" fmla="*/ 60 h 78"/>
                <a:gd name="T12" fmla="*/ 18 w 76"/>
                <a:gd name="T13" fmla="*/ 78 h 78"/>
                <a:gd name="T14" fmla="*/ 0 w 76"/>
                <a:gd name="T15" fmla="*/ 78 h 78"/>
                <a:gd name="T16" fmla="*/ 30 w 76"/>
                <a:gd name="T17" fmla="*/ 0 h 78"/>
                <a:gd name="T18" fmla="*/ 28 w 76"/>
                <a:gd name="T19" fmla="*/ 48 h 78"/>
                <a:gd name="T20" fmla="*/ 48 w 76"/>
                <a:gd name="T21" fmla="*/ 48 h 78"/>
                <a:gd name="T22" fmla="*/ 38 w 76"/>
                <a:gd name="T23" fmla="*/ 19 h 78"/>
                <a:gd name="T24" fmla="*/ 38 w 76"/>
                <a:gd name="T25" fmla="*/ 19 h 78"/>
                <a:gd name="T26" fmla="*/ 28 w 76"/>
                <a:gd name="T27" fmla="*/ 48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8">
                  <a:moveTo>
                    <a:pt x="30" y="0"/>
                  </a:moveTo>
                  <a:lnTo>
                    <a:pt x="47" y="0"/>
                  </a:lnTo>
                  <a:lnTo>
                    <a:pt x="76" y="78"/>
                  </a:lnTo>
                  <a:lnTo>
                    <a:pt x="59" y="78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8"/>
                  </a:lnTo>
                  <a:lnTo>
                    <a:pt x="0" y="78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8" y="19"/>
                  </a:lnTo>
                  <a:lnTo>
                    <a:pt x="38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5" name="Freeform 54">
              <a:extLst>
                <a:ext uri="{FF2B5EF4-FFF2-40B4-BE49-F238E27FC236}">
                  <a16:creationId xmlns:a16="http://schemas.microsoft.com/office/drawing/2014/main" id="{47E41B4A-197A-478E-BBCC-CB743AACEDF5}"/>
                </a:ext>
              </a:extLst>
            </p:cNvPr>
            <p:cNvSpPr>
              <a:spLocks/>
            </p:cNvSpPr>
            <p:nvPr/>
          </p:nvSpPr>
          <p:spPr bwMode="auto">
            <a:xfrm>
              <a:off x="652" y="1778"/>
              <a:ext cx="66" cy="82"/>
            </a:xfrm>
            <a:custGeom>
              <a:avLst/>
              <a:gdLst>
                <a:gd name="T0" fmla="*/ 19 w 77"/>
                <a:gd name="T1" fmla="*/ 63 h 95"/>
                <a:gd name="T2" fmla="*/ 40 w 77"/>
                <a:gd name="T3" fmla="*/ 79 h 95"/>
                <a:gd name="T4" fmla="*/ 57 w 77"/>
                <a:gd name="T5" fmla="*/ 68 h 95"/>
                <a:gd name="T6" fmla="*/ 30 w 77"/>
                <a:gd name="T7" fmla="*/ 53 h 95"/>
                <a:gd name="T8" fmla="*/ 3 w 77"/>
                <a:gd name="T9" fmla="*/ 27 h 95"/>
                <a:gd name="T10" fmla="*/ 37 w 77"/>
                <a:gd name="T11" fmla="*/ 0 h 95"/>
                <a:gd name="T12" fmla="*/ 73 w 77"/>
                <a:gd name="T13" fmla="*/ 29 h 95"/>
                <a:gd name="T14" fmla="*/ 54 w 77"/>
                <a:gd name="T15" fmla="*/ 29 h 95"/>
                <a:gd name="T16" fmla="*/ 36 w 77"/>
                <a:gd name="T17" fmla="*/ 15 h 95"/>
                <a:gd name="T18" fmla="*/ 23 w 77"/>
                <a:gd name="T19" fmla="*/ 26 h 95"/>
                <a:gd name="T20" fmla="*/ 50 w 77"/>
                <a:gd name="T21" fmla="*/ 39 h 95"/>
                <a:gd name="T22" fmla="*/ 77 w 77"/>
                <a:gd name="T23" fmla="*/ 66 h 95"/>
                <a:gd name="T24" fmla="*/ 39 w 77"/>
                <a:gd name="T25" fmla="*/ 95 h 95"/>
                <a:gd name="T26" fmla="*/ 0 w 77"/>
                <a:gd name="T27" fmla="*/ 63 h 95"/>
                <a:gd name="T28" fmla="*/ 19 w 77"/>
                <a:gd name="T29" fmla="*/ 63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77" h="95">
                  <a:moveTo>
                    <a:pt x="19" y="63"/>
                  </a:moveTo>
                  <a:cubicBezTo>
                    <a:pt x="19" y="75"/>
                    <a:pt x="29" y="79"/>
                    <a:pt x="40" y="79"/>
                  </a:cubicBezTo>
                  <a:cubicBezTo>
                    <a:pt x="47" y="79"/>
                    <a:pt x="57" y="77"/>
                    <a:pt x="57" y="68"/>
                  </a:cubicBezTo>
                  <a:cubicBezTo>
                    <a:pt x="57" y="58"/>
                    <a:pt x="44" y="57"/>
                    <a:pt x="30" y="53"/>
                  </a:cubicBezTo>
                  <a:cubicBezTo>
                    <a:pt x="17" y="49"/>
                    <a:pt x="3" y="44"/>
                    <a:pt x="3" y="27"/>
                  </a:cubicBezTo>
                  <a:cubicBezTo>
                    <a:pt x="3" y="9"/>
                    <a:pt x="21" y="0"/>
                    <a:pt x="37" y="0"/>
                  </a:cubicBezTo>
                  <a:cubicBezTo>
                    <a:pt x="56" y="0"/>
                    <a:pt x="73" y="8"/>
                    <a:pt x="73" y="29"/>
                  </a:cubicBezTo>
                  <a:cubicBezTo>
                    <a:pt x="54" y="29"/>
                    <a:pt x="54" y="29"/>
                    <a:pt x="54" y="29"/>
                  </a:cubicBezTo>
                  <a:cubicBezTo>
                    <a:pt x="54" y="18"/>
                    <a:pt x="46" y="15"/>
                    <a:pt x="36" y="15"/>
                  </a:cubicBezTo>
                  <a:cubicBezTo>
                    <a:pt x="30" y="15"/>
                    <a:pt x="23" y="18"/>
                    <a:pt x="23" y="26"/>
                  </a:cubicBezTo>
                  <a:cubicBezTo>
                    <a:pt x="23" y="33"/>
                    <a:pt x="27" y="33"/>
                    <a:pt x="50" y="39"/>
                  </a:cubicBezTo>
                  <a:cubicBezTo>
                    <a:pt x="56" y="41"/>
                    <a:pt x="77" y="45"/>
                    <a:pt x="77" y="66"/>
                  </a:cubicBezTo>
                  <a:cubicBezTo>
                    <a:pt x="77" y="82"/>
                    <a:pt x="63" y="95"/>
                    <a:pt x="39" y="95"/>
                  </a:cubicBezTo>
                  <a:cubicBezTo>
                    <a:pt x="19" y="95"/>
                    <a:pt x="0" y="85"/>
                    <a:pt x="0" y="63"/>
                  </a:cubicBezTo>
                  <a:lnTo>
                    <a:pt x="19" y="6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6" name="Freeform 55">
              <a:extLst>
                <a:ext uri="{FF2B5EF4-FFF2-40B4-BE49-F238E27FC236}">
                  <a16:creationId xmlns:a16="http://schemas.microsoft.com/office/drawing/2014/main" id="{EE391228-171C-423A-B782-4991C20F1FA7}"/>
                </a:ext>
              </a:extLst>
            </p:cNvPr>
            <p:cNvSpPr>
              <a:spLocks/>
            </p:cNvSpPr>
            <p:nvPr/>
          </p:nvSpPr>
          <p:spPr bwMode="auto">
            <a:xfrm>
              <a:off x="725" y="1780"/>
              <a:ext cx="83" cy="78"/>
            </a:xfrm>
            <a:custGeom>
              <a:avLst/>
              <a:gdLst>
                <a:gd name="T0" fmla="*/ 0 w 83"/>
                <a:gd name="T1" fmla="*/ 0 h 78"/>
                <a:gd name="T2" fmla="*/ 24 w 83"/>
                <a:gd name="T3" fmla="*/ 0 h 78"/>
                <a:gd name="T4" fmla="*/ 42 w 83"/>
                <a:gd name="T5" fmla="*/ 53 h 78"/>
                <a:gd name="T6" fmla="*/ 42 w 83"/>
                <a:gd name="T7" fmla="*/ 53 h 78"/>
                <a:gd name="T8" fmla="*/ 59 w 83"/>
                <a:gd name="T9" fmla="*/ 0 h 78"/>
                <a:gd name="T10" fmla="*/ 83 w 83"/>
                <a:gd name="T11" fmla="*/ 0 h 78"/>
                <a:gd name="T12" fmla="*/ 83 w 83"/>
                <a:gd name="T13" fmla="*/ 78 h 78"/>
                <a:gd name="T14" fmla="*/ 67 w 83"/>
                <a:gd name="T15" fmla="*/ 78 h 78"/>
                <a:gd name="T16" fmla="*/ 67 w 83"/>
                <a:gd name="T17" fmla="*/ 22 h 78"/>
                <a:gd name="T18" fmla="*/ 67 w 83"/>
                <a:gd name="T19" fmla="*/ 22 h 78"/>
                <a:gd name="T20" fmla="*/ 48 w 83"/>
                <a:gd name="T21" fmla="*/ 78 h 78"/>
                <a:gd name="T22" fmla="*/ 35 w 83"/>
                <a:gd name="T23" fmla="*/ 78 h 78"/>
                <a:gd name="T24" fmla="*/ 16 w 83"/>
                <a:gd name="T25" fmla="*/ 23 h 78"/>
                <a:gd name="T26" fmla="*/ 16 w 83"/>
                <a:gd name="T27" fmla="*/ 23 h 78"/>
                <a:gd name="T28" fmla="*/ 16 w 83"/>
                <a:gd name="T29" fmla="*/ 78 h 78"/>
                <a:gd name="T30" fmla="*/ 0 w 83"/>
                <a:gd name="T31" fmla="*/ 78 h 78"/>
                <a:gd name="T32" fmla="*/ 0 w 83"/>
                <a:gd name="T33" fmla="*/ 0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8">
                  <a:moveTo>
                    <a:pt x="0" y="0"/>
                  </a:moveTo>
                  <a:lnTo>
                    <a:pt x="24" y="0"/>
                  </a:lnTo>
                  <a:lnTo>
                    <a:pt x="42" y="53"/>
                  </a:lnTo>
                  <a:lnTo>
                    <a:pt x="42" y="53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8"/>
                  </a:lnTo>
                  <a:lnTo>
                    <a:pt x="67" y="78"/>
                  </a:lnTo>
                  <a:lnTo>
                    <a:pt x="67" y="22"/>
                  </a:lnTo>
                  <a:lnTo>
                    <a:pt x="67" y="22"/>
                  </a:lnTo>
                  <a:lnTo>
                    <a:pt x="48" y="78"/>
                  </a:lnTo>
                  <a:lnTo>
                    <a:pt x="35" y="78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8"/>
                  </a:lnTo>
                  <a:lnTo>
                    <a:pt x="0" y="7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07" name="Group 406">
            <a:extLst>
              <a:ext uri="{FF2B5EF4-FFF2-40B4-BE49-F238E27FC236}">
                <a16:creationId xmlns:a16="http://schemas.microsoft.com/office/drawing/2014/main" id="{445ECE71-451A-4135-A81D-513B3ABEBBEB}"/>
              </a:ext>
            </a:extLst>
          </p:cNvPr>
          <p:cNvGrpSpPr/>
          <p:nvPr/>
        </p:nvGrpSpPr>
        <p:grpSpPr>
          <a:xfrm>
            <a:off x="7411620" y="8910412"/>
            <a:ext cx="316497" cy="157471"/>
            <a:chOff x="828675" y="1411288"/>
            <a:chExt cx="544513" cy="270919"/>
          </a:xfrm>
        </p:grpSpPr>
        <p:sp>
          <p:nvSpPr>
            <p:cNvPr id="408" name="AutoShape 3">
              <a:extLst>
                <a:ext uri="{FF2B5EF4-FFF2-40B4-BE49-F238E27FC236}">
                  <a16:creationId xmlns:a16="http://schemas.microsoft.com/office/drawing/2014/main" id="{04AF7DE7-8E80-440B-AC1F-8B617CC3E94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28675" y="1411288"/>
              <a:ext cx="544513" cy="2587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09" name="Freeform 5">
              <a:extLst>
                <a:ext uri="{FF2B5EF4-FFF2-40B4-BE49-F238E27FC236}">
                  <a16:creationId xmlns:a16="http://schemas.microsoft.com/office/drawing/2014/main" id="{8ABFF13E-C8A7-4184-BD94-07E1594E7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8675" y="1411288"/>
              <a:ext cx="544513" cy="270919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600">
                <a:solidFill>
                  <a:srgbClr val="4D4F53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10" name="Picture 409" descr="dns.emf">
              <a:extLst>
                <a:ext uri="{FF2B5EF4-FFF2-40B4-BE49-F238E27FC236}">
                  <a16:creationId xmlns:a16="http://schemas.microsoft.com/office/drawing/2014/main" id="{405E834B-FD4F-44D0-A7E0-C234937A5E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0812" y="1470697"/>
              <a:ext cx="347617" cy="136224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B6E1D0F1-0AB9-48E0-8A79-58BD915866B2}"/>
              </a:ext>
            </a:extLst>
          </p:cNvPr>
          <p:cNvSpPr txBox="1"/>
          <p:nvPr/>
        </p:nvSpPr>
        <p:spPr>
          <a:xfrm>
            <a:off x="7394305" y="9047677"/>
            <a:ext cx="39265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bg1"/>
                </a:solidFill>
              </a:rPr>
              <a:t>FPS</a:t>
            </a:r>
          </a:p>
        </p:txBody>
      </p:sp>
      <p:grpSp>
        <p:nvGrpSpPr>
          <p:cNvPr id="395" name="Group 44">
            <a:extLst>
              <a:ext uri="{FF2B5EF4-FFF2-40B4-BE49-F238E27FC236}">
                <a16:creationId xmlns:a16="http://schemas.microsoft.com/office/drawing/2014/main" id="{55D1A291-B853-4D2F-84F1-128597BDBD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7741153" y="9085140"/>
            <a:ext cx="358146" cy="168129"/>
            <a:chOff x="525" y="1525"/>
            <a:chExt cx="360" cy="169"/>
          </a:xfrm>
        </p:grpSpPr>
        <p:sp>
          <p:nvSpPr>
            <p:cNvPr id="396" name="AutoShape 43">
              <a:extLst>
                <a:ext uri="{FF2B5EF4-FFF2-40B4-BE49-F238E27FC236}">
                  <a16:creationId xmlns:a16="http://schemas.microsoft.com/office/drawing/2014/main" id="{1E492ADF-92B7-4697-875E-0219E4141E8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25" y="1525"/>
              <a:ext cx="344" cy="1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7" name="Freeform 45">
              <a:extLst>
                <a:ext uri="{FF2B5EF4-FFF2-40B4-BE49-F238E27FC236}">
                  <a16:creationId xmlns:a16="http://schemas.microsoft.com/office/drawing/2014/main" id="{7AB73335-6213-4F47-B0B2-B8DA3CC026B3}"/>
                </a:ext>
              </a:extLst>
            </p:cNvPr>
            <p:cNvSpPr>
              <a:spLocks/>
            </p:cNvSpPr>
            <p:nvPr/>
          </p:nvSpPr>
          <p:spPr bwMode="auto">
            <a:xfrm>
              <a:off x="541" y="1531"/>
              <a:ext cx="344" cy="163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8" name="Freeform 46">
              <a:extLst>
                <a:ext uri="{FF2B5EF4-FFF2-40B4-BE49-F238E27FC236}">
                  <a16:creationId xmlns:a16="http://schemas.microsoft.com/office/drawing/2014/main" id="{DF3AE166-8502-46F5-8AD0-932B58EAFD0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592" y="1567"/>
              <a:ext cx="76" cy="77"/>
            </a:xfrm>
            <a:custGeom>
              <a:avLst/>
              <a:gdLst>
                <a:gd name="T0" fmla="*/ 30 w 76"/>
                <a:gd name="T1" fmla="*/ 0 h 77"/>
                <a:gd name="T2" fmla="*/ 47 w 76"/>
                <a:gd name="T3" fmla="*/ 0 h 77"/>
                <a:gd name="T4" fmla="*/ 76 w 76"/>
                <a:gd name="T5" fmla="*/ 77 h 77"/>
                <a:gd name="T6" fmla="*/ 58 w 76"/>
                <a:gd name="T7" fmla="*/ 77 h 77"/>
                <a:gd name="T8" fmla="*/ 53 w 76"/>
                <a:gd name="T9" fmla="*/ 60 h 77"/>
                <a:gd name="T10" fmla="*/ 24 w 76"/>
                <a:gd name="T11" fmla="*/ 60 h 77"/>
                <a:gd name="T12" fmla="*/ 18 w 76"/>
                <a:gd name="T13" fmla="*/ 77 h 77"/>
                <a:gd name="T14" fmla="*/ 0 w 76"/>
                <a:gd name="T15" fmla="*/ 77 h 77"/>
                <a:gd name="T16" fmla="*/ 30 w 76"/>
                <a:gd name="T17" fmla="*/ 0 h 77"/>
                <a:gd name="T18" fmla="*/ 28 w 76"/>
                <a:gd name="T19" fmla="*/ 48 h 77"/>
                <a:gd name="T20" fmla="*/ 48 w 76"/>
                <a:gd name="T21" fmla="*/ 48 h 77"/>
                <a:gd name="T22" fmla="*/ 39 w 76"/>
                <a:gd name="T23" fmla="*/ 19 h 77"/>
                <a:gd name="T24" fmla="*/ 39 w 76"/>
                <a:gd name="T25" fmla="*/ 19 h 77"/>
                <a:gd name="T26" fmla="*/ 28 w 76"/>
                <a:gd name="T27" fmla="*/ 48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6" h="77">
                  <a:moveTo>
                    <a:pt x="30" y="0"/>
                  </a:moveTo>
                  <a:lnTo>
                    <a:pt x="47" y="0"/>
                  </a:lnTo>
                  <a:lnTo>
                    <a:pt x="76" y="77"/>
                  </a:lnTo>
                  <a:lnTo>
                    <a:pt x="58" y="77"/>
                  </a:lnTo>
                  <a:lnTo>
                    <a:pt x="53" y="60"/>
                  </a:lnTo>
                  <a:lnTo>
                    <a:pt x="24" y="60"/>
                  </a:lnTo>
                  <a:lnTo>
                    <a:pt x="18" y="77"/>
                  </a:lnTo>
                  <a:lnTo>
                    <a:pt x="0" y="77"/>
                  </a:lnTo>
                  <a:lnTo>
                    <a:pt x="30" y="0"/>
                  </a:lnTo>
                  <a:close/>
                  <a:moveTo>
                    <a:pt x="28" y="48"/>
                  </a:moveTo>
                  <a:lnTo>
                    <a:pt x="48" y="48"/>
                  </a:lnTo>
                  <a:lnTo>
                    <a:pt x="39" y="19"/>
                  </a:lnTo>
                  <a:lnTo>
                    <a:pt x="39" y="19"/>
                  </a:lnTo>
                  <a:lnTo>
                    <a:pt x="28" y="4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9" name="Freeform 47">
              <a:extLst>
                <a:ext uri="{FF2B5EF4-FFF2-40B4-BE49-F238E27FC236}">
                  <a16:creationId xmlns:a16="http://schemas.microsoft.com/office/drawing/2014/main" id="{52B1C956-E0B9-457F-A6DC-4CDC128D56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72" y="1567"/>
              <a:ext cx="62" cy="77"/>
            </a:xfrm>
            <a:custGeom>
              <a:avLst/>
              <a:gdLst>
                <a:gd name="T0" fmla="*/ 0 w 72"/>
                <a:gd name="T1" fmla="*/ 0 h 91"/>
                <a:gd name="T2" fmla="*/ 41 w 72"/>
                <a:gd name="T3" fmla="*/ 0 h 91"/>
                <a:gd name="T4" fmla="*/ 72 w 72"/>
                <a:gd name="T5" fmla="*/ 29 h 91"/>
                <a:gd name="T6" fmla="*/ 41 w 72"/>
                <a:gd name="T7" fmla="*/ 58 h 91"/>
                <a:gd name="T8" fmla="*/ 20 w 72"/>
                <a:gd name="T9" fmla="*/ 58 h 91"/>
                <a:gd name="T10" fmla="*/ 20 w 72"/>
                <a:gd name="T11" fmla="*/ 91 h 91"/>
                <a:gd name="T12" fmla="*/ 0 w 72"/>
                <a:gd name="T13" fmla="*/ 91 h 91"/>
                <a:gd name="T14" fmla="*/ 0 w 72"/>
                <a:gd name="T15" fmla="*/ 0 h 91"/>
                <a:gd name="T16" fmla="*/ 20 w 72"/>
                <a:gd name="T17" fmla="*/ 43 h 91"/>
                <a:gd name="T18" fmla="*/ 35 w 72"/>
                <a:gd name="T19" fmla="*/ 43 h 91"/>
                <a:gd name="T20" fmla="*/ 53 w 72"/>
                <a:gd name="T21" fmla="*/ 29 h 91"/>
                <a:gd name="T22" fmla="*/ 35 w 72"/>
                <a:gd name="T23" fmla="*/ 16 h 91"/>
                <a:gd name="T24" fmla="*/ 20 w 72"/>
                <a:gd name="T25" fmla="*/ 16 h 91"/>
                <a:gd name="T26" fmla="*/ 20 w 72"/>
                <a:gd name="T27" fmla="*/ 43 h 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72" h="91">
                  <a:moveTo>
                    <a:pt x="0" y="0"/>
                  </a:moveTo>
                  <a:cubicBezTo>
                    <a:pt x="41" y="0"/>
                    <a:pt x="41" y="0"/>
                    <a:pt x="41" y="0"/>
                  </a:cubicBezTo>
                  <a:cubicBezTo>
                    <a:pt x="63" y="0"/>
                    <a:pt x="72" y="15"/>
                    <a:pt x="72" y="29"/>
                  </a:cubicBezTo>
                  <a:cubicBezTo>
                    <a:pt x="72" y="44"/>
                    <a:pt x="63" y="58"/>
                    <a:pt x="41" y="58"/>
                  </a:cubicBezTo>
                  <a:cubicBezTo>
                    <a:pt x="20" y="58"/>
                    <a:pt x="20" y="58"/>
                    <a:pt x="20" y="58"/>
                  </a:cubicBezTo>
                  <a:cubicBezTo>
                    <a:pt x="20" y="91"/>
                    <a:pt x="20" y="91"/>
                    <a:pt x="20" y="91"/>
                  </a:cubicBezTo>
                  <a:cubicBezTo>
                    <a:pt x="0" y="91"/>
                    <a:pt x="0" y="91"/>
                    <a:pt x="0" y="91"/>
                  </a:cubicBezTo>
                  <a:lnTo>
                    <a:pt x="0" y="0"/>
                  </a:lnTo>
                  <a:close/>
                  <a:moveTo>
                    <a:pt x="20" y="43"/>
                  </a:moveTo>
                  <a:cubicBezTo>
                    <a:pt x="35" y="43"/>
                    <a:pt x="35" y="43"/>
                    <a:pt x="35" y="43"/>
                  </a:cubicBezTo>
                  <a:cubicBezTo>
                    <a:pt x="44" y="43"/>
                    <a:pt x="53" y="41"/>
                    <a:pt x="53" y="29"/>
                  </a:cubicBezTo>
                  <a:cubicBezTo>
                    <a:pt x="53" y="18"/>
                    <a:pt x="44" y="16"/>
                    <a:pt x="35" y="16"/>
                  </a:cubicBezTo>
                  <a:cubicBezTo>
                    <a:pt x="20" y="16"/>
                    <a:pt x="20" y="16"/>
                    <a:pt x="20" y="16"/>
                  </a:cubicBezTo>
                  <a:lnTo>
                    <a:pt x="20" y="4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00" name="Freeform 48">
              <a:extLst>
                <a:ext uri="{FF2B5EF4-FFF2-40B4-BE49-F238E27FC236}">
                  <a16:creationId xmlns:a16="http://schemas.microsoft.com/office/drawing/2014/main" id="{C982163D-90AC-4B23-BA34-72E985ED607D}"/>
                </a:ext>
              </a:extLst>
            </p:cNvPr>
            <p:cNvSpPr>
              <a:spLocks/>
            </p:cNvSpPr>
            <p:nvPr/>
          </p:nvSpPr>
          <p:spPr bwMode="auto">
            <a:xfrm>
              <a:off x="742" y="1567"/>
              <a:ext cx="83" cy="77"/>
            </a:xfrm>
            <a:custGeom>
              <a:avLst/>
              <a:gdLst>
                <a:gd name="T0" fmla="*/ 0 w 83"/>
                <a:gd name="T1" fmla="*/ 0 h 77"/>
                <a:gd name="T2" fmla="*/ 23 w 83"/>
                <a:gd name="T3" fmla="*/ 0 h 77"/>
                <a:gd name="T4" fmla="*/ 42 w 83"/>
                <a:gd name="T5" fmla="*/ 54 h 77"/>
                <a:gd name="T6" fmla="*/ 42 w 83"/>
                <a:gd name="T7" fmla="*/ 54 h 77"/>
                <a:gd name="T8" fmla="*/ 59 w 83"/>
                <a:gd name="T9" fmla="*/ 0 h 77"/>
                <a:gd name="T10" fmla="*/ 83 w 83"/>
                <a:gd name="T11" fmla="*/ 0 h 77"/>
                <a:gd name="T12" fmla="*/ 83 w 83"/>
                <a:gd name="T13" fmla="*/ 77 h 77"/>
                <a:gd name="T14" fmla="*/ 67 w 83"/>
                <a:gd name="T15" fmla="*/ 77 h 77"/>
                <a:gd name="T16" fmla="*/ 67 w 83"/>
                <a:gd name="T17" fmla="*/ 23 h 77"/>
                <a:gd name="T18" fmla="*/ 67 w 83"/>
                <a:gd name="T19" fmla="*/ 23 h 77"/>
                <a:gd name="T20" fmla="*/ 48 w 83"/>
                <a:gd name="T21" fmla="*/ 77 h 77"/>
                <a:gd name="T22" fmla="*/ 35 w 83"/>
                <a:gd name="T23" fmla="*/ 77 h 77"/>
                <a:gd name="T24" fmla="*/ 16 w 83"/>
                <a:gd name="T25" fmla="*/ 23 h 77"/>
                <a:gd name="T26" fmla="*/ 16 w 83"/>
                <a:gd name="T27" fmla="*/ 23 h 77"/>
                <a:gd name="T28" fmla="*/ 16 w 83"/>
                <a:gd name="T29" fmla="*/ 77 h 77"/>
                <a:gd name="T30" fmla="*/ 0 w 83"/>
                <a:gd name="T31" fmla="*/ 77 h 77"/>
                <a:gd name="T32" fmla="*/ 0 w 83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3" h="77">
                  <a:moveTo>
                    <a:pt x="0" y="0"/>
                  </a:moveTo>
                  <a:lnTo>
                    <a:pt x="23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3" y="0"/>
                  </a:lnTo>
                  <a:lnTo>
                    <a:pt x="83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389" name="Group 388">
            <a:extLst>
              <a:ext uri="{FF2B5EF4-FFF2-40B4-BE49-F238E27FC236}">
                <a16:creationId xmlns:a16="http://schemas.microsoft.com/office/drawing/2014/main" id="{F3F83F62-C5D1-451F-9A3E-08B31110AB5D}"/>
              </a:ext>
            </a:extLst>
          </p:cNvPr>
          <p:cNvGrpSpPr/>
          <p:nvPr/>
        </p:nvGrpSpPr>
        <p:grpSpPr>
          <a:xfrm>
            <a:off x="7752172" y="8901848"/>
            <a:ext cx="342902" cy="167348"/>
            <a:chOff x="832363" y="1066800"/>
            <a:chExt cx="547175" cy="267040"/>
          </a:xfrm>
        </p:grpSpPr>
        <p:sp>
          <p:nvSpPr>
            <p:cNvPr id="390" name="Freeform 5">
              <a:extLst>
                <a:ext uri="{FF2B5EF4-FFF2-40B4-BE49-F238E27FC236}">
                  <a16:creationId xmlns:a16="http://schemas.microsoft.com/office/drawing/2014/main" id="{6875A3B7-1334-4BB6-A5A6-A7A8F6D4522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63" y="1075078"/>
              <a:ext cx="544513" cy="258762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1" name="AutoShape 10">
              <a:extLst>
                <a:ext uri="{FF2B5EF4-FFF2-40B4-BE49-F238E27FC236}">
                  <a16:creationId xmlns:a16="http://schemas.microsoft.com/office/drawing/2014/main" id="{D7E39626-4988-4AC8-8187-F441260ADF1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2" name="Freeform 13">
              <a:extLst>
                <a:ext uri="{FF2B5EF4-FFF2-40B4-BE49-F238E27FC236}">
                  <a16:creationId xmlns:a16="http://schemas.microsoft.com/office/drawing/2014/main" id="{A4A96D69-9C71-4F3C-9AA5-4C92992584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3" name="Freeform 14">
              <a:extLst>
                <a:ext uri="{FF2B5EF4-FFF2-40B4-BE49-F238E27FC236}">
                  <a16:creationId xmlns:a16="http://schemas.microsoft.com/office/drawing/2014/main" id="{3FB2FDD8-6C41-4E8C-A7AB-365FB713924D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394" name="Freeform 15">
              <a:extLst>
                <a:ext uri="{FF2B5EF4-FFF2-40B4-BE49-F238E27FC236}">
                  <a16:creationId xmlns:a16="http://schemas.microsoft.com/office/drawing/2014/main" id="{3E0887AA-A052-481E-A3D1-21F3D9886A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cxnSp>
        <p:nvCxnSpPr>
          <p:cNvPr id="636" name="Straight Connector 635">
            <a:extLst>
              <a:ext uri="{FF2B5EF4-FFF2-40B4-BE49-F238E27FC236}">
                <a16:creationId xmlns:a16="http://schemas.microsoft.com/office/drawing/2014/main" id="{3E413341-4789-4CBA-93E0-1A0600D9A47E}"/>
              </a:ext>
            </a:extLst>
          </p:cNvPr>
          <p:cNvCxnSpPr>
            <a:cxnSpLocks/>
          </p:cNvCxnSpPr>
          <p:nvPr/>
        </p:nvCxnSpPr>
        <p:spPr>
          <a:xfrm>
            <a:off x="6477851" y="8302707"/>
            <a:ext cx="1371191" cy="3193371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Straight Connector 651">
            <a:extLst>
              <a:ext uri="{FF2B5EF4-FFF2-40B4-BE49-F238E27FC236}">
                <a16:creationId xmlns:a16="http://schemas.microsoft.com/office/drawing/2014/main" id="{89654D8E-5B9C-48AE-A126-FBB9A894F6E5}"/>
              </a:ext>
            </a:extLst>
          </p:cNvPr>
          <p:cNvCxnSpPr>
            <a:cxnSpLocks/>
          </p:cNvCxnSpPr>
          <p:nvPr/>
        </p:nvCxnSpPr>
        <p:spPr>
          <a:xfrm flipV="1">
            <a:off x="8672175" y="9640260"/>
            <a:ext cx="1118986" cy="1860547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Rectangle: Rounded Corners 615">
            <a:extLst>
              <a:ext uri="{FF2B5EF4-FFF2-40B4-BE49-F238E27FC236}">
                <a16:creationId xmlns:a16="http://schemas.microsoft.com/office/drawing/2014/main" id="{CD10BFB4-680E-4BC8-BF5C-0084824A8A9B}"/>
              </a:ext>
            </a:extLst>
          </p:cNvPr>
          <p:cNvSpPr/>
          <p:nvPr/>
        </p:nvSpPr>
        <p:spPr>
          <a:xfrm>
            <a:off x="5341457" y="9943941"/>
            <a:ext cx="993652" cy="772003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17" name="Freeform 151">
            <a:extLst>
              <a:ext uri="{FF2B5EF4-FFF2-40B4-BE49-F238E27FC236}">
                <a16:creationId xmlns:a16="http://schemas.microsoft.com/office/drawing/2014/main" id="{A7D0CFE6-3D91-4B2E-8940-D96485430357}"/>
              </a:ext>
            </a:extLst>
          </p:cNvPr>
          <p:cNvSpPr>
            <a:spLocks noEditPoints="1"/>
          </p:cNvSpPr>
          <p:nvPr/>
        </p:nvSpPr>
        <p:spPr bwMode="auto">
          <a:xfrm>
            <a:off x="5426350" y="10319565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8" name="Freeform 270">
            <a:extLst>
              <a:ext uri="{FF2B5EF4-FFF2-40B4-BE49-F238E27FC236}">
                <a16:creationId xmlns:a16="http://schemas.microsoft.com/office/drawing/2014/main" id="{6BA151CE-9B9B-4B8A-B0B9-59FDBA98259C}"/>
              </a:ext>
            </a:extLst>
          </p:cNvPr>
          <p:cNvSpPr/>
          <p:nvPr/>
        </p:nvSpPr>
        <p:spPr>
          <a:xfrm rot="10800000">
            <a:off x="5393194" y="10245025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sp>
        <p:nvSpPr>
          <p:cNvPr id="620" name="Freeform 151">
            <a:extLst>
              <a:ext uri="{FF2B5EF4-FFF2-40B4-BE49-F238E27FC236}">
                <a16:creationId xmlns:a16="http://schemas.microsoft.com/office/drawing/2014/main" id="{16D52850-ED73-4FEE-9826-B6A5A704E4F7}"/>
              </a:ext>
            </a:extLst>
          </p:cNvPr>
          <p:cNvSpPr>
            <a:spLocks noEditPoints="1"/>
          </p:cNvSpPr>
          <p:nvPr/>
        </p:nvSpPr>
        <p:spPr bwMode="auto">
          <a:xfrm>
            <a:off x="5871216" y="10321753"/>
            <a:ext cx="383210" cy="351534"/>
          </a:xfrm>
          <a:custGeom>
            <a:avLst/>
            <a:gdLst>
              <a:gd name="T0" fmla="*/ 332 w 480"/>
              <a:gd name="T1" fmla="*/ 425 h 481"/>
              <a:gd name="T2" fmla="*/ 334 w 480"/>
              <a:gd name="T3" fmla="*/ 386 h 481"/>
              <a:gd name="T4" fmla="*/ 260 w 480"/>
              <a:gd name="T5" fmla="*/ 367 h 481"/>
              <a:gd name="T6" fmla="*/ 274 w 480"/>
              <a:gd name="T7" fmla="*/ 403 h 481"/>
              <a:gd name="T8" fmla="*/ 480 w 480"/>
              <a:gd name="T9" fmla="*/ 107 h 481"/>
              <a:gd name="T10" fmla="*/ 374 w 480"/>
              <a:gd name="T11" fmla="*/ 481 h 481"/>
              <a:gd name="T12" fmla="*/ 0 w 480"/>
              <a:gd name="T13" fmla="*/ 374 h 481"/>
              <a:gd name="T14" fmla="*/ 106 w 480"/>
              <a:gd name="T15" fmla="*/ 0 h 481"/>
              <a:gd name="T16" fmla="*/ 480 w 480"/>
              <a:gd name="T17" fmla="*/ 107 h 481"/>
              <a:gd name="T18" fmla="*/ 235 w 480"/>
              <a:gd name="T19" fmla="*/ 306 h 481"/>
              <a:gd name="T20" fmla="*/ 195 w 480"/>
              <a:gd name="T21" fmla="*/ 306 h 481"/>
              <a:gd name="T22" fmla="*/ 298 w 480"/>
              <a:gd name="T23" fmla="*/ 433 h 481"/>
              <a:gd name="T24" fmla="*/ 252 w 480"/>
              <a:gd name="T25" fmla="*/ 355 h 481"/>
              <a:gd name="T26" fmla="*/ 237 w 480"/>
              <a:gd name="T27" fmla="*/ 433 h 481"/>
              <a:gd name="T28" fmla="*/ 277 w 480"/>
              <a:gd name="T29" fmla="*/ 414 h 481"/>
              <a:gd name="T30" fmla="*/ 298 w 480"/>
              <a:gd name="T31" fmla="*/ 433 h 481"/>
              <a:gd name="T32" fmla="*/ 327 w 480"/>
              <a:gd name="T33" fmla="*/ 306 h 481"/>
              <a:gd name="T34" fmla="*/ 287 w 480"/>
              <a:gd name="T35" fmla="*/ 306 h 481"/>
              <a:gd name="T36" fmla="*/ 360 w 480"/>
              <a:gd name="T37" fmla="*/ 405 h 481"/>
              <a:gd name="T38" fmla="*/ 319 w 480"/>
              <a:gd name="T39" fmla="*/ 387 h 481"/>
              <a:gd name="T40" fmla="*/ 318 w 480"/>
              <a:gd name="T41" fmla="*/ 379 h 481"/>
              <a:gd name="T42" fmla="*/ 306 w 480"/>
              <a:gd name="T43" fmla="*/ 453 h 481"/>
              <a:gd name="T44" fmla="*/ 320 w 480"/>
              <a:gd name="T45" fmla="*/ 427 h 481"/>
              <a:gd name="T46" fmla="*/ 335 w 480"/>
              <a:gd name="T47" fmla="*/ 435 h 481"/>
              <a:gd name="T48" fmla="*/ 363 w 480"/>
              <a:gd name="T49" fmla="*/ 158 h 481"/>
              <a:gd name="T50" fmla="*/ 181 w 480"/>
              <a:gd name="T51" fmla="*/ 147 h 481"/>
              <a:gd name="T52" fmla="*/ 157 w 480"/>
              <a:gd name="T53" fmla="*/ 120 h 481"/>
              <a:gd name="T54" fmla="*/ 117 w 480"/>
              <a:gd name="T55" fmla="*/ 132 h 481"/>
              <a:gd name="T56" fmla="*/ 156 w 480"/>
              <a:gd name="T57" fmla="*/ 144 h 481"/>
              <a:gd name="T58" fmla="*/ 210 w 480"/>
              <a:gd name="T59" fmla="*/ 283 h 481"/>
              <a:gd name="T60" fmla="*/ 334 w 480"/>
              <a:gd name="T61" fmla="*/ 267 h 481"/>
              <a:gd name="T62" fmla="*/ 363 w 480"/>
              <a:gd name="T63" fmla="*/ 158 h 481"/>
              <a:gd name="T64" fmla="*/ 401 w 480"/>
              <a:gd name="T65" fmla="*/ 377 h 481"/>
              <a:gd name="T66" fmla="*/ 382 w 480"/>
              <a:gd name="T67" fmla="*/ 387 h 481"/>
              <a:gd name="T68" fmla="*/ 370 w 480"/>
              <a:gd name="T69" fmla="*/ 379 h 481"/>
              <a:gd name="T70" fmla="*/ 383 w 480"/>
              <a:gd name="T71" fmla="*/ 453 h 481"/>
              <a:gd name="T72" fmla="*/ 383 w 480"/>
              <a:gd name="T73" fmla="*/ 427 h 481"/>
              <a:gd name="T74" fmla="*/ 423 w 480"/>
              <a:gd name="T75" fmla="*/ 405 h 481"/>
              <a:gd name="T76" fmla="*/ 382 w 480"/>
              <a:gd name="T77" fmla="*/ 406 h 481"/>
              <a:gd name="T78" fmla="*/ 409 w 480"/>
              <a:gd name="T79" fmla="*/ 405 h 48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</a:cxnLst>
            <a:rect l="0" t="0" r="r" b="b"/>
            <a:pathLst>
              <a:path w="480" h="481">
                <a:moveTo>
                  <a:pt x="346" y="405"/>
                </a:moveTo>
                <a:cubicBezTo>
                  <a:pt x="346" y="419"/>
                  <a:pt x="342" y="425"/>
                  <a:pt x="332" y="425"/>
                </a:cubicBezTo>
                <a:cubicBezTo>
                  <a:pt x="324" y="425"/>
                  <a:pt x="319" y="420"/>
                  <a:pt x="319" y="406"/>
                </a:cubicBezTo>
                <a:cubicBezTo>
                  <a:pt x="319" y="393"/>
                  <a:pt x="325" y="386"/>
                  <a:pt x="334" y="386"/>
                </a:cubicBezTo>
                <a:cubicBezTo>
                  <a:pt x="342" y="386"/>
                  <a:pt x="346" y="392"/>
                  <a:pt x="346" y="405"/>
                </a:cubicBezTo>
                <a:close/>
                <a:moveTo>
                  <a:pt x="260" y="367"/>
                </a:moveTo>
                <a:cubicBezTo>
                  <a:pt x="247" y="403"/>
                  <a:pt x="247" y="403"/>
                  <a:pt x="247" y="403"/>
                </a:cubicBezTo>
                <a:cubicBezTo>
                  <a:pt x="274" y="403"/>
                  <a:pt x="274" y="403"/>
                  <a:pt x="274" y="403"/>
                </a:cubicBezTo>
                <a:cubicBezTo>
                  <a:pt x="260" y="367"/>
                  <a:pt x="260" y="367"/>
                  <a:pt x="260" y="367"/>
                </a:cubicBezTo>
                <a:close/>
                <a:moveTo>
                  <a:pt x="480" y="107"/>
                </a:moveTo>
                <a:cubicBezTo>
                  <a:pt x="480" y="374"/>
                  <a:pt x="480" y="374"/>
                  <a:pt x="480" y="374"/>
                </a:cubicBezTo>
                <a:cubicBezTo>
                  <a:pt x="480" y="433"/>
                  <a:pt x="432" y="481"/>
                  <a:pt x="374" y="481"/>
                </a:cubicBezTo>
                <a:cubicBezTo>
                  <a:pt x="106" y="481"/>
                  <a:pt x="106" y="481"/>
                  <a:pt x="106" y="481"/>
                </a:cubicBezTo>
                <a:cubicBezTo>
                  <a:pt x="48" y="481"/>
                  <a:pt x="0" y="433"/>
                  <a:pt x="0" y="374"/>
                </a:cubicBezTo>
                <a:cubicBezTo>
                  <a:pt x="0" y="107"/>
                  <a:pt x="0" y="107"/>
                  <a:pt x="0" y="107"/>
                </a:cubicBezTo>
                <a:cubicBezTo>
                  <a:pt x="0" y="48"/>
                  <a:pt x="48" y="0"/>
                  <a:pt x="106" y="0"/>
                </a:cubicBezTo>
                <a:cubicBezTo>
                  <a:pt x="374" y="0"/>
                  <a:pt x="374" y="0"/>
                  <a:pt x="374" y="0"/>
                </a:cubicBezTo>
                <a:cubicBezTo>
                  <a:pt x="432" y="0"/>
                  <a:pt x="480" y="48"/>
                  <a:pt x="480" y="107"/>
                </a:cubicBezTo>
                <a:close/>
                <a:moveTo>
                  <a:pt x="215" y="326"/>
                </a:moveTo>
                <a:cubicBezTo>
                  <a:pt x="226" y="326"/>
                  <a:pt x="235" y="317"/>
                  <a:pt x="235" y="306"/>
                </a:cubicBezTo>
                <a:cubicBezTo>
                  <a:pt x="235" y="296"/>
                  <a:pt x="226" y="287"/>
                  <a:pt x="215" y="287"/>
                </a:cubicBezTo>
                <a:cubicBezTo>
                  <a:pt x="204" y="287"/>
                  <a:pt x="195" y="296"/>
                  <a:pt x="195" y="306"/>
                </a:cubicBezTo>
                <a:cubicBezTo>
                  <a:pt x="195" y="317"/>
                  <a:pt x="204" y="326"/>
                  <a:pt x="215" y="326"/>
                </a:cubicBezTo>
                <a:close/>
                <a:moveTo>
                  <a:pt x="298" y="433"/>
                </a:moveTo>
                <a:cubicBezTo>
                  <a:pt x="269" y="355"/>
                  <a:pt x="269" y="355"/>
                  <a:pt x="269" y="355"/>
                </a:cubicBezTo>
                <a:cubicBezTo>
                  <a:pt x="252" y="355"/>
                  <a:pt x="252" y="355"/>
                  <a:pt x="252" y="355"/>
                </a:cubicBezTo>
                <a:cubicBezTo>
                  <a:pt x="223" y="433"/>
                  <a:pt x="223" y="433"/>
                  <a:pt x="223" y="433"/>
                </a:cubicBezTo>
                <a:cubicBezTo>
                  <a:pt x="237" y="433"/>
                  <a:pt x="237" y="433"/>
                  <a:pt x="237" y="433"/>
                </a:cubicBezTo>
                <a:cubicBezTo>
                  <a:pt x="244" y="414"/>
                  <a:pt x="244" y="414"/>
                  <a:pt x="244" y="414"/>
                </a:cubicBezTo>
                <a:cubicBezTo>
                  <a:pt x="277" y="414"/>
                  <a:pt x="277" y="414"/>
                  <a:pt x="277" y="414"/>
                </a:cubicBezTo>
                <a:cubicBezTo>
                  <a:pt x="284" y="433"/>
                  <a:pt x="284" y="433"/>
                  <a:pt x="284" y="433"/>
                </a:cubicBezTo>
                <a:lnTo>
                  <a:pt x="298" y="433"/>
                </a:lnTo>
                <a:close/>
                <a:moveTo>
                  <a:pt x="307" y="326"/>
                </a:moveTo>
                <a:cubicBezTo>
                  <a:pt x="318" y="326"/>
                  <a:pt x="327" y="317"/>
                  <a:pt x="327" y="306"/>
                </a:cubicBezTo>
                <a:cubicBezTo>
                  <a:pt x="327" y="296"/>
                  <a:pt x="318" y="287"/>
                  <a:pt x="307" y="287"/>
                </a:cubicBezTo>
                <a:cubicBezTo>
                  <a:pt x="296" y="287"/>
                  <a:pt x="287" y="296"/>
                  <a:pt x="287" y="306"/>
                </a:cubicBezTo>
                <a:cubicBezTo>
                  <a:pt x="287" y="317"/>
                  <a:pt x="296" y="326"/>
                  <a:pt x="307" y="326"/>
                </a:cubicBezTo>
                <a:close/>
                <a:moveTo>
                  <a:pt x="360" y="405"/>
                </a:moveTo>
                <a:cubicBezTo>
                  <a:pt x="360" y="384"/>
                  <a:pt x="349" y="377"/>
                  <a:pt x="338" y="377"/>
                </a:cubicBezTo>
                <a:cubicBezTo>
                  <a:pt x="328" y="377"/>
                  <a:pt x="322" y="382"/>
                  <a:pt x="319" y="387"/>
                </a:cubicBezTo>
                <a:cubicBezTo>
                  <a:pt x="319" y="387"/>
                  <a:pt x="319" y="387"/>
                  <a:pt x="319" y="387"/>
                </a:cubicBezTo>
                <a:cubicBezTo>
                  <a:pt x="318" y="379"/>
                  <a:pt x="318" y="379"/>
                  <a:pt x="318" y="379"/>
                </a:cubicBezTo>
                <a:cubicBezTo>
                  <a:pt x="306" y="379"/>
                  <a:pt x="306" y="379"/>
                  <a:pt x="306" y="379"/>
                </a:cubicBezTo>
                <a:cubicBezTo>
                  <a:pt x="306" y="453"/>
                  <a:pt x="306" y="453"/>
                  <a:pt x="306" y="453"/>
                </a:cubicBezTo>
                <a:cubicBezTo>
                  <a:pt x="320" y="453"/>
                  <a:pt x="320" y="453"/>
                  <a:pt x="320" y="453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0" y="427"/>
                  <a:pt x="320" y="427"/>
                  <a:pt x="320" y="427"/>
                </a:cubicBezTo>
                <a:cubicBezTo>
                  <a:pt x="323" y="432"/>
                  <a:pt x="329" y="435"/>
                  <a:pt x="335" y="435"/>
                </a:cubicBezTo>
                <a:cubicBezTo>
                  <a:pt x="351" y="435"/>
                  <a:pt x="360" y="424"/>
                  <a:pt x="360" y="405"/>
                </a:cubicBezTo>
                <a:close/>
                <a:moveTo>
                  <a:pt x="363" y="158"/>
                </a:moveTo>
                <a:cubicBezTo>
                  <a:pt x="363" y="152"/>
                  <a:pt x="358" y="147"/>
                  <a:pt x="351" y="147"/>
                </a:cubicBezTo>
                <a:cubicBezTo>
                  <a:pt x="181" y="147"/>
                  <a:pt x="181" y="147"/>
                  <a:pt x="181" y="147"/>
                </a:cubicBezTo>
                <a:cubicBezTo>
                  <a:pt x="179" y="137"/>
                  <a:pt x="179" y="137"/>
                  <a:pt x="179" y="137"/>
                </a:cubicBezTo>
                <a:cubicBezTo>
                  <a:pt x="176" y="127"/>
                  <a:pt x="167" y="120"/>
                  <a:pt x="157" y="120"/>
                </a:cubicBezTo>
                <a:cubicBezTo>
                  <a:pt x="129" y="120"/>
                  <a:pt x="129" y="120"/>
                  <a:pt x="129" y="120"/>
                </a:cubicBezTo>
                <a:cubicBezTo>
                  <a:pt x="122" y="120"/>
                  <a:pt x="117" y="125"/>
                  <a:pt x="117" y="132"/>
                </a:cubicBezTo>
                <a:cubicBezTo>
                  <a:pt x="117" y="139"/>
                  <a:pt x="122" y="144"/>
                  <a:pt x="129" y="144"/>
                </a:cubicBezTo>
                <a:cubicBezTo>
                  <a:pt x="156" y="144"/>
                  <a:pt x="156" y="144"/>
                  <a:pt x="156" y="144"/>
                </a:cubicBezTo>
                <a:cubicBezTo>
                  <a:pt x="188" y="267"/>
                  <a:pt x="188" y="267"/>
                  <a:pt x="188" y="267"/>
                </a:cubicBezTo>
                <a:cubicBezTo>
                  <a:pt x="191" y="276"/>
                  <a:pt x="200" y="283"/>
                  <a:pt x="210" y="283"/>
                </a:cubicBezTo>
                <a:cubicBezTo>
                  <a:pt x="312" y="283"/>
                  <a:pt x="312" y="283"/>
                  <a:pt x="312" y="283"/>
                </a:cubicBezTo>
                <a:cubicBezTo>
                  <a:pt x="322" y="283"/>
                  <a:pt x="331" y="276"/>
                  <a:pt x="334" y="267"/>
                </a:cubicBezTo>
                <a:cubicBezTo>
                  <a:pt x="361" y="169"/>
                  <a:pt x="361" y="169"/>
                  <a:pt x="361" y="169"/>
                </a:cubicBezTo>
                <a:cubicBezTo>
                  <a:pt x="362" y="164"/>
                  <a:pt x="363" y="161"/>
                  <a:pt x="363" y="158"/>
                </a:cubicBezTo>
                <a:close/>
                <a:moveTo>
                  <a:pt x="423" y="405"/>
                </a:moveTo>
                <a:cubicBezTo>
                  <a:pt x="423" y="384"/>
                  <a:pt x="412" y="377"/>
                  <a:pt x="401" y="377"/>
                </a:cubicBezTo>
                <a:cubicBezTo>
                  <a:pt x="391" y="377"/>
                  <a:pt x="385" y="382"/>
                  <a:pt x="383" y="387"/>
                </a:cubicBezTo>
                <a:cubicBezTo>
                  <a:pt x="382" y="387"/>
                  <a:pt x="382" y="387"/>
                  <a:pt x="382" y="387"/>
                </a:cubicBezTo>
                <a:cubicBezTo>
                  <a:pt x="381" y="379"/>
                  <a:pt x="381" y="379"/>
                  <a:pt x="381" y="379"/>
                </a:cubicBezTo>
                <a:cubicBezTo>
                  <a:pt x="370" y="379"/>
                  <a:pt x="370" y="379"/>
                  <a:pt x="370" y="379"/>
                </a:cubicBezTo>
                <a:cubicBezTo>
                  <a:pt x="370" y="453"/>
                  <a:pt x="370" y="453"/>
                  <a:pt x="370" y="453"/>
                </a:cubicBezTo>
                <a:cubicBezTo>
                  <a:pt x="383" y="453"/>
                  <a:pt x="383" y="453"/>
                  <a:pt x="383" y="453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3" y="427"/>
                  <a:pt x="383" y="427"/>
                  <a:pt x="383" y="427"/>
                </a:cubicBezTo>
                <a:cubicBezTo>
                  <a:pt x="386" y="432"/>
                  <a:pt x="392" y="435"/>
                  <a:pt x="399" y="435"/>
                </a:cubicBezTo>
                <a:cubicBezTo>
                  <a:pt x="414" y="435"/>
                  <a:pt x="423" y="424"/>
                  <a:pt x="423" y="405"/>
                </a:cubicBezTo>
                <a:close/>
                <a:moveTo>
                  <a:pt x="397" y="386"/>
                </a:moveTo>
                <a:cubicBezTo>
                  <a:pt x="388" y="386"/>
                  <a:pt x="382" y="393"/>
                  <a:pt x="382" y="406"/>
                </a:cubicBezTo>
                <a:cubicBezTo>
                  <a:pt x="382" y="420"/>
                  <a:pt x="387" y="425"/>
                  <a:pt x="396" y="425"/>
                </a:cubicBezTo>
                <a:cubicBezTo>
                  <a:pt x="405" y="425"/>
                  <a:pt x="409" y="419"/>
                  <a:pt x="409" y="405"/>
                </a:cubicBezTo>
                <a:cubicBezTo>
                  <a:pt x="409" y="392"/>
                  <a:pt x="405" y="386"/>
                  <a:pt x="397" y="386"/>
                </a:cubicBezTo>
                <a:close/>
              </a:path>
            </a:pathLst>
          </a:custGeom>
          <a:solidFill>
            <a:schemeClr val="bg1">
              <a:lumMod val="75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21" name="Freeform 270">
            <a:extLst>
              <a:ext uri="{FF2B5EF4-FFF2-40B4-BE49-F238E27FC236}">
                <a16:creationId xmlns:a16="http://schemas.microsoft.com/office/drawing/2014/main" id="{B57E237A-965B-43E8-B8C2-44CD329C5DF3}"/>
              </a:ext>
            </a:extLst>
          </p:cNvPr>
          <p:cNvSpPr/>
          <p:nvPr/>
        </p:nvSpPr>
        <p:spPr>
          <a:xfrm rot="10800000">
            <a:off x="5838060" y="10247213"/>
            <a:ext cx="448321" cy="158035"/>
          </a:xfrm>
          <a:custGeom>
            <a:avLst/>
            <a:gdLst>
              <a:gd name="connsiteX0" fmla="*/ 0 w 1539358"/>
              <a:gd name="connsiteY0" fmla="*/ 23091 h 254000"/>
              <a:gd name="connsiteX1" fmla="*/ 261691 w 1539358"/>
              <a:gd name="connsiteY1" fmla="*/ 254000 h 254000"/>
              <a:gd name="connsiteX2" fmla="*/ 1277667 w 1539358"/>
              <a:gd name="connsiteY2" fmla="*/ 254000 h 254000"/>
              <a:gd name="connsiteX3" fmla="*/ 1539358 w 1539358"/>
              <a:gd name="connsiteY3" fmla="*/ 0 h 254000"/>
              <a:gd name="connsiteX4" fmla="*/ 0 w 1539358"/>
              <a:gd name="connsiteY4" fmla="*/ 23091 h 254000"/>
              <a:gd name="connsiteX0" fmla="*/ 0 w 1553628"/>
              <a:gd name="connsiteY0" fmla="*/ 0 h 255882"/>
              <a:gd name="connsiteX1" fmla="*/ 275961 w 1553628"/>
              <a:gd name="connsiteY1" fmla="*/ 255882 h 255882"/>
              <a:gd name="connsiteX2" fmla="*/ 1291937 w 1553628"/>
              <a:gd name="connsiteY2" fmla="*/ 255882 h 255882"/>
              <a:gd name="connsiteX3" fmla="*/ 1553628 w 1553628"/>
              <a:gd name="connsiteY3" fmla="*/ 1882 h 255882"/>
              <a:gd name="connsiteX4" fmla="*/ 0 w 1553628"/>
              <a:gd name="connsiteY4" fmla="*/ 0 h 255882"/>
              <a:gd name="connsiteX0" fmla="*/ 0 w 1553628"/>
              <a:gd name="connsiteY0" fmla="*/ 0 h 258592"/>
              <a:gd name="connsiteX1" fmla="*/ 275961 w 1553628"/>
              <a:gd name="connsiteY1" fmla="*/ 255882 h 258592"/>
              <a:gd name="connsiteX2" fmla="*/ 1253654 w 1553628"/>
              <a:gd name="connsiteY2" fmla="*/ 258592 h 258592"/>
              <a:gd name="connsiteX3" fmla="*/ 1553628 w 1553628"/>
              <a:gd name="connsiteY3" fmla="*/ 1882 h 258592"/>
              <a:gd name="connsiteX4" fmla="*/ 0 w 1553628"/>
              <a:gd name="connsiteY4" fmla="*/ 0 h 258592"/>
              <a:gd name="connsiteX0" fmla="*/ 0 w 2080032"/>
              <a:gd name="connsiteY0" fmla="*/ 3538 h 262130"/>
              <a:gd name="connsiteX1" fmla="*/ 275961 w 2080032"/>
              <a:gd name="connsiteY1" fmla="*/ 259420 h 262130"/>
              <a:gd name="connsiteX2" fmla="*/ 1253654 w 2080032"/>
              <a:gd name="connsiteY2" fmla="*/ 262130 h 262130"/>
              <a:gd name="connsiteX3" fmla="*/ 2080032 w 2080032"/>
              <a:gd name="connsiteY3" fmla="*/ 0 h 262130"/>
              <a:gd name="connsiteX4" fmla="*/ 0 w 2080032"/>
              <a:gd name="connsiteY4" fmla="*/ 3538 h 262130"/>
              <a:gd name="connsiteX0" fmla="*/ 0 w 2616007"/>
              <a:gd name="connsiteY0" fmla="*/ 828 h 262130"/>
              <a:gd name="connsiteX1" fmla="*/ 811936 w 2616007"/>
              <a:gd name="connsiteY1" fmla="*/ 259420 h 262130"/>
              <a:gd name="connsiteX2" fmla="*/ 1789629 w 2616007"/>
              <a:gd name="connsiteY2" fmla="*/ 262130 h 262130"/>
              <a:gd name="connsiteX3" fmla="*/ 2616007 w 2616007"/>
              <a:gd name="connsiteY3" fmla="*/ 0 h 262130"/>
              <a:gd name="connsiteX4" fmla="*/ 0 w 2616007"/>
              <a:gd name="connsiteY4" fmla="*/ 828 h 2621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16007" h="262130">
                <a:moveTo>
                  <a:pt x="0" y="828"/>
                </a:moveTo>
                <a:lnTo>
                  <a:pt x="811936" y="259420"/>
                </a:lnTo>
                <a:lnTo>
                  <a:pt x="1789629" y="262130"/>
                </a:lnTo>
                <a:lnTo>
                  <a:pt x="2616007" y="0"/>
                </a:lnTo>
                <a:lnTo>
                  <a:pt x="0" y="828"/>
                </a:lnTo>
                <a:close/>
              </a:path>
            </a:pathLst>
          </a:custGeom>
          <a:gradFill flip="none" rotWithShape="1">
            <a:gsLst>
              <a:gs pos="0">
                <a:srgbClr val="777877"/>
              </a:gs>
              <a:gs pos="100000">
                <a:srgbClr val="FFFFFF">
                  <a:alpha val="0"/>
                </a:srgbClr>
              </a:gs>
            </a:gsLst>
            <a:lin ang="16200000" scaled="0"/>
            <a:tileRect/>
          </a:gradFill>
        </p:spPr>
        <p:txBody>
          <a:bodyPr vert="horz" wrap="square" lIns="182880" tIns="0" rIns="91440" bIns="0" rtlCol="0" anchor="ctr">
            <a:noAutofit/>
          </a:bodyPr>
          <a:lstStyle/>
          <a:p>
            <a:pPr algn="ctr">
              <a:lnSpc>
                <a:spcPct val="90000"/>
              </a:lnSpc>
              <a:defRPr/>
            </a:pPr>
            <a:r>
              <a:rPr lang="en-US" sz="2117" kern="0" cap="all" dirty="0">
                <a:solidFill>
                  <a:srgbClr val="FFFFFF"/>
                </a:solidFill>
                <a:effectLst>
                  <a:outerShdw blurRad="38100" dist="25400" dir="2700000" algn="tl">
                    <a:srgbClr val="000000">
                      <a:alpha val="0"/>
                    </a:srgbClr>
                  </a:outerShdw>
                </a:effectLst>
                <a:latin typeface="Arial"/>
                <a:cs typeface="Arial" panose="020B0604020202020204" pitchFamily="34" charset="0"/>
              </a:rPr>
              <a:t> </a:t>
            </a:r>
          </a:p>
        </p:txBody>
      </p:sp>
      <p:grpSp>
        <p:nvGrpSpPr>
          <p:cNvPr id="134" name="Group 133">
            <a:extLst>
              <a:ext uri="{FF2B5EF4-FFF2-40B4-BE49-F238E27FC236}">
                <a16:creationId xmlns:a16="http://schemas.microsoft.com/office/drawing/2014/main" id="{E8160CF9-F009-467B-A1A9-4FAAB8255824}"/>
              </a:ext>
            </a:extLst>
          </p:cNvPr>
          <p:cNvGrpSpPr/>
          <p:nvPr/>
        </p:nvGrpSpPr>
        <p:grpSpPr>
          <a:xfrm>
            <a:off x="3221130" y="9796686"/>
            <a:ext cx="1063162" cy="1059909"/>
            <a:chOff x="3160878" y="5773414"/>
            <a:chExt cx="1063162" cy="1059909"/>
          </a:xfrm>
        </p:grpSpPr>
        <p:sp>
          <p:nvSpPr>
            <p:cNvPr id="479" name="Freeform 270">
              <a:extLst>
                <a:ext uri="{FF2B5EF4-FFF2-40B4-BE49-F238E27FC236}">
                  <a16:creationId xmlns:a16="http://schemas.microsoft.com/office/drawing/2014/main" id="{F6766A2C-F091-423A-AA99-EBDAF2F5A3DB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625" name="Group 624">
              <a:extLst>
                <a:ext uri="{FF2B5EF4-FFF2-40B4-BE49-F238E27FC236}">
                  <a16:creationId xmlns:a16="http://schemas.microsoft.com/office/drawing/2014/main" id="{5B527EF0-3932-4F66-B81B-9A5F288D935A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626" name="Rectangle: Rounded Corners 625">
                <a:extLst>
                  <a:ext uri="{FF2B5EF4-FFF2-40B4-BE49-F238E27FC236}">
                    <a16:creationId xmlns:a16="http://schemas.microsoft.com/office/drawing/2014/main" id="{8C5417B8-903B-48CC-9960-8D109DF550E9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627" name="Freeform 151">
                <a:extLst>
                  <a:ext uri="{FF2B5EF4-FFF2-40B4-BE49-F238E27FC236}">
                    <a16:creationId xmlns:a16="http://schemas.microsoft.com/office/drawing/2014/main" id="{AA3B6815-7152-4D44-9DF9-86E0662F33F9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28" name="Freeform 270">
                <a:extLst>
                  <a:ext uri="{FF2B5EF4-FFF2-40B4-BE49-F238E27FC236}">
                    <a16:creationId xmlns:a16="http://schemas.microsoft.com/office/drawing/2014/main" id="{C9ECF094-4B90-442B-97E8-48C7C707A9CC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630" name="Freeform 151">
                <a:extLst>
                  <a:ext uri="{FF2B5EF4-FFF2-40B4-BE49-F238E27FC236}">
                    <a16:creationId xmlns:a16="http://schemas.microsoft.com/office/drawing/2014/main" id="{88BAFC60-3CCC-4BF9-95A2-D1A02DAB8A5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631" name="Freeform 270">
                <a:extLst>
                  <a:ext uri="{FF2B5EF4-FFF2-40B4-BE49-F238E27FC236}">
                    <a16:creationId xmlns:a16="http://schemas.microsoft.com/office/drawing/2014/main" id="{80FC3CFE-E5A2-4E65-8258-68064CA77610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sp>
        <p:nvSpPr>
          <p:cNvPr id="719" name="Rectangle: Rounded Corners 718">
            <a:extLst>
              <a:ext uri="{FF2B5EF4-FFF2-40B4-BE49-F238E27FC236}">
                <a16:creationId xmlns:a16="http://schemas.microsoft.com/office/drawing/2014/main" id="{42AAF2F8-909D-4C73-9F81-58E15B3363EC}"/>
              </a:ext>
            </a:extLst>
          </p:cNvPr>
          <p:cNvSpPr/>
          <p:nvPr/>
        </p:nvSpPr>
        <p:spPr>
          <a:xfrm>
            <a:off x="8499383" y="11635582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5" name="Rectangle: Rounded Corners 734">
            <a:extLst>
              <a:ext uri="{FF2B5EF4-FFF2-40B4-BE49-F238E27FC236}">
                <a16:creationId xmlns:a16="http://schemas.microsoft.com/office/drawing/2014/main" id="{5606BEB0-B7B1-4F50-9FF5-3ED25403ED23}"/>
              </a:ext>
            </a:extLst>
          </p:cNvPr>
          <p:cNvSpPr/>
          <p:nvPr/>
        </p:nvSpPr>
        <p:spPr>
          <a:xfrm>
            <a:off x="8546668" y="11832146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36" name="TextBox 735">
            <a:extLst>
              <a:ext uri="{FF2B5EF4-FFF2-40B4-BE49-F238E27FC236}">
                <a16:creationId xmlns:a16="http://schemas.microsoft.com/office/drawing/2014/main" id="{7902101E-748E-4B3D-8E1A-30BDDB63F732}"/>
              </a:ext>
            </a:extLst>
          </p:cNvPr>
          <p:cNvSpPr txBox="1"/>
          <p:nvPr/>
        </p:nvSpPr>
        <p:spPr>
          <a:xfrm>
            <a:off x="8453035" y="11718860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716" name="Rectangle: Rounded Corners 715">
            <a:extLst>
              <a:ext uri="{FF2B5EF4-FFF2-40B4-BE49-F238E27FC236}">
                <a16:creationId xmlns:a16="http://schemas.microsoft.com/office/drawing/2014/main" id="{E738C820-B85A-4B16-AEEB-39AF442231EA}"/>
              </a:ext>
            </a:extLst>
          </p:cNvPr>
          <p:cNvSpPr/>
          <p:nvPr/>
        </p:nvSpPr>
        <p:spPr>
          <a:xfrm>
            <a:off x="8495932" y="11624125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9" name="Flowchart: Connector 758">
            <a:extLst>
              <a:ext uri="{FF2B5EF4-FFF2-40B4-BE49-F238E27FC236}">
                <a16:creationId xmlns:a16="http://schemas.microsoft.com/office/drawing/2014/main" id="{9F4ED06B-F0B2-4249-ACCB-61A018489342}"/>
              </a:ext>
            </a:extLst>
          </p:cNvPr>
          <p:cNvSpPr/>
          <p:nvPr/>
        </p:nvSpPr>
        <p:spPr>
          <a:xfrm>
            <a:off x="5445552" y="7607401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760" name="Straight Connector 759">
            <a:extLst>
              <a:ext uri="{FF2B5EF4-FFF2-40B4-BE49-F238E27FC236}">
                <a16:creationId xmlns:a16="http://schemas.microsoft.com/office/drawing/2014/main" id="{2049A281-E31A-407A-92A2-8D2AE99DD460}"/>
              </a:ext>
            </a:extLst>
          </p:cNvPr>
          <p:cNvCxnSpPr>
            <a:cxnSpLocks/>
          </p:cNvCxnSpPr>
          <p:nvPr/>
        </p:nvCxnSpPr>
        <p:spPr>
          <a:xfrm>
            <a:off x="5454615" y="7623596"/>
            <a:ext cx="679546" cy="37909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61" name="Group 760">
            <a:extLst>
              <a:ext uri="{FF2B5EF4-FFF2-40B4-BE49-F238E27FC236}">
                <a16:creationId xmlns:a16="http://schemas.microsoft.com/office/drawing/2014/main" id="{4B6A75A0-B107-4B23-8CFC-458290FAEC82}"/>
              </a:ext>
            </a:extLst>
          </p:cNvPr>
          <p:cNvGrpSpPr/>
          <p:nvPr/>
        </p:nvGrpSpPr>
        <p:grpSpPr>
          <a:xfrm>
            <a:off x="6101667" y="7888258"/>
            <a:ext cx="468480" cy="454733"/>
            <a:chOff x="6461124" y="1623903"/>
            <a:chExt cx="413493" cy="401360"/>
          </a:xfrm>
        </p:grpSpPr>
        <p:sp>
          <p:nvSpPr>
            <p:cNvPr id="762" name="Freeform 51">
              <a:extLst>
                <a:ext uri="{FF2B5EF4-FFF2-40B4-BE49-F238E27FC236}">
                  <a16:creationId xmlns:a16="http://schemas.microsoft.com/office/drawing/2014/main" id="{BB31A32F-A335-49EB-96FE-A6BC9354DF2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61124" y="1623903"/>
              <a:ext cx="413493" cy="401360"/>
            </a:xfrm>
            <a:custGeom>
              <a:avLst/>
              <a:gdLst>
                <a:gd name="T0" fmla="*/ 1040 w 1139"/>
                <a:gd name="T1" fmla="*/ 248 h 1139"/>
                <a:gd name="T2" fmla="*/ 1019 w 1139"/>
                <a:gd name="T3" fmla="*/ 236 h 1139"/>
                <a:gd name="T4" fmla="*/ 1012 w 1139"/>
                <a:gd name="T5" fmla="*/ 211 h 1139"/>
                <a:gd name="T6" fmla="*/ 570 w 1139"/>
                <a:gd name="T7" fmla="*/ 0 h 1139"/>
                <a:gd name="T8" fmla="*/ 0 w 1139"/>
                <a:gd name="T9" fmla="*/ 569 h 1139"/>
                <a:gd name="T10" fmla="*/ 111 w 1139"/>
                <a:gd name="T11" fmla="*/ 907 h 1139"/>
                <a:gd name="T12" fmla="*/ 134 w 1139"/>
                <a:gd name="T13" fmla="*/ 923 h 1139"/>
                <a:gd name="T14" fmla="*/ 146 w 1139"/>
                <a:gd name="T15" fmla="*/ 949 h 1139"/>
                <a:gd name="T16" fmla="*/ 570 w 1139"/>
                <a:gd name="T17" fmla="*/ 1139 h 1139"/>
                <a:gd name="T18" fmla="*/ 1139 w 1139"/>
                <a:gd name="T19" fmla="*/ 569 h 1139"/>
                <a:gd name="T20" fmla="*/ 1040 w 1139"/>
                <a:gd name="T21" fmla="*/ 248 h 11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139" h="1139">
                  <a:moveTo>
                    <a:pt x="1040" y="248"/>
                  </a:moveTo>
                  <a:cubicBezTo>
                    <a:pt x="1019" y="236"/>
                    <a:pt x="1019" y="236"/>
                    <a:pt x="1019" y="236"/>
                  </a:cubicBezTo>
                  <a:cubicBezTo>
                    <a:pt x="1012" y="211"/>
                    <a:pt x="1012" y="211"/>
                    <a:pt x="1012" y="211"/>
                  </a:cubicBezTo>
                  <a:cubicBezTo>
                    <a:pt x="908" y="82"/>
                    <a:pt x="749" y="0"/>
                    <a:pt x="570" y="0"/>
                  </a:cubicBezTo>
                  <a:cubicBezTo>
                    <a:pt x="255" y="0"/>
                    <a:pt x="0" y="255"/>
                    <a:pt x="0" y="569"/>
                  </a:cubicBezTo>
                  <a:cubicBezTo>
                    <a:pt x="0" y="696"/>
                    <a:pt x="42" y="812"/>
                    <a:pt x="111" y="907"/>
                  </a:cubicBezTo>
                  <a:cubicBezTo>
                    <a:pt x="134" y="923"/>
                    <a:pt x="134" y="923"/>
                    <a:pt x="134" y="923"/>
                  </a:cubicBezTo>
                  <a:cubicBezTo>
                    <a:pt x="146" y="949"/>
                    <a:pt x="146" y="949"/>
                    <a:pt x="146" y="949"/>
                  </a:cubicBezTo>
                  <a:cubicBezTo>
                    <a:pt x="250" y="1066"/>
                    <a:pt x="401" y="1139"/>
                    <a:pt x="570" y="1139"/>
                  </a:cubicBezTo>
                  <a:cubicBezTo>
                    <a:pt x="884" y="1139"/>
                    <a:pt x="1139" y="884"/>
                    <a:pt x="1139" y="569"/>
                  </a:cubicBezTo>
                  <a:cubicBezTo>
                    <a:pt x="1139" y="450"/>
                    <a:pt x="1103" y="339"/>
                    <a:pt x="1040" y="248"/>
                  </a:cubicBezTo>
                  <a:close/>
                </a:path>
              </a:pathLst>
            </a:custGeom>
            <a:solidFill>
              <a:srgbClr val="D6010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  <p:sp>
          <p:nvSpPr>
            <p:cNvPr id="763" name="Freeform 52">
              <a:extLst>
                <a:ext uri="{FF2B5EF4-FFF2-40B4-BE49-F238E27FC236}">
                  <a16:creationId xmlns:a16="http://schemas.microsoft.com/office/drawing/2014/main" id="{64D1B3AF-E20D-4A68-9415-FBB95ADE9DC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25994" y="1665185"/>
              <a:ext cx="289456" cy="312005"/>
            </a:xfrm>
            <a:custGeom>
              <a:avLst/>
              <a:gdLst>
                <a:gd name="T0" fmla="*/ 970 w 1034"/>
                <a:gd name="T1" fmla="*/ 382 h 854"/>
                <a:gd name="T2" fmla="*/ 635 w 1034"/>
                <a:gd name="T3" fmla="*/ 262 h 854"/>
                <a:gd name="T4" fmla="*/ 663 w 1034"/>
                <a:gd name="T5" fmla="*/ 175 h 854"/>
                <a:gd name="T6" fmla="*/ 961 w 1034"/>
                <a:gd name="T7" fmla="*/ 198 h 854"/>
                <a:gd name="T8" fmla="*/ 979 w 1034"/>
                <a:gd name="T9" fmla="*/ 109 h 854"/>
                <a:gd name="T10" fmla="*/ 951 w 1034"/>
                <a:gd name="T11" fmla="*/ 72 h 854"/>
                <a:gd name="T12" fmla="*/ 826 w 1034"/>
                <a:gd name="T13" fmla="*/ 52 h 854"/>
                <a:gd name="T14" fmla="*/ 639 w 1034"/>
                <a:gd name="T15" fmla="*/ 35 h 854"/>
                <a:gd name="T16" fmla="*/ 491 w 1034"/>
                <a:gd name="T17" fmla="*/ 480 h 854"/>
                <a:gd name="T18" fmla="*/ 873 w 1034"/>
                <a:gd name="T19" fmla="*/ 687 h 854"/>
                <a:gd name="T20" fmla="*/ 746 w 1034"/>
                <a:gd name="T21" fmla="*/ 803 h 854"/>
                <a:gd name="T22" fmla="*/ 601 w 1034"/>
                <a:gd name="T23" fmla="*/ 739 h 854"/>
                <a:gd name="T24" fmla="*/ 534 w 1034"/>
                <a:gd name="T25" fmla="*/ 637 h 854"/>
                <a:gd name="T26" fmla="*/ 512 w 1034"/>
                <a:gd name="T27" fmla="*/ 641 h 854"/>
                <a:gd name="T28" fmla="*/ 462 w 1034"/>
                <a:gd name="T29" fmla="*/ 689 h 854"/>
                <a:gd name="T30" fmla="*/ 458 w 1034"/>
                <a:gd name="T31" fmla="*/ 714 h 854"/>
                <a:gd name="T32" fmla="*/ 503 w 1034"/>
                <a:gd name="T33" fmla="*/ 819 h 854"/>
                <a:gd name="T34" fmla="*/ 729 w 1034"/>
                <a:gd name="T35" fmla="*/ 848 h 854"/>
                <a:gd name="T36" fmla="*/ 921 w 1034"/>
                <a:gd name="T37" fmla="*/ 775 h 854"/>
                <a:gd name="T38" fmla="*/ 1031 w 1034"/>
                <a:gd name="T39" fmla="*/ 567 h 854"/>
                <a:gd name="T40" fmla="*/ 970 w 1034"/>
                <a:gd name="T41" fmla="*/ 382 h 854"/>
                <a:gd name="T42" fmla="*/ 308 w 1034"/>
                <a:gd name="T43" fmla="*/ 773 h 854"/>
                <a:gd name="T44" fmla="*/ 301 w 1034"/>
                <a:gd name="T45" fmla="*/ 724 h 854"/>
                <a:gd name="T46" fmla="*/ 295 w 1034"/>
                <a:gd name="T47" fmla="*/ 348 h 854"/>
                <a:gd name="T48" fmla="*/ 427 w 1034"/>
                <a:gd name="T49" fmla="*/ 346 h 854"/>
                <a:gd name="T50" fmla="*/ 491 w 1034"/>
                <a:gd name="T51" fmla="*/ 317 h 854"/>
                <a:gd name="T52" fmla="*/ 491 w 1034"/>
                <a:gd name="T53" fmla="*/ 272 h 854"/>
                <a:gd name="T54" fmla="*/ 297 w 1034"/>
                <a:gd name="T55" fmla="*/ 275 h 854"/>
                <a:gd name="T56" fmla="*/ 304 w 1034"/>
                <a:gd name="T57" fmla="*/ 122 h 854"/>
                <a:gd name="T58" fmla="*/ 352 w 1034"/>
                <a:gd name="T59" fmla="*/ 64 h 854"/>
                <a:gd name="T60" fmla="*/ 453 w 1034"/>
                <a:gd name="T61" fmla="*/ 92 h 854"/>
                <a:gd name="T62" fmla="*/ 506 w 1034"/>
                <a:gd name="T63" fmla="*/ 118 h 854"/>
                <a:gd name="T64" fmla="*/ 531 w 1034"/>
                <a:gd name="T65" fmla="*/ 115 h 854"/>
                <a:gd name="T66" fmla="*/ 563 w 1034"/>
                <a:gd name="T67" fmla="*/ 78 h 854"/>
                <a:gd name="T68" fmla="*/ 564 w 1034"/>
                <a:gd name="T69" fmla="*/ 62 h 854"/>
                <a:gd name="T70" fmla="*/ 497 w 1034"/>
                <a:gd name="T71" fmla="*/ 11 h 854"/>
                <a:gd name="T72" fmla="*/ 442 w 1034"/>
                <a:gd name="T73" fmla="*/ 0 h 854"/>
                <a:gd name="T74" fmla="*/ 417 w 1034"/>
                <a:gd name="T75" fmla="*/ 0 h 854"/>
                <a:gd name="T76" fmla="*/ 323 w 1034"/>
                <a:gd name="T77" fmla="*/ 16 h 854"/>
                <a:gd name="T78" fmla="*/ 88 w 1034"/>
                <a:gd name="T79" fmla="*/ 229 h 854"/>
                <a:gd name="T80" fmla="*/ 83 w 1034"/>
                <a:gd name="T81" fmla="*/ 286 h 854"/>
                <a:gd name="T82" fmla="*/ 4 w 1034"/>
                <a:gd name="T83" fmla="*/ 293 h 854"/>
                <a:gd name="T84" fmla="*/ 0 w 1034"/>
                <a:gd name="T85" fmla="*/ 358 h 854"/>
                <a:gd name="T86" fmla="*/ 80 w 1034"/>
                <a:gd name="T87" fmla="*/ 354 h 854"/>
                <a:gd name="T88" fmla="*/ 91 w 1034"/>
                <a:gd name="T89" fmla="*/ 708 h 854"/>
                <a:gd name="T90" fmla="*/ 93 w 1034"/>
                <a:gd name="T91" fmla="*/ 752 h 854"/>
                <a:gd name="T92" fmla="*/ 50 w 1034"/>
                <a:gd name="T93" fmla="*/ 768 h 854"/>
                <a:gd name="T94" fmla="*/ 85 w 1034"/>
                <a:gd name="T95" fmla="*/ 810 h 854"/>
                <a:gd name="T96" fmla="*/ 428 w 1034"/>
                <a:gd name="T97" fmla="*/ 843 h 854"/>
                <a:gd name="T98" fmla="*/ 427 w 1034"/>
                <a:gd name="T99" fmla="*/ 804 h 854"/>
                <a:gd name="T100" fmla="*/ 308 w 1034"/>
                <a:gd name="T101" fmla="*/ 773 h 8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034" h="854">
                  <a:moveTo>
                    <a:pt x="970" y="382"/>
                  </a:moveTo>
                  <a:cubicBezTo>
                    <a:pt x="916" y="323"/>
                    <a:pt x="824" y="274"/>
                    <a:pt x="635" y="262"/>
                  </a:cubicBezTo>
                  <a:cubicBezTo>
                    <a:pt x="645" y="232"/>
                    <a:pt x="654" y="204"/>
                    <a:pt x="663" y="175"/>
                  </a:cubicBezTo>
                  <a:cubicBezTo>
                    <a:pt x="776" y="179"/>
                    <a:pt x="876" y="187"/>
                    <a:pt x="961" y="198"/>
                  </a:cubicBezTo>
                  <a:cubicBezTo>
                    <a:pt x="968" y="167"/>
                    <a:pt x="972" y="137"/>
                    <a:pt x="979" y="109"/>
                  </a:cubicBezTo>
                  <a:cubicBezTo>
                    <a:pt x="970" y="96"/>
                    <a:pt x="961" y="84"/>
                    <a:pt x="951" y="72"/>
                  </a:cubicBezTo>
                  <a:cubicBezTo>
                    <a:pt x="911" y="67"/>
                    <a:pt x="870" y="57"/>
                    <a:pt x="826" y="52"/>
                  </a:cubicBezTo>
                  <a:cubicBezTo>
                    <a:pt x="767" y="44"/>
                    <a:pt x="706" y="38"/>
                    <a:pt x="639" y="35"/>
                  </a:cubicBezTo>
                  <a:cubicBezTo>
                    <a:pt x="597" y="160"/>
                    <a:pt x="545" y="318"/>
                    <a:pt x="491" y="480"/>
                  </a:cubicBezTo>
                  <a:cubicBezTo>
                    <a:pt x="771" y="504"/>
                    <a:pt x="879" y="580"/>
                    <a:pt x="873" y="687"/>
                  </a:cubicBezTo>
                  <a:cubicBezTo>
                    <a:pt x="868" y="744"/>
                    <a:pt x="815" y="797"/>
                    <a:pt x="746" y="803"/>
                  </a:cubicBezTo>
                  <a:cubicBezTo>
                    <a:pt x="663" y="808"/>
                    <a:pt x="626" y="775"/>
                    <a:pt x="601" y="739"/>
                  </a:cubicBezTo>
                  <a:cubicBezTo>
                    <a:pt x="579" y="706"/>
                    <a:pt x="557" y="673"/>
                    <a:pt x="534" y="637"/>
                  </a:cubicBezTo>
                  <a:cubicBezTo>
                    <a:pt x="528" y="627"/>
                    <a:pt x="520" y="633"/>
                    <a:pt x="512" y="641"/>
                  </a:cubicBezTo>
                  <a:cubicBezTo>
                    <a:pt x="495" y="657"/>
                    <a:pt x="479" y="673"/>
                    <a:pt x="462" y="689"/>
                  </a:cubicBezTo>
                  <a:cubicBezTo>
                    <a:pt x="451" y="698"/>
                    <a:pt x="454" y="706"/>
                    <a:pt x="458" y="714"/>
                  </a:cubicBezTo>
                  <a:cubicBezTo>
                    <a:pt x="473" y="751"/>
                    <a:pt x="488" y="785"/>
                    <a:pt x="503" y="819"/>
                  </a:cubicBezTo>
                  <a:cubicBezTo>
                    <a:pt x="527" y="834"/>
                    <a:pt x="642" y="854"/>
                    <a:pt x="729" y="848"/>
                  </a:cubicBezTo>
                  <a:cubicBezTo>
                    <a:pt x="787" y="843"/>
                    <a:pt x="860" y="820"/>
                    <a:pt x="921" y="775"/>
                  </a:cubicBezTo>
                  <a:cubicBezTo>
                    <a:pt x="981" y="728"/>
                    <a:pt x="1024" y="666"/>
                    <a:pt x="1031" y="567"/>
                  </a:cubicBezTo>
                  <a:cubicBezTo>
                    <a:pt x="1034" y="507"/>
                    <a:pt x="1023" y="441"/>
                    <a:pt x="970" y="382"/>
                  </a:cubicBezTo>
                  <a:close/>
                  <a:moveTo>
                    <a:pt x="308" y="773"/>
                  </a:moveTo>
                  <a:cubicBezTo>
                    <a:pt x="303" y="760"/>
                    <a:pt x="302" y="742"/>
                    <a:pt x="301" y="724"/>
                  </a:cubicBezTo>
                  <a:cubicBezTo>
                    <a:pt x="295" y="605"/>
                    <a:pt x="293" y="477"/>
                    <a:pt x="295" y="348"/>
                  </a:cubicBezTo>
                  <a:cubicBezTo>
                    <a:pt x="339" y="347"/>
                    <a:pt x="382" y="347"/>
                    <a:pt x="427" y="346"/>
                  </a:cubicBezTo>
                  <a:cubicBezTo>
                    <a:pt x="449" y="336"/>
                    <a:pt x="469" y="326"/>
                    <a:pt x="491" y="317"/>
                  </a:cubicBezTo>
                  <a:cubicBezTo>
                    <a:pt x="491" y="301"/>
                    <a:pt x="491" y="287"/>
                    <a:pt x="491" y="272"/>
                  </a:cubicBezTo>
                  <a:cubicBezTo>
                    <a:pt x="424" y="272"/>
                    <a:pt x="361" y="273"/>
                    <a:pt x="297" y="275"/>
                  </a:cubicBezTo>
                  <a:cubicBezTo>
                    <a:pt x="299" y="221"/>
                    <a:pt x="301" y="171"/>
                    <a:pt x="304" y="122"/>
                  </a:cubicBezTo>
                  <a:cubicBezTo>
                    <a:pt x="306" y="90"/>
                    <a:pt x="329" y="66"/>
                    <a:pt x="352" y="64"/>
                  </a:cubicBezTo>
                  <a:cubicBezTo>
                    <a:pt x="388" y="63"/>
                    <a:pt x="421" y="78"/>
                    <a:pt x="453" y="92"/>
                  </a:cubicBezTo>
                  <a:cubicBezTo>
                    <a:pt x="471" y="100"/>
                    <a:pt x="488" y="109"/>
                    <a:pt x="506" y="118"/>
                  </a:cubicBezTo>
                  <a:cubicBezTo>
                    <a:pt x="515" y="120"/>
                    <a:pt x="525" y="122"/>
                    <a:pt x="531" y="115"/>
                  </a:cubicBezTo>
                  <a:cubicBezTo>
                    <a:pt x="542" y="102"/>
                    <a:pt x="552" y="90"/>
                    <a:pt x="563" y="78"/>
                  </a:cubicBezTo>
                  <a:cubicBezTo>
                    <a:pt x="568" y="70"/>
                    <a:pt x="566" y="65"/>
                    <a:pt x="564" y="62"/>
                  </a:cubicBezTo>
                  <a:cubicBezTo>
                    <a:pt x="541" y="44"/>
                    <a:pt x="519" y="27"/>
                    <a:pt x="497" y="11"/>
                  </a:cubicBezTo>
                  <a:cubicBezTo>
                    <a:pt x="484" y="2"/>
                    <a:pt x="462" y="0"/>
                    <a:pt x="442" y="0"/>
                  </a:cubicBezTo>
                  <a:cubicBezTo>
                    <a:pt x="433" y="0"/>
                    <a:pt x="425" y="0"/>
                    <a:pt x="417" y="0"/>
                  </a:cubicBezTo>
                  <a:cubicBezTo>
                    <a:pt x="395" y="2"/>
                    <a:pt x="368" y="5"/>
                    <a:pt x="323" y="16"/>
                  </a:cubicBezTo>
                  <a:cubicBezTo>
                    <a:pt x="222" y="43"/>
                    <a:pt x="101" y="114"/>
                    <a:pt x="88" y="229"/>
                  </a:cubicBezTo>
                  <a:cubicBezTo>
                    <a:pt x="86" y="248"/>
                    <a:pt x="85" y="267"/>
                    <a:pt x="83" y="286"/>
                  </a:cubicBezTo>
                  <a:cubicBezTo>
                    <a:pt x="55" y="288"/>
                    <a:pt x="29" y="290"/>
                    <a:pt x="4" y="293"/>
                  </a:cubicBezTo>
                  <a:cubicBezTo>
                    <a:pt x="3" y="315"/>
                    <a:pt x="1" y="336"/>
                    <a:pt x="0" y="358"/>
                  </a:cubicBezTo>
                  <a:cubicBezTo>
                    <a:pt x="25" y="357"/>
                    <a:pt x="51" y="355"/>
                    <a:pt x="80" y="354"/>
                  </a:cubicBezTo>
                  <a:cubicBezTo>
                    <a:pt x="76" y="475"/>
                    <a:pt x="80" y="596"/>
                    <a:pt x="91" y="708"/>
                  </a:cubicBezTo>
                  <a:cubicBezTo>
                    <a:pt x="93" y="724"/>
                    <a:pt x="95" y="741"/>
                    <a:pt x="93" y="752"/>
                  </a:cubicBezTo>
                  <a:cubicBezTo>
                    <a:pt x="91" y="763"/>
                    <a:pt x="74" y="768"/>
                    <a:pt x="50" y="768"/>
                  </a:cubicBezTo>
                  <a:cubicBezTo>
                    <a:pt x="61" y="782"/>
                    <a:pt x="73" y="797"/>
                    <a:pt x="85" y="810"/>
                  </a:cubicBezTo>
                  <a:cubicBezTo>
                    <a:pt x="182" y="828"/>
                    <a:pt x="303" y="840"/>
                    <a:pt x="428" y="843"/>
                  </a:cubicBezTo>
                  <a:cubicBezTo>
                    <a:pt x="428" y="830"/>
                    <a:pt x="428" y="818"/>
                    <a:pt x="427" y="804"/>
                  </a:cubicBezTo>
                  <a:cubicBezTo>
                    <a:pt x="350" y="800"/>
                    <a:pt x="314" y="788"/>
                    <a:pt x="308" y="773"/>
                  </a:cubicBezTo>
                  <a:close/>
                </a:path>
              </a:pathLst>
            </a:custGeom>
            <a:solidFill>
              <a:srgbClr val="FFFFFE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2117" b="1" kern="0" dirty="0">
                <a:solidFill>
                  <a:srgbClr val="4D4F53"/>
                </a:solidFill>
                <a:latin typeface="Arial"/>
              </a:endParaRPr>
            </a:p>
          </p:txBody>
        </p:sp>
      </p:grpSp>
      <p:cxnSp>
        <p:nvCxnSpPr>
          <p:cNvPr id="349" name="Straight Connector 348">
            <a:extLst>
              <a:ext uri="{FF2B5EF4-FFF2-40B4-BE49-F238E27FC236}">
                <a16:creationId xmlns:a16="http://schemas.microsoft.com/office/drawing/2014/main" id="{B2984403-D78C-4407-A206-5B0FCF8C1A98}"/>
              </a:ext>
            </a:extLst>
          </p:cNvPr>
          <p:cNvCxnSpPr>
            <a:cxnSpLocks/>
          </p:cNvCxnSpPr>
          <p:nvPr/>
        </p:nvCxnSpPr>
        <p:spPr>
          <a:xfrm flipH="1" flipV="1">
            <a:off x="8091113" y="9764144"/>
            <a:ext cx="1274665" cy="1082701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TextBox 1027">
            <a:extLst>
              <a:ext uri="{FF2B5EF4-FFF2-40B4-BE49-F238E27FC236}">
                <a16:creationId xmlns:a16="http://schemas.microsoft.com/office/drawing/2014/main" id="{CF28B920-D54D-4B6A-87B9-1EA65A06D7DE}"/>
              </a:ext>
            </a:extLst>
          </p:cNvPr>
          <p:cNvSpPr txBox="1"/>
          <p:nvPr/>
        </p:nvSpPr>
        <p:spPr>
          <a:xfrm>
            <a:off x="10404050" y="5558106"/>
            <a:ext cx="6385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Clients</a:t>
            </a:r>
          </a:p>
        </p:txBody>
      </p:sp>
      <p:pic>
        <p:nvPicPr>
          <p:cNvPr id="2050" name="Picture 2" descr="Image result for docker">
            <a:extLst>
              <a:ext uri="{FF2B5EF4-FFF2-40B4-BE49-F238E27FC236}">
                <a16:creationId xmlns:a16="http://schemas.microsoft.com/office/drawing/2014/main" id="{A6BDF2F9-E507-47EB-A0FE-7631BC3545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0482" y="9916277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0" name="Picture 2" descr="Image result for docker">
            <a:extLst>
              <a:ext uri="{FF2B5EF4-FFF2-40B4-BE49-F238E27FC236}">
                <a16:creationId xmlns:a16="http://schemas.microsoft.com/office/drawing/2014/main" id="{A57F5329-9361-4392-807D-7479259B16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6144" y="9920579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1" name="Picture 2" descr="Image result for docker">
            <a:extLst>
              <a:ext uri="{FF2B5EF4-FFF2-40B4-BE49-F238E27FC236}">
                <a16:creationId xmlns:a16="http://schemas.microsoft.com/office/drawing/2014/main" id="{176AC88A-858B-4579-B1A5-F56E0442B4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1737" y="99288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2" name="Picture 2" descr="Image result for docker">
            <a:extLst>
              <a:ext uri="{FF2B5EF4-FFF2-40B4-BE49-F238E27FC236}">
                <a16:creationId xmlns:a16="http://schemas.microsoft.com/office/drawing/2014/main" id="{59570FE3-940F-47CF-964B-C870AC3733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72574" y="9923780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21" name="Straight Connector 420">
            <a:extLst>
              <a:ext uri="{FF2B5EF4-FFF2-40B4-BE49-F238E27FC236}">
                <a16:creationId xmlns:a16="http://schemas.microsoft.com/office/drawing/2014/main" id="{C8C927ED-C516-4F2E-A9CD-1AA50DE01B9A}"/>
              </a:ext>
            </a:extLst>
          </p:cNvPr>
          <p:cNvCxnSpPr>
            <a:cxnSpLocks/>
            <a:stCxn id="478" idx="0"/>
          </p:cNvCxnSpPr>
          <p:nvPr/>
        </p:nvCxnSpPr>
        <p:spPr>
          <a:xfrm flipV="1">
            <a:off x="8444503" y="9116874"/>
            <a:ext cx="1194595" cy="23792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traight Connector 427">
            <a:extLst>
              <a:ext uri="{FF2B5EF4-FFF2-40B4-BE49-F238E27FC236}">
                <a16:creationId xmlns:a16="http://schemas.microsoft.com/office/drawing/2014/main" id="{3DF8B5FC-55B2-4A56-9E98-1D6CDFED14A4}"/>
              </a:ext>
            </a:extLst>
          </p:cNvPr>
          <p:cNvCxnSpPr>
            <a:cxnSpLocks/>
            <a:endCxn id="151" idx="34"/>
          </p:cNvCxnSpPr>
          <p:nvPr/>
        </p:nvCxnSpPr>
        <p:spPr>
          <a:xfrm flipV="1">
            <a:off x="2857995" y="5402270"/>
            <a:ext cx="4623958" cy="921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2" name="TextBox 431">
            <a:extLst>
              <a:ext uri="{FF2B5EF4-FFF2-40B4-BE49-F238E27FC236}">
                <a16:creationId xmlns:a16="http://schemas.microsoft.com/office/drawing/2014/main" id="{F7FE9424-6AB4-460C-93B5-E01CE304580D}"/>
              </a:ext>
            </a:extLst>
          </p:cNvPr>
          <p:cNvSpPr txBox="1"/>
          <p:nvPr/>
        </p:nvSpPr>
        <p:spPr>
          <a:xfrm>
            <a:off x="8520038" y="11496815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cxnSp>
        <p:nvCxnSpPr>
          <p:cNvPr id="476" name="Straight Connector 475">
            <a:extLst>
              <a:ext uri="{FF2B5EF4-FFF2-40B4-BE49-F238E27FC236}">
                <a16:creationId xmlns:a16="http://schemas.microsoft.com/office/drawing/2014/main" id="{D93EB8DF-578A-46DF-89C5-B535C096C705}"/>
              </a:ext>
            </a:extLst>
          </p:cNvPr>
          <p:cNvCxnSpPr>
            <a:cxnSpLocks/>
          </p:cNvCxnSpPr>
          <p:nvPr/>
        </p:nvCxnSpPr>
        <p:spPr>
          <a:xfrm flipH="1" flipV="1">
            <a:off x="3962732" y="9342971"/>
            <a:ext cx="891071" cy="196999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traight Connector 476">
            <a:extLst>
              <a:ext uri="{FF2B5EF4-FFF2-40B4-BE49-F238E27FC236}">
                <a16:creationId xmlns:a16="http://schemas.microsoft.com/office/drawing/2014/main" id="{7E8934AB-8B21-4118-9662-A0A96764EC83}"/>
              </a:ext>
            </a:extLst>
          </p:cNvPr>
          <p:cNvCxnSpPr>
            <a:cxnSpLocks/>
          </p:cNvCxnSpPr>
          <p:nvPr/>
        </p:nvCxnSpPr>
        <p:spPr>
          <a:xfrm flipH="1" flipV="1">
            <a:off x="4850545" y="11314203"/>
            <a:ext cx="2850656" cy="65358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5CEEC94E-DA85-433F-851A-F4437D3379D0}"/>
              </a:ext>
            </a:extLst>
          </p:cNvPr>
          <p:cNvGrpSpPr/>
          <p:nvPr/>
        </p:nvGrpSpPr>
        <p:grpSpPr>
          <a:xfrm>
            <a:off x="7326319" y="4882415"/>
            <a:ext cx="1091569" cy="1110315"/>
            <a:chOff x="6471987" y="2607849"/>
            <a:chExt cx="1094788" cy="1094788"/>
          </a:xfrm>
        </p:grpSpPr>
        <p:sp>
          <p:nvSpPr>
            <p:cNvPr id="150" name="Oval 149">
              <a:extLst>
                <a:ext uri="{FF2B5EF4-FFF2-40B4-BE49-F238E27FC236}">
                  <a16:creationId xmlns:a16="http://schemas.microsoft.com/office/drawing/2014/main" id="{E912AB09-3B96-459E-82FB-84AA216100DE}"/>
                </a:ext>
              </a:extLst>
            </p:cNvPr>
            <p:cNvSpPr/>
            <p:nvPr/>
          </p:nvSpPr>
          <p:spPr>
            <a:xfrm>
              <a:off x="6546018" y="2655432"/>
              <a:ext cx="973731" cy="1011890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sz="1798" kern="0">
                <a:solidFill>
                  <a:prstClr val="white"/>
                </a:solidFill>
                <a:latin typeface="Arial"/>
              </a:endParaRPr>
            </a:p>
          </p:txBody>
        </p:sp>
        <p:sp>
          <p:nvSpPr>
            <p:cNvPr id="151" name="Freeform 35">
              <a:extLst>
                <a:ext uri="{FF2B5EF4-FFF2-40B4-BE49-F238E27FC236}">
                  <a16:creationId xmlns:a16="http://schemas.microsoft.com/office/drawing/2014/main" id="{0DB4B5D7-5BCE-4053-8FF3-CB9E305EA37D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471987" y="2607849"/>
              <a:ext cx="1094788" cy="1094788"/>
            </a:xfrm>
            <a:custGeom>
              <a:avLst/>
              <a:gdLst>
                <a:gd name="T0" fmla="*/ 0 w 519"/>
                <a:gd name="T1" fmla="*/ 259 h 519"/>
                <a:gd name="T2" fmla="*/ 519 w 519"/>
                <a:gd name="T3" fmla="*/ 259 h 519"/>
                <a:gd name="T4" fmla="*/ 398 w 519"/>
                <a:gd name="T5" fmla="*/ 84 h 519"/>
                <a:gd name="T6" fmla="*/ 432 w 519"/>
                <a:gd name="T7" fmla="*/ 118 h 519"/>
                <a:gd name="T8" fmla="*/ 476 w 519"/>
                <a:gd name="T9" fmla="*/ 226 h 519"/>
                <a:gd name="T10" fmla="*/ 465 w 519"/>
                <a:gd name="T11" fmla="*/ 193 h 519"/>
                <a:gd name="T12" fmla="*/ 443 w 519"/>
                <a:gd name="T13" fmla="*/ 182 h 519"/>
                <a:gd name="T14" fmla="*/ 413 w 519"/>
                <a:gd name="T15" fmla="*/ 153 h 519"/>
                <a:gd name="T16" fmla="*/ 373 w 519"/>
                <a:gd name="T17" fmla="*/ 157 h 519"/>
                <a:gd name="T18" fmla="*/ 387 w 519"/>
                <a:gd name="T19" fmla="*/ 122 h 519"/>
                <a:gd name="T20" fmla="*/ 399 w 519"/>
                <a:gd name="T21" fmla="*/ 91 h 519"/>
                <a:gd name="T22" fmla="*/ 369 w 519"/>
                <a:gd name="T23" fmla="*/ 75 h 519"/>
                <a:gd name="T24" fmla="*/ 383 w 519"/>
                <a:gd name="T25" fmla="*/ 106 h 519"/>
                <a:gd name="T26" fmla="*/ 362 w 519"/>
                <a:gd name="T27" fmla="*/ 98 h 519"/>
                <a:gd name="T28" fmla="*/ 326 w 519"/>
                <a:gd name="T29" fmla="*/ 91 h 519"/>
                <a:gd name="T30" fmla="*/ 270 w 519"/>
                <a:gd name="T31" fmla="*/ 77 h 519"/>
                <a:gd name="T32" fmla="*/ 241 w 519"/>
                <a:gd name="T33" fmla="*/ 126 h 519"/>
                <a:gd name="T34" fmla="*/ 291 w 519"/>
                <a:gd name="T35" fmla="*/ 95 h 519"/>
                <a:gd name="T36" fmla="*/ 322 w 519"/>
                <a:gd name="T37" fmla="*/ 177 h 519"/>
                <a:gd name="T38" fmla="*/ 293 w 519"/>
                <a:gd name="T39" fmla="*/ 157 h 519"/>
                <a:gd name="T40" fmla="*/ 252 w 519"/>
                <a:gd name="T41" fmla="*/ 183 h 519"/>
                <a:gd name="T42" fmla="*/ 184 w 519"/>
                <a:gd name="T43" fmla="*/ 235 h 519"/>
                <a:gd name="T44" fmla="*/ 170 w 519"/>
                <a:gd name="T45" fmla="*/ 238 h 519"/>
                <a:gd name="T46" fmla="*/ 121 w 519"/>
                <a:gd name="T47" fmla="*/ 265 h 519"/>
                <a:gd name="T48" fmla="*/ 141 w 519"/>
                <a:gd name="T49" fmla="*/ 289 h 519"/>
                <a:gd name="T50" fmla="*/ 151 w 519"/>
                <a:gd name="T51" fmla="*/ 325 h 519"/>
                <a:gd name="T52" fmla="*/ 258 w 519"/>
                <a:gd name="T53" fmla="*/ 359 h 519"/>
                <a:gd name="T54" fmla="*/ 238 w 519"/>
                <a:gd name="T55" fmla="*/ 425 h 519"/>
                <a:gd name="T56" fmla="*/ 233 w 519"/>
                <a:gd name="T57" fmla="*/ 484 h 519"/>
                <a:gd name="T58" fmla="*/ 187 w 519"/>
                <a:gd name="T59" fmla="*/ 483 h 519"/>
                <a:gd name="T60" fmla="*/ 105 w 519"/>
                <a:gd name="T61" fmla="*/ 408 h 519"/>
                <a:gd name="T62" fmla="*/ 101 w 519"/>
                <a:gd name="T63" fmla="*/ 342 h 519"/>
                <a:gd name="T64" fmla="*/ 128 w 519"/>
                <a:gd name="T65" fmla="*/ 301 h 519"/>
                <a:gd name="T66" fmla="*/ 89 w 519"/>
                <a:gd name="T67" fmla="*/ 208 h 519"/>
                <a:gd name="T68" fmla="*/ 74 w 519"/>
                <a:gd name="T69" fmla="*/ 243 h 519"/>
                <a:gd name="T70" fmla="*/ 92 w 519"/>
                <a:gd name="T71" fmla="*/ 150 h 519"/>
                <a:gd name="T72" fmla="*/ 106 w 519"/>
                <a:gd name="T73" fmla="*/ 93 h 519"/>
                <a:gd name="T74" fmla="*/ 217 w 519"/>
                <a:gd name="T75" fmla="*/ 54 h 519"/>
                <a:gd name="T76" fmla="*/ 242 w 519"/>
                <a:gd name="T77" fmla="*/ 54 h 519"/>
                <a:gd name="T78" fmla="*/ 294 w 519"/>
                <a:gd name="T79" fmla="*/ 50 h 519"/>
                <a:gd name="T80" fmla="*/ 421 w 519"/>
                <a:gd name="T81" fmla="*/ 423 h 519"/>
                <a:gd name="T82" fmla="*/ 423 w 519"/>
                <a:gd name="T83" fmla="*/ 399 h 519"/>
                <a:gd name="T84" fmla="*/ 402 w 519"/>
                <a:gd name="T85" fmla="*/ 324 h 519"/>
                <a:gd name="T86" fmla="*/ 348 w 519"/>
                <a:gd name="T87" fmla="*/ 251 h 519"/>
                <a:gd name="T88" fmla="*/ 381 w 519"/>
                <a:gd name="T89" fmla="*/ 205 h 519"/>
                <a:gd name="T90" fmla="*/ 435 w 519"/>
                <a:gd name="T91" fmla="*/ 201 h 519"/>
                <a:gd name="T92" fmla="*/ 474 w 519"/>
                <a:gd name="T93" fmla="*/ 237 h 519"/>
                <a:gd name="T94" fmla="*/ 488 w 519"/>
                <a:gd name="T95" fmla="*/ 285 h 5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519" h="519">
                  <a:moveTo>
                    <a:pt x="260" y="0"/>
                  </a:moveTo>
                  <a:cubicBezTo>
                    <a:pt x="116" y="0"/>
                    <a:pt x="0" y="116"/>
                    <a:pt x="0" y="259"/>
                  </a:cubicBezTo>
                  <a:cubicBezTo>
                    <a:pt x="0" y="403"/>
                    <a:pt x="116" y="519"/>
                    <a:pt x="260" y="519"/>
                  </a:cubicBezTo>
                  <a:cubicBezTo>
                    <a:pt x="403" y="519"/>
                    <a:pt x="519" y="403"/>
                    <a:pt x="519" y="259"/>
                  </a:cubicBezTo>
                  <a:cubicBezTo>
                    <a:pt x="519" y="116"/>
                    <a:pt x="403" y="0"/>
                    <a:pt x="260" y="0"/>
                  </a:cubicBezTo>
                  <a:close/>
                  <a:moveTo>
                    <a:pt x="398" y="84"/>
                  </a:moveTo>
                  <a:cubicBezTo>
                    <a:pt x="400" y="87"/>
                    <a:pt x="420" y="103"/>
                    <a:pt x="415" y="105"/>
                  </a:cubicBezTo>
                  <a:cubicBezTo>
                    <a:pt x="410" y="108"/>
                    <a:pt x="432" y="118"/>
                    <a:pt x="432" y="118"/>
                  </a:cubicBezTo>
                  <a:cubicBezTo>
                    <a:pt x="465" y="134"/>
                    <a:pt x="484" y="205"/>
                    <a:pt x="484" y="218"/>
                  </a:cubicBezTo>
                  <a:cubicBezTo>
                    <a:pt x="484" y="232"/>
                    <a:pt x="480" y="231"/>
                    <a:pt x="476" y="226"/>
                  </a:cubicBezTo>
                  <a:cubicBezTo>
                    <a:pt x="471" y="220"/>
                    <a:pt x="474" y="211"/>
                    <a:pt x="472" y="204"/>
                  </a:cubicBezTo>
                  <a:cubicBezTo>
                    <a:pt x="471" y="198"/>
                    <a:pt x="469" y="195"/>
                    <a:pt x="465" y="193"/>
                  </a:cubicBezTo>
                  <a:cubicBezTo>
                    <a:pt x="461" y="192"/>
                    <a:pt x="452" y="183"/>
                    <a:pt x="450" y="174"/>
                  </a:cubicBezTo>
                  <a:cubicBezTo>
                    <a:pt x="447" y="166"/>
                    <a:pt x="445" y="178"/>
                    <a:pt x="443" y="182"/>
                  </a:cubicBezTo>
                  <a:cubicBezTo>
                    <a:pt x="440" y="185"/>
                    <a:pt x="437" y="182"/>
                    <a:pt x="436" y="174"/>
                  </a:cubicBezTo>
                  <a:cubicBezTo>
                    <a:pt x="434" y="166"/>
                    <a:pt x="420" y="151"/>
                    <a:pt x="413" y="153"/>
                  </a:cubicBezTo>
                  <a:cubicBezTo>
                    <a:pt x="406" y="154"/>
                    <a:pt x="399" y="174"/>
                    <a:pt x="395" y="173"/>
                  </a:cubicBezTo>
                  <a:cubicBezTo>
                    <a:pt x="391" y="172"/>
                    <a:pt x="374" y="170"/>
                    <a:pt x="373" y="157"/>
                  </a:cubicBezTo>
                  <a:cubicBezTo>
                    <a:pt x="372" y="145"/>
                    <a:pt x="382" y="144"/>
                    <a:pt x="389" y="142"/>
                  </a:cubicBezTo>
                  <a:cubicBezTo>
                    <a:pt x="396" y="139"/>
                    <a:pt x="386" y="131"/>
                    <a:pt x="387" y="122"/>
                  </a:cubicBezTo>
                  <a:cubicBezTo>
                    <a:pt x="388" y="113"/>
                    <a:pt x="394" y="116"/>
                    <a:pt x="401" y="110"/>
                  </a:cubicBezTo>
                  <a:cubicBezTo>
                    <a:pt x="408" y="104"/>
                    <a:pt x="399" y="91"/>
                    <a:pt x="399" y="91"/>
                  </a:cubicBezTo>
                  <a:cubicBezTo>
                    <a:pt x="396" y="88"/>
                    <a:pt x="396" y="82"/>
                    <a:pt x="398" y="84"/>
                  </a:cubicBezTo>
                  <a:close/>
                  <a:moveTo>
                    <a:pt x="369" y="75"/>
                  </a:moveTo>
                  <a:cubicBezTo>
                    <a:pt x="372" y="69"/>
                    <a:pt x="386" y="85"/>
                    <a:pt x="389" y="90"/>
                  </a:cubicBezTo>
                  <a:cubicBezTo>
                    <a:pt x="391" y="94"/>
                    <a:pt x="392" y="108"/>
                    <a:pt x="383" y="106"/>
                  </a:cubicBezTo>
                  <a:cubicBezTo>
                    <a:pt x="374" y="105"/>
                    <a:pt x="378" y="98"/>
                    <a:pt x="376" y="95"/>
                  </a:cubicBezTo>
                  <a:cubicBezTo>
                    <a:pt x="374" y="93"/>
                    <a:pt x="365" y="105"/>
                    <a:pt x="362" y="98"/>
                  </a:cubicBezTo>
                  <a:cubicBezTo>
                    <a:pt x="359" y="91"/>
                    <a:pt x="369" y="75"/>
                    <a:pt x="369" y="75"/>
                  </a:cubicBezTo>
                  <a:close/>
                  <a:moveTo>
                    <a:pt x="326" y="91"/>
                  </a:moveTo>
                  <a:cubicBezTo>
                    <a:pt x="322" y="93"/>
                    <a:pt x="305" y="105"/>
                    <a:pt x="302" y="93"/>
                  </a:cubicBezTo>
                  <a:cubicBezTo>
                    <a:pt x="299" y="80"/>
                    <a:pt x="282" y="76"/>
                    <a:pt x="270" y="77"/>
                  </a:cubicBezTo>
                  <a:cubicBezTo>
                    <a:pt x="257" y="78"/>
                    <a:pt x="215" y="82"/>
                    <a:pt x="214" y="99"/>
                  </a:cubicBezTo>
                  <a:cubicBezTo>
                    <a:pt x="213" y="115"/>
                    <a:pt x="240" y="109"/>
                    <a:pt x="241" y="126"/>
                  </a:cubicBezTo>
                  <a:cubicBezTo>
                    <a:pt x="242" y="142"/>
                    <a:pt x="253" y="136"/>
                    <a:pt x="255" y="120"/>
                  </a:cubicBezTo>
                  <a:cubicBezTo>
                    <a:pt x="258" y="103"/>
                    <a:pt x="271" y="82"/>
                    <a:pt x="291" y="95"/>
                  </a:cubicBezTo>
                  <a:cubicBezTo>
                    <a:pt x="311" y="107"/>
                    <a:pt x="316" y="126"/>
                    <a:pt x="317" y="142"/>
                  </a:cubicBezTo>
                  <a:cubicBezTo>
                    <a:pt x="318" y="158"/>
                    <a:pt x="322" y="168"/>
                    <a:pt x="322" y="177"/>
                  </a:cubicBezTo>
                  <a:cubicBezTo>
                    <a:pt x="322" y="185"/>
                    <a:pt x="315" y="198"/>
                    <a:pt x="309" y="184"/>
                  </a:cubicBezTo>
                  <a:cubicBezTo>
                    <a:pt x="304" y="171"/>
                    <a:pt x="300" y="150"/>
                    <a:pt x="293" y="157"/>
                  </a:cubicBezTo>
                  <a:cubicBezTo>
                    <a:pt x="286" y="165"/>
                    <a:pt x="298" y="183"/>
                    <a:pt x="285" y="185"/>
                  </a:cubicBezTo>
                  <a:cubicBezTo>
                    <a:pt x="273" y="187"/>
                    <a:pt x="264" y="176"/>
                    <a:pt x="252" y="183"/>
                  </a:cubicBezTo>
                  <a:cubicBezTo>
                    <a:pt x="239" y="191"/>
                    <a:pt x="214" y="221"/>
                    <a:pt x="208" y="230"/>
                  </a:cubicBezTo>
                  <a:cubicBezTo>
                    <a:pt x="202" y="238"/>
                    <a:pt x="187" y="228"/>
                    <a:pt x="184" y="235"/>
                  </a:cubicBezTo>
                  <a:cubicBezTo>
                    <a:pt x="181" y="243"/>
                    <a:pt x="185" y="258"/>
                    <a:pt x="179" y="258"/>
                  </a:cubicBezTo>
                  <a:cubicBezTo>
                    <a:pt x="174" y="258"/>
                    <a:pt x="168" y="246"/>
                    <a:pt x="170" y="238"/>
                  </a:cubicBezTo>
                  <a:cubicBezTo>
                    <a:pt x="172" y="231"/>
                    <a:pt x="154" y="227"/>
                    <a:pt x="142" y="228"/>
                  </a:cubicBezTo>
                  <a:cubicBezTo>
                    <a:pt x="129" y="229"/>
                    <a:pt x="113" y="262"/>
                    <a:pt x="121" y="265"/>
                  </a:cubicBezTo>
                  <a:cubicBezTo>
                    <a:pt x="130" y="269"/>
                    <a:pt x="159" y="246"/>
                    <a:pt x="153" y="264"/>
                  </a:cubicBezTo>
                  <a:cubicBezTo>
                    <a:pt x="147" y="283"/>
                    <a:pt x="131" y="283"/>
                    <a:pt x="141" y="289"/>
                  </a:cubicBezTo>
                  <a:cubicBezTo>
                    <a:pt x="150" y="296"/>
                    <a:pt x="157" y="296"/>
                    <a:pt x="154" y="305"/>
                  </a:cubicBezTo>
                  <a:cubicBezTo>
                    <a:pt x="151" y="314"/>
                    <a:pt x="143" y="320"/>
                    <a:pt x="151" y="325"/>
                  </a:cubicBezTo>
                  <a:cubicBezTo>
                    <a:pt x="160" y="330"/>
                    <a:pt x="197" y="335"/>
                    <a:pt x="212" y="343"/>
                  </a:cubicBezTo>
                  <a:cubicBezTo>
                    <a:pt x="227" y="352"/>
                    <a:pt x="245" y="357"/>
                    <a:pt x="258" y="359"/>
                  </a:cubicBezTo>
                  <a:cubicBezTo>
                    <a:pt x="272" y="361"/>
                    <a:pt x="271" y="371"/>
                    <a:pt x="266" y="383"/>
                  </a:cubicBezTo>
                  <a:cubicBezTo>
                    <a:pt x="261" y="395"/>
                    <a:pt x="257" y="421"/>
                    <a:pt x="238" y="425"/>
                  </a:cubicBezTo>
                  <a:cubicBezTo>
                    <a:pt x="219" y="430"/>
                    <a:pt x="231" y="446"/>
                    <a:pt x="216" y="457"/>
                  </a:cubicBezTo>
                  <a:cubicBezTo>
                    <a:pt x="200" y="469"/>
                    <a:pt x="221" y="482"/>
                    <a:pt x="233" y="484"/>
                  </a:cubicBezTo>
                  <a:cubicBezTo>
                    <a:pt x="246" y="486"/>
                    <a:pt x="254" y="484"/>
                    <a:pt x="252" y="492"/>
                  </a:cubicBezTo>
                  <a:cubicBezTo>
                    <a:pt x="249" y="500"/>
                    <a:pt x="215" y="493"/>
                    <a:pt x="187" y="483"/>
                  </a:cubicBezTo>
                  <a:cubicBezTo>
                    <a:pt x="159" y="474"/>
                    <a:pt x="153" y="444"/>
                    <a:pt x="148" y="429"/>
                  </a:cubicBezTo>
                  <a:cubicBezTo>
                    <a:pt x="144" y="415"/>
                    <a:pt x="115" y="411"/>
                    <a:pt x="105" y="408"/>
                  </a:cubicBezTo>
                  <a:cubicBezTo>
                    <a:pt x="95" y="405"/>
                    <a:pt x="73" y="361"/>
                    <a:pt x="87" y="357"/>
                  </a:cubicBezTo>
                  <a:cubicBezTo>
                    <a:pt x="100" y="353"/>
                    <a:pt x="96" y="348"/>
                    <a:pt x="101" y="342"/>
                  </a:cubicBezTo>
                  <a:cubicBezTo>
                    <a:pt x="106" y="335"/>
                    <a:pt x="126" y="324"/>
                    <a:pt x="132" y="323"/>
                  </a:cubicBezTo>
                  <a:cubicBezTo>
                    <a:pt x="138" y="322"/>
                    <a:pt x="138" y="305"/>
                    <a:pt x="128" y="301"/>
                  </a:cubicBezTo>
                  <a:cubicBezTo>
                    <a:pt x="119" y="297"/>
                    <a:pt x="97" y="283"/>
                    <a:pt x="95" y="269"/>
                  </a:cubicBezTo>
                  <a:cubicBezTo>
                    <a:pt x="93" y="256"/>
                    <a:pt x="88" y="211"/>
                    <a:pt x="89" y="208"/>
                  </a:cubicBezTo>
                  <a:cubicBezTo>
                    <a:pt x="90" y="206"/>
                    <a:pt x="79" y="215"/>
                    <a:pt x="79" y="229"/>
                  </a:cubicBezTo>
                  <a:cubicBezTo>
                    <a:pt x="79" y="242"/>
                    <a:pt x="74" y="258"/>
                    <a:pt x="74" y="243"/>
                  </a:cubicBezTo>
                  <a:cubicBezTo>
                    <a:pt x="74" y="229"/>
                    <a:pt x="75" y="197"/>
                    <a:pt x="76" y="191"/>
                  </a:cubicBezTo>
                  <a:cubicBezTo>
                    <a:pt x="77" y="185"/>
                    <a:pt x="80" y="154"/>
                    <a:pt x="92" y="150"/>
                  </a:cubicBezTo>
                  <a:cubicBezTo>
                    <a:pt x="105" y="145"/>
                    <a:pt x="101" y="132"/>
                    <a:pt x="99" y="123"/>
                  </a:cubicBezTo>
                  <a:cubicBezTo>
                    <a:pt x="97" y="113"/>
                    <a:pt x="94" y="101"/>
                    <a:pt x="106" y="93"/>
                  </a:cubicBezTo>
                  <a:cubicBezTo>
                    <a:pt x="106" y="93"/>
                    <a:pt x="147" y="59"/>
                    <a:pt x="206" y="43"/>
                  </a:cubicBezTo>
                  <a:cubicBezTo>
                    <a:pt x="206" y="43"/>
                    <a:pt x="218" y="44"/>
                    <a:pt x="217" y="54"/>
                  </a:cubicBezTo>
                  <a:cubicBezTo>
                    <a:pt x="216" y="65"/>
                    <a:pt x="230" y="56"/>
                    <a:pt x="233" y="53"/>
                  </a:cubicBezTo>
                  <a:cubicBezTo>
                    <a:pt x="236" y="50"/>
                    <a:pt x="240" y="49"/>
                    <a:pt x="242" y="54"/>
                  </a:cubicBezTo>
                  <a:cubicBezTo>
                    <a:pt x="244" y="59"/>
                    <a:pt x="252" y="54"/>
                    <a:pt x="256" y="50"/>
                  </a:cubicBezTo>
                  <a:cubicBezTo>
                    <a:pt x="259" y="46"/>
                    <a:pt x="275" y="37"/>
                    <a:pt x="294" y="50"/>
                  </a:cubicBezTo>
                  <a:cubicBezTo>
                    <a:pt x="313" y="64"/>
                    <a:pt x="330" y="89"/>
                    <a:pt x="326" y="91"/>
                  </a:cubicBezTo>
                  <a:close/>
                  <a:moveTo>
                    <a:pt x="421" y="423"/>
                  </a:moveTo>
                  <a:cubicBezTo>
                    <a:pt x="421" y="423"/>
                    <a:pt x="412" y="432"/>
                    <a:pt x="407" y="427"/>
                  </a:cubicBezTo>
                  <a:cubicBezTo>
                    <a:pt x="403" y="422"/>
                    <a:pt x="417" y="411"/>
                    <a:pt x="423" y="399"/>
                  </a:cubicBezTo>
                  <a:cubicBezTo>
                    <a:pt x="429" y="387"/>
                    <a:pt x="438" y="344"/>
                    <a:pt x="437" y="332"/>
                  </a:cubicBezTo>
                  <a:cubicBezTo>
                    <a:pt x="436" y="320"/>
                    <a:pt x="417" y="317"/>
                    <a:pt x="402" y="324"/>
                  </a:cubicBezTo>
                  <a:cubicBezTo>
                    <a:pt x="387" y="331"/>
                    <a:pt x="353" y="306"/>
                    <a:pt x="348" y="289"/>
                  </a:cubicBezTo>
                  <a:cubicBezTo>
                    <a:pt x="344" y="272"/>
                    <a:pt x="347" y="257"/>
                    <a:pt x="348" y="251"/>
                  </a:cubicBezTo>
                  <a:cubicBezTo>
                    <a:pt x="348" y="246"/>
                    <a:pt x="356" y="228"/>
                    <a:pt x="365" y="227"/>
                  </a:cubicBezTo>
                  <a:cubicBezTo>
                    <a:pt x="365" y="227"/>
                    <a:pt x="381" y="217"/>
                    <a:pt x="381" y="205"/>
                  </a:cubicBezTo>
                  <a:cubicBezTo>
                    <a:pt x="381" y="193"/>
                    <a:pt x="395" y="185"/>
                    <a:pt x="406" y="185"/>
                  </a:cubicBezTo>
                  <a:cubicBezTo>
                    <a:pt x="417" y="185"/>
                    <a:pt x="433" y="188"/>
                    <a:pt x="435" y="201"/>
                  </a:cubicBezTo>
                  <a:cubicBezTo>
                    <a:pt x="436" y="215"/>
                    <a:pt x="445" y="218"/>
                    <a:pt x="453" y="220"/>
                  </a:cubicBezTo>
                  <a:cubicBezTo>
                    <a:pt x="461" y="222"/>
                    <a:pt x="473" y="232"/>
                    <a:pt x="474" y="237"/>
                  </a:cubicBezTo>
                  <a:cubicBezTo>
                    <a:pt x="475" y="243"/>
                    <a:pt x="485" y="245"/>
                    <a:pt x="487" y="246"/>
                  </a:cubicBezTo>
                  <a:cubicBezTo>
                    <a:pt x="490" y="247"/>
                    <a:pt x="494" y="253"/>
                    <a:pt x="488" y="285"/>
                  </a:cubicBezTo>
                  <a:cubicBezTo>
                    <a:pt x="483" y="317"/>
                    <a:pt x="461" y="384"/>
                    <a:pt x="421" y="423"/>
                  </a:cubicBezTo>
                  <a:close/>
                </a:path>
              </a:pathLst>
            </a:custGeom>
            <a:gradFill>
              <a:gsLst>
                <a:gs pos="0">
                  <a:srgbClr val="0194D2">
                    <a:lumMod val="5000"/>
                    <a:lumOff val="95000"/>
                  </a:srgbClr>
                </a:gs>
                <a:gs pos="14000">
                  <a:srgbClr val="0194D2">
                    <a:lumMod val="45000"/>
                    <a:lumOff val="55000"/>
                  </a:srgbClr>
                </a:gs>
                <a:gs pos="3000">
                  <a:srgbClr val="95DFFE"/>
                </a:gs>
                <a:gs pos="10000">
                  <a:srgbClr val="0194D2">
                    <a:lumMod val="45000"/>
                    <a:lumOff val="55000"/>
                  </a:srgbClr>
                </a:gs>
                <a:gs pos="77000">
                  <a:srgbClr val="004892">
                    <a:lumMod val="50000"/>
                  </a:srgbClr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392" tIns="45696" rIns="91392" bIns="45696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798" kern="0" dirty="0">
                <a:solidFill>
                  <a:prstClr val="black"/>
                </a:solidFill>
                <a:latin typeface="Arial"/>
              </a:endParaRPr>
            </a:p>
          </p:txBody>
        </p:sp>
      </p:grpSp>
      <p:sp>
        <p:nvSpPr>
          <p:cNvPr id="478" name="Rectangle: Rounded Corners 477">
            <a:extLst>
              <a:ext uri="{FF2B5EF4-FFF2-40B4-BE49-F238E27FC236}">
                <a16:creationId xmlns:a16="http://schemas.microsoft.com/office/drawing/2014/main" id="{7441FA55-87FD-4337-B141-BDCE37A3F612}"/>
              </a:ext>
            </a:extLst>
          </p:cNvPr>
          <p:cNvSpPr/>
          <p:nvPr/>
        </p:nvSpPr>
        <p:spPr>
          <a:xfrm>
            <a:off x="7701644" y="11496078"/>
            <a:ext cx="1485718" cy="912350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2" name="TextBox 481">
            <a:extLst>
              <a:ext uri="{FF2B5EF4-FFF2-40B4-BE49-F238E27FC236}">
                <a16:creationId xmlns:a16="http://schemas.microsoft.com/office/drawing/2014/main" id="{440E0C88-E2F1-4201-B7CF-78B66313DA90}"/>
              </a:ext>
            </a:extLst>
          </p:cNvPr>
          <p:cNvSpPr txBox="1"/>
          <p:nvPr/>
        </p:nvSpPr>
        <p:spPr>
          <a:xfrm>
            <a:off x="8478831" y="12038262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DCD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5753453F-72F2-4B7C-9DC9-5D411CE94087}"/>
              </a:ext>
            </a:extLst>
          </p:cNvPr>
          <p:cNvCxnSpPr>
            <a:cxnSpLocks/>
          </p:cNvCxnSpPr>
          <p:nvPr/>
        </p:nvCxnSpPr>
        <p:spPr>
          <a:xfrm flipV="1">
            <a:off x="7912171" y="9750329"/>
            <a:ext cx="9010" cy="174574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traight Connector 335">
            <a:extLst>
              <a:ext uri="{FF2B5EF4-FFF2-40B4-BE49-F238E27FC236}">
                <a16:creationId xmlns:a16="http://schemas.microsoft.com/office/drawing/2014/main" id="{9025865E-5DAD-4D81-BD8C-192139C612C5}"/>
              </a:ext>
            </a:extLst>
          </p:cNvPr>
          <p:cNvCxnSpPr>
            <a:cxnSpLocks/>
          </p:cNvCxnSpPr>
          <p:nvPr/>
        </p:nvCxnSpPr>
        <p:spPr>
          <a:xfrm>
            <a:off x="5764599" y="4755525"/>
            <a:ext cx="301859" cy="156998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8" name="Group 347">
            <a:extLst>
              <a:ext uri="{FF2B5EF4-FFF2-40B4-BE49-F238E27FC236}">
                <a16:creationId xmlns:a16="http://schemas.microsoft.com/office/drawing/2014/main" id="{90D14D51-EA8E-48D2-86DC-587DA51897E7}"/>
              </a:ext>
            </a:extLst>
          </p:cNvPr>
          <p:cNvGrpSpPr/>
          <p:nvPr/>
        </p:nvGrpSpPr>
        <p:grpSpPr>
          <a:xfrm rot="2847651">
            <a:off x="5546423" y="6285559"/>
            <a:ext cx="1241126" cy="654136"/>
            <a:chOff x="4532320" y="2666629"/>
            <a:chExt cx="1241126" cy="654136"/>
          </a:xfrm>
        </p:grpSpPr>
        <p:sp>
          <p:nvSpPr>
            <p:cNvPr id="351" name="Flowchart: Direct Access Storage 350">
              <a:extLst>
                <a:ext uri="{FF2B5EF4-FFF2-40B4-BE49-F238E27FC236}">
                  <a16:creationId xmlns:a16="http://schemas.microsoft.com/office/drawing/2014/main" id="{07FA0E5A-EA55-4322-8400-A6FE7CD5E8DA}"/>
                </a:ext>
              </a:extLst>
            </p:cNvPr>
            <p:cNvSpPr/>
            <p:nvPr/>
          </p:nvSpPr>
          <p:spPr>
            <a:xfrm rot="1798908">
              <a:off x="4634460" y="2834237"/>
              <a:ext cx="1138986" cy="486528"/>
            </a:xfrm>
            <a:prstGeom prst="flowChartMagneticDrum">
              <a:avLst/>
            </a:prstGeom>
            <a:solidFill>
              <a:srgbClr val="C00000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117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BD7E008C-2B7F-4B2C-97C8-1170725A6F75}"/>
                </a:ext>
              </a:extLst>
            </p:cNvPr>
            <p:cNvSpPr txBox="1"/>
            <p:nvPr/>
          </p:nvSpPr>
          <p:spPr>
            <a:xfrm rot="1814379">
              <a:off x="4532320" y="2666629"/>
              <a:ext cx="1079405" cy="652486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VPN </a:t>
              </a:r>
            </a:p>
            <a:p>
              <a:pPr algn="ctr" defTabSz="914418">
                <a:defRPr/>
              </a:pPr>
              <a:r>
                <a:rPr lang="en-US" sz="1100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IPsec</a:t>
              </a:r>
            </a:p>
          </p:txBody>
        </p:sp>
      </p:grpSp>
      <p:sp>
        <p:nvSpPr>
          <p:cNvPr id="522" name="Flowchart: Connector 521">
            <a:extLst>
              <a:ext uri="{FF2B5EF4-FFF2-40B4-BE49-F238E27FC236}">
                <a16:creationId xmlns:a16="http://schemas.microsoft.com/office/drawing/2014/main" id="{85810401-174B-468A-9441-591197084C3C}"/>
              </a:ext>
            </a:extLst>
          </p:cNvPr>
          <p:cNvSpPr/>
          <p:nvPr/>
        </p:nvSpPr>
        <p:spPr>
          <a:xfrm>
            <a:off x="6178566" y="7052340"/>
            <a:ext cx="82621" cy="70722"/>
          </a:xfrm>
          <a:prstGeom prst="flowChartConnector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cxnSp>
        <p:nvCxnSpPr>
          <p:cNvPr id="430" name="Straight Connector 429">
            <a:extLst>
              <a:ext uri="{FF2B5EF4-FFF2-40B4-BE49-F238E27FC236}">
                <a16:creationId xmlns:a16="http://schemas.microsoft.com/office/drawing/2014/main" id="{6B42EB70-935B-4A20-8BE7-15FCA3CAFB77}"/>
              </a:ext>
            </a:extLst>
          </p:cNvPr>
          <p:cNvCxnSpPr>
            <a:cxnSpLocks/>
            <a:endCxn id="762" idx="3"/>
          </p:cNvCxnSpPr>
          <p:nvPr/>
        </p:nvCxnSpPr>
        <p:spPr>
          <a:xfrm>
            <a:off x="6219878" y="7043150"/>
            <a:ext cx="116239" cy="845104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C033DCF4-3280-4646-A899-8269FD0E95D1}"/>
              </a:ext>
            </a:extLst>
          </p:cNvPr>
          <p:cNvGrpSpPr/>
          <p:nvPr/>
        </p:nvGrpSpPr>
        <p:grpSpPr>
          <a:xfrm>
            <a:off x="8064832" y="9068477"/>
            <a:ext cx="465192" cy="215444"/>
            <a:chOff x="8533517" y="2791219"/>
            <a:chExt cx="465192" cy="215444"/>
          </a:xfrm>
        </p:grpSpPr>
        <p:sp>
          <p:nvSpPr>
            <p:cNvPr id="514" name="AutoShape 43">
              <a:extLst>
                <a:ext uri="{FF2B5EF4-FFF2-40B4-BE49-F238E27FC236}">
                  <a16:creationId xmlns:a16="http://schemas.microsoft.com/office/drawing/2014/main" id="{3D76BE88-27F9-044B-8782-13FBC9D98F3B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4" name="Freeform 45">
              <a:extLst>
                <a:ext uri="{FF2B5EF4-FFF2-40B4-BE49-F238E27FC236}">
                  <a16:creationId xmlns:a16="http://schemas.microsoft.com/office/drawing/2014/main" id="{F8B40BE8-9FE5-674C-A7A7-69EE0BB2D9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E448C374-DBD7-0B43-B75F-F51609DE96DE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sp>
        <p:nvSpPr>
          <p:cNvPr id="526" name="Rounded Rectangle 38">
            <a:extLst>
              <a:ext uri="{FF2B5EF4-FFF2-40B4-BE49-F238E27FC236}">
                <a16:creationId xmlns:a16="http://schemas.microsoft.com/office/drawing/2014/main" id="{CCB11DA1-9C9B-9742-9FCC-4AB3CFFAC0C8}"/>
              </a:ext>
            </a:extLst>
          </p:cNvPr>
          <p:cNvSpPr/>
          <p:nvPr/>
        </p:nvSpPr>
        <p:spPr>
          <a:xfrm>
            <a:off x="11374434" y="8649755"/>
            <a:ext cx="1615076" cy="2026279"/>
          </a:xfrm>
          <a:prstGeom prst="roundRect">
            <a:avLst>
              <a:gd name="adj" fmla="val 8285"/>
            </a:avLst>
          </a:prstGeom>
          <a:solidFill>
            <a:schemeClr val="bg1"/>
          </a:solidFill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27" name="AutoShape 43">
            <a:extLst>
              <a:ext uri="{FF2B5EF4-FFF2-40B4-BE49-F238E27FC236}">
                <a16:creationId xmlns:a16="http://schemas.microsoft.com/office/drawing/2014/main" id="{16F194E1-28A4-314A-8723-95958E0F2FCA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1980548" y="9336123"/>
            <a:ext cx="342228" cy="162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AC15440D-3C34-BD4E-B037-F5E0B4873B63}"/>
              </a:ext>
            </a:extLst>
          </p:cNvPr>
          <p:cNvGrpSpPr/>
          <p:nvPr/>
        </p:nvGrpSpPr>
        <p:grpSpPr>
          <a:xfrm>
            <a:off x="11606608" y="8565297"/>
            <a:ext cx="1163264" cy="246221"/>
            <a:chOff x="3052527" y="4629656"/>
            <a:chExt cx="1163264" cy="246221"/>
          </a:xfrm>
        </p:grpSpPr>
        <p:sp>
          <p:nvSpPr>
            <p:cNvPr id="529" name="Rounded Rectangle 37">
              <a:extLst>
                <a:ext uri="{FF2B5EF4-FFF2-40B4-BE49-F238E27FC236}">
                  <a16:creationId xmlns:a16="http://schemas.microsoft.com/office/drawing/2014/main" id="{B4F28555-7838-3C49-8AF8-F94CE29029F1}"/>
                </a:ext>
              </a:extLst>
            </p:cNvPr>
            <p:cNvSpPr/>
            <p:nvPr/>
          </p:nvSpPr>
          <p:spPr>
            <a:xfrm>
              <a:off x="3052527" y="4642101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30" name="TextBox 529">
              <a:extLst>
                <a:ext uri="{FF2B5EF4-FFF2-40B4-BE49-F238E27FC236}">
                  <a16:creationId xmlns:a16="http://schemas.microsoft.com/office/drawing/2014/main" id="{C869BED9-B230-7646-AB1C-6CAA7859AC62}"/>
                </a:ext>
              </a:extLst>
            </p:cNvPr>
            <p:cNvSpPr txBox="1"/>
            <p:nvPr/>
          </p:nvSpPr>
          <p:spPr>
            <a:xfrm>
              <a:off x="3131845" y="4629656"/>
              <a:ext cx="101086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Paris DC</a:t>
              </a:r>
            </a:p>
          </p:txBody>
        </p:sp>
      </p:grpSp>
      <p:cxnSp>
        <p:nvCxnSpPr>
          <p:cNvPr id="531" name="Straight Connector 530">
            <a:extLst>
              <a:ext uri="{FF2B5EF4-FFF2-40B4-BE49-F238E27FC236}">
                <a16:creationId xmlns:a16="http://schemas.microsoft.com/office/drawing/2014/main" id="{8F435F75-7302-814D-9D66-BF018AA08793}"/>
              </a:ext>
            </a:extLst>
          </p:cNvPr>
          <p:cNvCxnSpPr>
            <a:cxnSpLocks/>
          </p:cNvCxnSpPr>
          <p:nvPr/>
        </p:nvCxnSpPr>
        <p:spPr>
          <a:xfrm flipV="1">
            <a:off x="12167990" y="8844523"/>
            <a:ext cx="11938" cy="994053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9DE1CD3C-92F9-BB4C-85ED-37E387F9F61B}"/>
              </a:ext>
            </a:extLst>
          </p:cNvPr>
          <p:cNvGrpSpPr/>
          <p:nvPr/>
        </p:nvGrpSpPr>
        <p:grpSpPr>
          <a:xfrm>
            <a:off x="11813097" y="8846043"/>
            <a:ext cx="342907" cy="167348"/>
            <a:chOff x="832358" y="1066800"/>
            <a:chExt cx="547180" cy="267040"/>
          </a:xfrm>
        </p:grpSpPr>
        <p:sp>
          <p:nvSpPr>
            <p:cNvPr id="533" name="Freeform 5">
              <a:extLst>
                <a:ext uri="{FF2B5EF4-FFF2-40B4-BE49-F238E27FC236}">
                  <a16:creationId xmlns:a16="http://schemas.microsoft.com/office/drawing/2014/main" id="{A2456896-7A84-9543-A219-593F363FBB0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358" y="1075079"/>
              <a:ext cx="544512" cy="258761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4" name="AutoShape 10">
              <a:extLst>
                <a:ext uri="{FF2B5EF4-FFF2-40B4-BE49-F238E27FC236}">
                  <a16:creationId xmlns:a16="http://schemas.microsoft.com/office/drawing/2014/main" id="{3CA2B034-41B5-2740-A978-F706EA4BA37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33439" y="1066800"/>
              <a:ext cx="546099" cy="2670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5" name="Freeform 13">
              <a:extLst>
                <a:ext uri="{FF2B5EF4-FFF2-40B4-BE49-F238E27FC236}">
                  <a16:creationId xmlns:a16="http://schemas.microsoft.com/office/drawing/2014/main" id="{955F0782-067C-4840-A010-972C287878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801" y="1133475"/>
              <a:ext cx="88900" cy="122238"/>
            </a:xfrm>
            <a:custGeom>
              <a:avLst/>
              <a:gdLst>
                <a:gd name="T0" fmla="*/ 0 w 56"/>
                <a:gd name="T1" fmla="*/ 0 h 77"/>
                <a:gd name="T2" fmla="*/ 17 w 56"/>
                <a:gd name="T3" fmla="*/ 0 h 77"/>
                <a:gd name="T4" fmla="*/ 17 w 56"/>
                <a:gd name="T5" fmla="*/ 63 h 77"/>
                <a:gd name="T6" fmla="*/ 56 w 56"/>
                <a:gd name="T7" fmla="*/ 63 h 77"/>
                <a:gd name="T8" fmla="*/ 56 w 56"/>
                <a:gd name="T9" fmla="*/ 77 h 77"/>
                <a:gd name="T10" fmla="*/ 0 w 56"/>
                <a:gd name="T11" fmla="*/ 77 h 77"/>
                <a:gd name="T12" fmla="*/ 0 w 56"/>
                <a:gd name="T1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6" h="77">
                  <a:moveTo>
                    <a:pt x="0" y="0"/>
                  </a:moveTo>
                  <a:lnTo>
                    <a:pt x="17" y="0"/>
                  </a:lnTo>
                  <a:lnTo>
                    <a:pt x="17" y="63"/>
                  </a:lnTo>
                  <a:lnTo>
                    <a:pt x="56" y="63"/>
                  </a:lnTo>
                  <a:lnTo>
                    <a:pt x="5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6" name="Freeform 14">
              <a:extLst>
                <a:ext uri="{FF2B5EF4-FFF2-40B4-BE49-F238E27FC236}">
                  <a16:creationId xmlns:a16="http://schemas.microsoft.com/office/drawing/2014/main" id="{A709B556-8E69-B44B-B10A-2605C5124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8701" y="1133475"/>
              <a:ext cx="101600" cy="122238"/>
            </a:xfrm>
            <a:custGeom>
              <a:avLst/>
              <a:gdLst>
                <a:gd name="T0" fmla="*/ 24 w 64"/>
                <a:gd name="T1" fmla="*/ 14 h 77"/>
                <a:gd name="T2" fmla="*/ 0 w 64"/>
                <a:gd name="T3" fmla="*/ 14 h 77"/>
                <a:gd name="T4" fmla="*/ 0 w 64"/>
                <a:gd name="T5" fmla="*/ 0 h 77"/>
                <a:gd name="T6" fmla="*/ 64 w 64"/>
                <a:gd name="T7" fmla="*/ 0 h 77"/>
                <a:gd name="T8" fmla="*/ 64 w 64"/>
                <a:gd name="T9" fmla="*/ 14 h 77"/>
                <a:gd name="T10" fmla="*/ 40 w 64"/>
                <a:gd name="T11" fmla="*/ 14 h 77"/>
                <a:gd name="T12" fmla="*/ 40 w 64"/>
                <a:gd name="T13" fmla="*/ 77 h 77"/>
                <a:gd name="T14" fmla="*/ 24 w 64"/>
                <a:gd name="T15" fmla="*/ 77 h 77"/>
                <a:gd name="T16" fmla="*/ 24 w 64"/>
                <a:gd name="T17" fmla="*/ 14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64" h="77">
                  <a:moveTo>
                    <a:pt x="24" y="14"/>
                  </a:moveTo>
                  <a:lnTo>
                    <a:pt x="0" y="14"/>
                  </a:lnTo>
                  <a:lnTo>
                    <a:pt x="0" y="0"/>
                  </a:lnTo>
                  <a:lnTo>
                    <a:pt x="64" y="0"/>
                  </a:lnTo>
                  <a:lnTo>
                    <a:pt x="64" y="14"/>
                  </a:lnTo>
                  <a:lnTo>
                    <a:pt x="40" y="14"/>
                  </a:lnTo>
                  <a:lnTo>
                    <a:pt x="40" y="77"/>
                  </a:lnTo>
                  <a:lnTo>
                    <a:pt x="24" y="77"/>
                  </a:lnTo>
                  <a:lnTo>
                    <a:pt x="2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537" name="Freeform 15">
              <a:extLst>
                <a:ext uri="{FF2B5EF4-FFF2-40B4-BE49-F238E27FC236}">
                  <a16:creationId xmlns:a16="http://schemas.microsoft.com/office/drawing/2014/main" id="{E532918C-6EAD-D94D-813A-ABD7A9905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1139826" y="1133475"/>
              <a:ext cx="133350" cy="122238"/>
            </a:xfrm>
            <a:custGeom>
              <a:avLst/>
              <a:gdLst>
                <a:gd name="T0" fmla="*/ 0 w 84"/>
                <a:gd name="T1" fmla="*/ 0 h 77"/>
                <a:gd name="T2" fmla="*/ 24 w 84"/>
                <a:gd name="T3" fmla="*/ 0 h 77"/>
                <a:gd name="T4" fmla="*/ 42 w 84"/>
                <a:gd name="T5" fmla="*/ 54 h 77"/>
                <a:gd name="T6" fmla="*/ 42 w 84"/>
                <a:gd name="T7" fmla="*/ 54 h 77"/>
                <a:gd name="T8" fmla="*/ 59 w 84"/>
                <a:gd name="T9" fmla="*/ 0 h 77"/>
                <a:gd name="T10" fmla="*/ 84 w 84"/>
                <a:gd name="T11" fmla="*/ 0 h 77"/>
                <a:gd name="T12" fmla="*/ 84 w 84"/>
                <a:gd name="T13" fmla="*/ 77 h 77"/>
                <a:gd name="T14" fmla="*/ 67 w 84"/>
                <a:gd name="T15" fmla="*/ 77 h 77"/>
                <a:gd name="T16" fmla="*/ 67 w 84"/>
                <a:gd name="T17" fmla="*/ 23 h 77"/>
                <a:gd name="T18" fmla="*/ 67 w 84"/>
                <a:gd name="T19" fmla="*/ 23 h 77"/>
                <a:gd name="T20" fmla="*/ 48 w 84"/>
                <a:gd name="T21" fmla="*/ 77 h 77"/>
                <a:gd name="T22" fmla="*/ 35 w 84"/>
                <a:gd name="T23" fmla="*/ 77 h 77"/>
                <a:gd name="T24" fmla="*/ 16 w 84"/>
                <a:gd name="T25" fmla="*/ 23 h 77"/>
                <a:gd name="T26" fmla="*/ 16 w 84"/>
                <a:gd name="T27" fmla="*/ 23 h 77"/>
                <a:gd name="T28" fmla="*/ 16 w 84"/>
                <a:gd name="T29" fmla="*/ 77 h 77"/>
                <a:gd name="T30" fmla="*/ 0 w 84"/>
                <a:gd name="T31" fmla="*/ 77 h 77"/>
                <a:gd name="T32" fmla="*/ 0 w 84"/>
                <a:gd name="T33" fmla="*/ 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4" h="77">
                  <a:moveTo>
                    <a:pt x="0" y="0"/>
                  </a:moveTo>
                  <a:lnTo>
                    <a:pt x="24" y="0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9" y="0"/>
                  </a:lnTo>
                  <a:lnTo>
                    <a:pt x="84" y="0"/>
                  </a:lnTo>
                  <a:lnTo>
                    <a:pt x="84" y="77"/>
                  </a:lnTo>
                  <a:lnTo>
                    <a:pt x="67" y="77"/>
                  </a:lnTo>
                  <a:lnTo>
                    <a:pt x="67" y="23"/>
                  </a:lnTo>
                  <a:lnTo>
                    <a:pt x="67" y="23"/>
                  </a:lnTo>
                  <a:lnTo>
                    <a:pt x="48" y="77"/>
                  </a:lnTo>
                  <a:lnTo>
                    <a:pt x="35" y="77"/>
                  </a:lnTo>
                  <a:lnTo>
                    <a:pt x="16" y="23"/>
                  </a:lnTo>
                  <a:lnTo>
                    <a:pt x="16" y="23"/>
                  </a:lnTo>
                  <a:lnTo>
                    <a:pt x="16" y="77"/>
                  </a:lnTo>
                  <a:lnTo>
                    <a:pt x="0" y="7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539" name="Freeform 53">
            <a:extLst>
              <a:ext uri="{FF2B5EF4-FFF2-40B4-BE49-F238E27FC236}">
                <a16:creationId xmlns:a16="http://schemas.microsoft.com/office/drawing/2014/main" id="{594189D4-1504-1841-AC53-AC79E55B78A4}"/>
              </a:ext>
            </a:extLst>
          </p:cNvPr>
          <p:cNvSpPr>
            <a:spLocks noEditPoints="1"/>
          </p:cNvSpPr>
          <p:nvPr/>
        </p:nvSpPr>
        <p:spPr bwMode="auto">
          <a:xfrm>
            <a:off x="13029749" y="8883682"/>
            <a:ext cx="75608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0" name="Freeform 54">
            <a:extLst>
              <a:ext uri="{FF2B5EF4-FFF2-40B4-BE49-F238E27FC236}">
                <a16:creationId xmlns:a16="http://schemas.microsoft.com/office/drawing/2014/main" id="{6D00FAF2-94F9-F749-90EA-C14740D72C3F}"/>
              </a:ext>
            </a:extLst>
          </p:cNvPr>
          <p:cNvSpPr>
            <a:spLocks/>
          </p:cNvSpPr>
          <p:nvPr/>
        </p:nvSpPr>
        <p:spPr bwMode="auto">
          <a:xfrm>
            <a:off x="13104363" y="8881691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1" name="Freeform 55">
            <a:extLst>
              <a:ext uri="{FF2B5EF4-FFF2-40B4-BE49-F238E27FC236}">
                <a16:creationId xmlns:a16="http://schemas.microsoft.com/office/drawing/2014/main" id="{DE4250C2-6E80-8140-95E6-860150026AD2}"/>
              </a:ext>
            </a:extLst>
          </p:cNvPr>
          <p:cNvSpPr>
            <a:spLocks/>
          </p:cNvSpPr>
          <p:nvPr/>
        </p:nvSpPr>
        <p:spPr bwMode="auto">
          <a:xfrm>
            <a:off x="13176987" y="8883682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542" name="Rectangle: Rounded Corners 234">
            <a:extLst>
              <a:ext uri="{FF2B5EF4-FFF2-40B4-BE49-F238E27FC236}">
                <a16:creationId xmlns:a16="http://schemas.microsoft.com/office/drawing/2014/main" id="{09BC55C9-E757-A449-9103-0B5E88DD6FAA}"/>
              </a:ext>
            </a:extLst>
          </p:cNvPr>
          <p:cNvSpPr/>
          <p:nvPr/>
        </p:nvSpPr>
        <p:spPr>
          <a:xfrm>
            <a:off x="11953161" y="9066824"/>
            <a:ext cx="463568" cy="436000"/>
          </a:xfrm>
          <a:prstGeom prst="roundRect">
            <a:avLst/>
          </a:prstGeom>
          <a:solidFill>
            <a:srgbClr val="004892"/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3" name="TextBox 542">
            <a:extLst>
              <a:ext uri="{FF2B5EF4-FFF2-40B4-BE49-F238E27FC236}">
                <a16:creationId xmlns:a16="http://schemas.microsoft.com/office/drawing/2014/main" id="{F11E5657-06FF-3C46-8167-FC51D189E887}"/>
              </a:ext>
            </a:extLst>
          </p:cNvPr>
          <p:cNvSpPr txBox="1"/>
          <p:nvPr/>
        </p:nvSpPr>
        <p:spPr>
          <a:xfrm>
            <a:off x="11936583" y="8904218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sp>
        <p:nvSpPr>
          <p:cNvPr id="544" name="Rectangle: Rounded Corners 236">
            <a:extLst>
              <a:ext uri="{FF2B5EF4-FFF2-40B4-BE49-F238E27FC236}">
                <a16:creationId xmlns:a16="http://schemas.microsoft.com/office/drawing/2014/main" id="{B4BD4D6E-2E87-9B4A-BB35-75980C7A4F8C}"/>
              </a:ext>
            </a:extLst>
          </p:cNvPr>
          <p:cNvSpPr/>
          <p:nvPr/>
        </p:nvSpPr>
        <p:spPr>
          <a:xfrm>
            <a:off x="11999936" y="9218551"/>
            <a:ext cx="382292" cy="213722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5" name="TextBox 544">
            <a:extLst>
              <a:ext uri="{FF2B5EF4-FFF2-40B4-BE49-F238E27FC236}">
                <a16:creationId xmlns:a16="http://schemas.microsoft.com/office/drawing/2014/main" id="{C93483A2-EF46-A740-B5AC-660F09C0A7A4}"/>
              </a:ext>
            </a:extLst>
          </p:cNvPr>
          <p:cNvSpPr txBox="1"/>
          <p:nvPr/>
        </p:nvSpPr>
        <p:spPr>
          <a:xfrm>
            <a:off x="11862010" y="9121372"/>
            <a:ext cx="689333" cy="443198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BIG-IP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78D60C7-C01C-024F-B043-941C01504771}"/>
              </a:ext>
            </a:extLst>
          </p:cNvPr>
          <p:cNvGrpSpPr/>
          <p:nvPr/>
        </p:nvGrpSpPr>
        <p:grpSpPr>
          <a:xfrm>
            <a:off x="12146983" y="8821293"/>
            <a:ext cx="465192" cy="215444"/>
            <a:chOff x="8533517" y="2791219"/>
            <a:chExt cx="465192" cy="215444"/>
          </a:xfrm>
        </p:grpSpPr>
        <p:sp>
          <p:nvSpPr>
            <p:cNvPr id="423" name="AutoShape 43">
              <a:extLst>
                <a:ext uri="{FF2B5EF4-FFF2-40B4-BE49-F238E27FC236}">
                  <a16:creationId xmlns:a16="http://schemas.microsoft.com/office/drawing/2014/main" id="{6F89A51B-2F52-A546-B21E-41CBA8BDE58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8569535" y="2810713"/>
              <a:ext cx="342230" cy="1621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24" name="Freeform 45">
              <a:extLst>
                <a:ext uri="{FF2B5EF4-FFF2-40B4-BE49-F238E27FC236}">
                  <a16:creationId xmlns:a16="http://schemas.microsoft.com/office/drawing/2014/main" id="{2B7A3242-055B-3949-92DB-757C768A254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5453" y="2816682"/>
              <a:ext cx="342230" cy="162160"/>
            </a:xfrm>
            <a:custGeom>
              <a:avLst/>
              <a:gdLst>
                <a:gd name="T0" fmla="*/ 403 w 403"/>
                <a:gd name="T1" fmla="*/ 147 h 191"/>
                <a:gd name="T2" fmla="*/ 359 w 403"/>
                <a:gd name="T3" fmla="*/ 191 h 191"/>
                <a:gd name="T4" fmla="*/ 44 w 403"/>
                <a:gd name="T5" fmla="*/ 191 h 191"/>
                <a:gd name="T6" fmla="*/ 0 w 403"/>
                <a:gd name="T7" fmla="*/ 147 h 191"/>
                <a:gd name="T8" fmla="*/ 0 w 403"/>
                <a:gd name="T9" fmla="*/ 44 h 191"/>
                <a:gd name="T10" fmla="*/ 44 w 403"/>
                <a:gd name="T11" fmla="*/ 0 h 191"/>
                <a:gd name="T12" fmla="*/ 359 w 403"/>
                <a:gd name="T13" fmla="*/ 0 h 191"/>
                <a:gd name="T14" fmla="*/ 403 w 403"/>
                <a:gd name="T15" fmla="*/ 44 h 191"/>
                <a:gd name="T16" fmla="*/ 403 w 403"/>
                <a:gd name="T17" fmla="*/ 147 h 1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403" h="191">
                  <a:moveTo>
                    <a:pt x="403" y="147"/>
                  </a:moveTo>
                  <a:cubicBezTo>
                    <a:pt x="403" y="171"/>
                    <a:pt x="383" y="191"/>
                    <a:pt x="359" y="191"/>
                  </a:cubicBezTo>
                  <a:cubicBezTo>
                    <a:pt x="44" y="191"/>
                    <a:pt x="44" y="191"/>
                    <a:pt x="44" y="191"/>
                  </a:cubicBezTo>
                  <a:cubicBezTo>
                    <a:pt x="20" y="191"/>
                    <a:pt x="0" y="171"/>
                    <a:pt x="0" y="147"/>
                  </a:cubicBezTo>
                  <a:cubicBezTo>
                    <a:pt x="0" y="44"/>
                    <a:pt x="0" y="44"/>
                    <a:pt x="0" y="44"/>
                  </a:cubicBezTo>
                  <a:cubicBezTo>
                    <a:pt x="0" y="20"/>
                    <a:pt x="20" y="0"/>
                    <a:pt x="44" y="0"/>
                  </a:cubicBezTo>
                  <a:cubicBezTo>
                    <a:pt x="359" y="0"/>
                    <a:pt x="359" y="0"/>
                    <a:pt x="359" y="0"/>
                  </a:cubicBezTo>
                  <a:cubicBezTo>
                    <a:pt x="383" y="0"/>
                    <a:pt x="403" y="20"/>
                    <a:pt x="403" y="44"/>
                  </a:cubicBezTo>
                  <a:lnTo>
                    <a:pt x="403" y="147"/>
                  </a:lnTo>
                  <a:close/>
                </a:path>
              </a:pathLst>
            </a:custGeom>
            <a:solidFill>
              <a:srgbClr val="073E7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0" tIns="0" rIns="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600" b="1" kern="0" dirty="0">
                <a:solidFill>
                  <a:schemeClr val="bg1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11E5BC14-3529-274B-9BCD-BB29DC438433}"/>
                </a:ext>
              </a:extLst>
            </p:cNvPr>
            <p:cNvSpPr/>
            <p:nvPr/>
          </p:nvSpPr>
          <p:spPr>
            <a:xfrm>
              <a:off x="8533517" y="2791219"/>
              <a:ext cx="46519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sz="800" b="1" kern="0" dirty="0">
                  <a:solidFill>
                    <a:schemeClr val="bg1"/>
                  </a:solidFill>
                  <a:latin typeface="Arial"/>
                  <a:cs typeface="Arial" panose="020B0604020202020204" pitchFamily="34" charset="0"/>
                </a:rPr>
                <a:t>SSLO</a:t>
              </a:r>
            </a:p>
          </p:txBody>
        </p:sp>
      </p:grpSp>
      <p:cxnSp>
        <p:nvCxnSpPr>
          <p:cNvPr id="556" name="Straight Connector 555">
            <a:extLst>
              <a:ext uri="{FF2B5EF4-FFF2-40B4-BE49-F238E27FC236}">
                <a16:creationId xmlns:a16="http://schemas.microsoft.com/office/drawing/2014/main" id="{03757A79-D7F6-D040-9958-67F88815518B}"/>
              </a:ext>
            </a:extLst>
          </p:cNvPr>
          <p:cNvCxnSpPr>
            <a:cxnSpLocks/>
          </p:cNvCxnSpPr>
          <p:nvPr/>
        </p:nvCxnSpPr>
        <p:spPr>
          <a:xfrm flipH="1" flipV="1">
            <a:off x="8230974" y="8262001"/>
            <a:ext cx="3310134" cy="31037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0" name="Rectangle: Rounded Corners 625">
            <a:extLst>
              <a:ext uri="{FF2B5EF4-FFF2-40B4-BE49-F238E27FC236}">
                <a16:creationId xmlns:a16="http://schemas.microsoft.com/office/drawing/2014/main" id="{4DB8F485-8367-8B4D-9640-743BB5F69B8E}"/>
              </a:ext>
            </a:extLst>
          </p:cNvPr>
          <p:cNvSpPr/>
          <p:nvPr/>
        </p:nvSpPr>
        <p:spPr>
          <a:xfrm>
            <a:off x="11485228" y="9796890"/>
            <a:ext cx="1314380" cy="772002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A1DA14A2-6F28-AD4B-A292-39FC4B930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43949" y="9901155"/>
            <a:ext cx="317500" cy="317500"/>
          </a:xfrm>
          <a:prstGeom prst="rect">
            <a:avLst/>
          </a:prstGeom>
        </p:spPr>
      </p:pic>
      <p:sp>
        <p:nvSpPr>
          <p:cNvPr id="569" name="TextBox 568">
            <a:extLst>
              <a:ext uri="{FF2B5EF4-FFF2-40B4-BE49-F238E27FC236}">
                <a16:creationId xmlns:a16="http://schemas.microsoft.com/office/drawing/2014/main" id="{9620C2C9-7F7D-5B4E-B3F1-5255DD3CDE1C}"/>
              </a:ext>
            </a:extLst>
          </p:cNvPr>
          <p:cNvSpPr txBox="1"/>
          <p:nvPr/>
        </p:nvSpPr>
        <p:spPr>
          <a:xfrm>
            <a:off x="11589462" y="10201663"/>
            <a:ext cx="651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</a:t>
            </a:r>
          </a:p>
          <a:p>
            <a:pPr algn="ctr"/>
            <a:r>
              <a:rPr lang="en-US" sz="600" b="1" dirty="0"/>
              <a:t>TAP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fireEye</a:t>
            </a:r>
            <a:r>
              <a:rPr lang="en-US" sz="600" b="1" dirty="0"/>
              <a:t>)</a:t>
            </a:r>
          </a:p>
        </p:txBody>
      </p:sp>
      <p:pic>
        <p:nvPicPr>
          <p:cNvPr id="572" name="Picture 571">
            <a:extLst>
              <a:ext uri="{FF2B5EF4-FFF2-40B4-BE49-F238E27FC236}">
                <a16:creationId xmlns:a16="http://schemas.microsoft.com/office/drawing/2014/main" id="{31F3806A-FA4D-0B49-A7CD-CA43BB3856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89059" y="9902833"/>
            <a:ext cx="317500" cy="317500"/>
          </a:xfrm>
          <a:prstGeom prst="rect">
            <a:avLst/>
          </a:prstGeom>
        </p:spPr>
      </p:pic>
      <p:sp>
        <p:nvSpPr>
          <p:cNvPr id="575" name="TextBox 574">
            <a:extLst>
              <a:ext uri="{FF2B5EF4-FFF2-40B4-BE49-F238E27FC236}">
                <a16:creationId xmlns:a16="http://schemas.microsoft.com/office/drawing/2014/main" id="{465D0AB1-1171-D541-977B-54E0D6D4B3B4}"/>
              </a:ext>
            </a:extLst>
          </p:cNvPr>
          <p:cNvSpPr txBox="1"/>
          <p:nvPr/>
        </p:nvSpPr>
        <p:spPr>
          <a:xfrm>
            <a:off x="12066592" y="10200370"/>
            <a:ext cx="7624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b="1" dirty="0" err="1"/>
              <a:t>SSLo</a:t>
            </a:r>
            <a:r>
              <a:rPr lang="en-US" sz="600" b="1" dirty="0"/>
              <a:t> Service Inline L2</a:t>
            </a:r>
            <a:br>
              <a:rPr lang="en-US" sz="600" b="1" dirty="0"/>
            </a:br>
            <a:r>
              <a:rPr lang="en-US" sz="600" b="1" dirty="0"/>
              <a:t>(</a:t>
            </a:r>
            <a:r>
              <a:rPr lang="en-US" sz="600" b="1" dirty="0" err="1"/>
              <a:t>TrandMicro</a:t>
            </a:r>
            <a:r>
              <a:rPr lang="en-US" sz="600" b="1" dirty="0"/>
              <a:t> </a:t>
            </a:r>
            <a:r>
              <a:rPr lang="en-US" sz="600" b="1" dirty="0" err="1"/>
              <a:t>DDi</a:t>
            </a:r>
            <a:r>
              <a:rPr lang="en-US" sz="600" b="1" dirty="0"/>
              <a:t>)</a:t>
            </a:r>
          </a:p>
        </p:txBody>
      </p: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64F165F8-4992-A146-BEE9-0FFACDF77B6F}"/>
              </a:ext>
            </a:extLst>
          </p:cNvPr>
          <p:cNvCxnSpPr>
            <a:cxnSpLocks/>
          </p:cNvCxnSpPr>
          <p:nvPr/>
        </p:nvCxnSpPr>
        <p:spPr>
          <a:xfrm>
            <a:off x="405493" y="9822798"/>
            <a:ext cx="413678" cy="2120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7" name="TextBox 576">
            <a:extLst>
              <a:ext uri="{FF2B5EF4-FFF2-40B4-BE49-F238E27FC236}">
                <a16:creationId xmlns:a16="http://schemas.microsoft.com/office/drawing/2014/main" id="{B5D91073-A32D-194A-A97F-F462B264A271}"/>
              </a:ext>
            </a:extLst>
          </p:cNvPr>
          <p:cNvSpPr txBox="1"/>
          <p:nvPr/>
        </p:nvSpPr>
        <p:spPr>
          <a:xfrm>
            <a:off x="787088" y="9677562"/>
            <a:ext cx="183541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2"/>
                </a:solidFill>
              </a:rPr>
              <a:t>SSLo</a:t>
            </a:r>
            <a:r>
              <a:rPr lang="en-US" sz="1000" b="1" dirty="0">
                <a:solidFill>
                  <a:schemeClr val="accent2"/>
                </a:solidFill>
              </a:rPr>
              <a:t> Traffic</a:t>
            </a:r>
          </a:p>
        </p:txBody>
      </p:sp>
      <p:sp>
        <p:nvSpPr>
          <p:cNvPr id="326" name="Freeform: Shape 325">
            <a:extLst>
              <a:ext uri="{FF2B5EF4-FFF2-40B4-BE49-F238E27FC236}">
                <a16:creationId xmlns:a16="http://schemas.microsoft.com/office/drawing/2014/main" id="{A3D77554-1718-4AA8-B1BD-2B702F726906}"/>
              </a:ext>
            </a:extLst>
          </p:cNvPr>
          <p:cNvSpPr>
            <a:spLocks/>
          </p:cNvSpPr>
          <p:nvPr/>
        </p:nvSpPr>
        <p:spPr bwMode="auto">
          <a:xfrm flipH="1">
            <a:off x="3584923" y="1981568"/>
            <a:ext cx="3164466" cy="2955869"/>
          </a:xfrm>
          <a:custGeom>
            <a:avLst/>
            <a:gdLst>
              <a:gd name="connsiteX0" fmla="*/ 3564934 w 5798895"/>
              <a:gd name="connsiteY0" fmla="*/ 0 h 4385511"/>
              <a:gd name="connsiteX1" fmla="*/ 4348437 w 5798895"/>
              <a:gd name="connsiteY1" fmla="*/ 0 h 4385511"/>
              <a:gd name="connsiteX2" fmla="*/ 4377174 w 5798895"/>
              <a:gd name="connsiteY2" fmla="*/ 8940 h 4385511"/>
              <a:gd name="connsiteX3" fmla="*/ 5374596 w 5798895"/>
              <a:gd name="connsiteY3" fmla="*/ 1645793 h 4385511"/>
              <a:gd name="connsiteX4" fmla="*/ 5328659 w 5798895"/>
              <a:gd name="connsiteY4" fmla="*/ 2088086 h 4385511"/>
              <a:gd name="connsiteX5" fmla="*/ 5345885 w 5798895"/>
              <a:gd name="connsiteY5" fmla="*/ 2157194 h 4385511"/>
              <a:gd name="connsiteX6" fmla="*/ 5797289 w 5798895"/>
              <a:gd name="connsiteY6" fmla="*/ 3019738 h 4385511"/>
              <a:gd name="connsiteX7" fmla="*/ 5798895 w 5798895"/>
              <a:gd name="connsiteY7" fmla="*/ 3050666 h 4385511"/>
              <a:gd name="connsiteX8" fmla="*/ 5798895 w 5798895"/>
              <a:gd name="connsiteY8" fmla="*/ 3304776 h 4385511"/>
              <a:gd name="connsiteX9" fmla="*/ 5784672 w 5798895"/>
              <a:gd name="connsiteY9" fmla="*/ 3415532 h 4385511"/>
              <a:gd name="connsiteX10" fmla="*/ 4794645 w 5798895"/>
              <a:gd name="connsiteY10" fmla="*/ 4382481 h 4385511"/>
              <a:gd name="connsiteX11" fmla="*/ 4587930 w 5798895"/>
              <a:gd name="connsiteY11" fmla="*/ 4382481 h 4385511"/>
              <a:gd name="connsiteX12" fmla="*/ 4575342 w 5798895"/>
              <a:gd name="connsiteY12" fmla="*/ 4385511 h 4385511"/>
              <a:gd name="connsiteX13" fmla="*/ 4176163 w 5798895"/>
              <a:gd name="connsiteY13" fmla="*/ 4385511 h 4385511"/>
              <a:gd name="connsiteX14" fmla="*/ 4163015 w 5798895"/>
              <a:gd name="connsiteY14" fmla="*/ 4382481 h 4385511"/>
              <a:gd name="connsiteX15" fmla="*/ 798150 w 5798895"/>
              <a:gd name="connsiteY15" fmla="*/ 4382481 h 4385511"/>
              <a:gd name="connsiteX16" fmla="*/ 0 w 5798895"/>
              <a:gd name="connsiteY16" fmla="*/ 3421876 h 4385511"/>
              <a:gd name="connsiteX17" fmla="*/ 792408 w 5798895"/>
              <a:gd name="connsiteY17" fmla="*/ 2468181 h 4385511"/>
              <a:gd name="connsiteX18" fmla="*/ 844087 w 5798895"/>
              <a:gd name="connsiteY18" fmla="*/ 2405984 h 4385511"/>
              <a:gd name="connsiteX19" fmla="*/ 2055668 w 5798895"/>
              <a:gd name="connsiteY19" fmla="*/ 947799 h 4385511"/>
              <a:gd name="connsiteX20" fmla="*/ 2555230 w 5798895"/>
              <a:gd name="connsiteY20" fmla="*/ 1079105 h 4385511"/>
              <a:gd name="connsiteX21" fmla="*/ 2595424 w 5798895"/>
              <a:gd name="connsiteY21" fmla="*/ 1079105 h 4385511"/>
              <a:gd name="connsiteX22" fmla="*/ 2624135 w 5798895"/>
              <a:gd name="connsiteY22" fmla="*/ 1044551 h 4385511"/>
              <a:gd name="connsiteX23" fmla="*/ 3527706 w 5798895"/>
              <a:gd name="connsiteY23" fmla="*/ 12461 h 4385511"/>
              <a:gd name="connsiteX24" fmla="*/ 3564934 w 5798895"/>
              <a:gd name="connsiteY24" fmla="*/ 0 h 43855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5798895" h="4385511">
                <a:moveTo>
                  <a:pt x="3564934" y="0"/>
                </a:moveTo>
                <a:lnTo>
                  <a:pt x="4348437" y="0"/>
                </a:lnTo>
                <a:lnTo>
                  <a:pt x="4377174" y="8940"/>
                </a:lnTo>
                <a:cubicBezTo>
                  <a:pt x="4953831" y="225887"/>
                  <a:pt x="5374596" y="876531"/>
                  <a:pt x="5374596" y="1645793"/>
                </a:cubicBezTo>
                <a:cubicBezTo>
                  <a:pt x="5374596" y="1790920"/>
                  <a:pt x="5357370" y="1942958"/>
                  <a:pt x="5328659" y="2088086"/>
                </a:cubicBezTo>
                <a:cubicBezTo>
                  <a:pt x="5322917" y="2115729"/>
                  <a:pt x="5328659" y="2143372"/>
                  <a:pt x="5345885" y="2157194"/>
                </a:cubicBezTo>
                <a:cubicBezTo>
                  <a:pt x="5597102" y="2356744"/>
                  <a:pt x="5760392" y="2667408"/>
                  <a:pt x="5797289" y="3019738"/>
                </a:cubicBezTo>
                <a:lnTo>
                  <a:pt x="5798895" y="3050666"/>
                </a:lnTo>
                <a:lnTo>
                  <a:pt x="5798895" y="3304776"/>
                </a:lnTo>
                <a:lnTo>
                  <a:pt x="5784672" y="3415532"/>
                </a:lnTo>
                <a:cubicBezTo>
                  <a:pt x="5690231" y="3964484"/>
                  <a:pt x="5282005" y="4382481"/>
                  <a:pt x="4794645" y="4382481"/>
                </a:cubicBezTo>
                <a:cubicBezTo>
                  <a:pt x="4794645" y="4382481"/>
                  <a:pt x="4794645" y="4382481"/>
                  <a:pt x="4587930" y="4382481"/>
                </a:cubicBezTo>
                <a:lnTo>
                  <a:pt x="4575342" y="4385511"/>
                </a:lnTo>
                <a:lnTo>
                  <a:pt x="4176163" y="4385511"/>
                </a:lnTo>
                <a:lnTo>
                  <a:pt x="4163015" y="4382481"/>
                </a:lnTo>
                <a:cubicBezTo>
                  <a:pt x="4163015" y="4382481"/>
                  <a:pt x="4163015" y="4382481"/>
                  <a:pt x="798150" y="4382481"/>
                </a:cubicBezTo>
                <a:cubicBezTo>
                  <a:pt x="361751" y="4382481"/>
                  <a:pt x="0" y="3954010"/>
                  <a:pt x="0" y="3421876"/>
                </a:cubicBezTo>
                <a:cubicBezTo>
                  <a:pt x="0" y="2896653"/>
                  <a:pt x="356009" y="2468181"/>
                  <a:pt x="792408" y="2468181"/>
                </a:cubicBezTo>
                <a:cubicBezTo>
                  <a:pt x="821119" y="2468181"/>
                  <a:pt x="844087" y="2440538"/>
                  <a:pt x="844087" y="2405984"/>
                </a:cubicBezTo>
                <a:cubicBezTo>
                  <a:pt x="844087" y="1604328"/>
                  <a:pt x="1389586" y="947799"/>
                  <a:pt x="2055668" y="947799"/>
                </a:cubicBezTo>
                <a:cubicBezTo>
                  <a:pt x="2227931" y="947799"/>
                  <a:pt x="2394451" y="989264"/>
                  <a:pt x="2555230" y="1079105"/>
                </a:cubicBezTo>
                <a:cubicBezTo>
                  <a:pt x="2566714" y="1086016"/>
                  <a:pt x="2578198" y="1086016"/>
                  <a:pt x="2595424" y="1079105"/>
                </a:cubicBezTo>
                <a:cubicBezTo>
                  <a:pt x="2606909" y="1072194"/>
                  <a:pt x="2618393" y="1058372"/>
                  <a:pt x="2624135" y="1044551"/>
                </a:cubicBezTo>
                <a:cubicBezTo>
                  <a:pt x="2779171" y="546971"/>
                  <a:pt x="3118313" y="169899"/>
                  <a:pt x="3527706" y="12461"/>
                </a:cubicBezTo>
                <a:lnTo>
                  <a:pt x="3564934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  <a:scene3d>
            <a:camera prst="orthographicFront">
              <a:rot lat="0" lon="0" rev="0"/>
            </a:camera>
            <a:lightRig rig="glow" dir="t"/>
          </a:scene3d>
          <a:sp3d prstMaterial="matte">
            <a:bevelB w="0" h="0"/>
          </a:sp3d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18" name="Rounded Rectangle 37">
            <a:extLst>
              <a:ext uri="{FF2B5EF4-FFF2-40B4-BE49-F238E27FC236}">
                <a16:creationId xmlns:a16="http://schemas.microsoft.com/office/drawing/2014/main" id="{581AFB4F-9EE1-466B-B82C-1C9AE804DE8B}"/>
              </a:ext>
            </a:extLst>
          </p:cNvPr>
          <p:cNvSpPr/>
          <p:nvPr/>
        </p:nvSpPr>
        <p:spPr>
          <a:xfrm>
            <a:off x="4332616" y="4910983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9" name="TextBox 418">
            <a:extLst>
              <a:ext uri="{FF2B5EF4-FFF2-40B4-BE49-F238E27FC236}">
                <a16:creationId xmlns:a16="http://schemas.microsoft.com/office/drawing/2014/main" id="{77EF5FC4-5841-4ED8-887F-BEBA2996DEDC}"/>
              </a:ext>
            </a:extLst>
          </p:cNvPr>
          <p:cNvSpPr txBox="1"/>
          <p:nvPr/>
        </p:nvSpPr>
        <p:spPr>
          <a:xfrm>
            <a:off x="4231814" y="4889993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Microsoft Azure</a:t>
            </a:r>
          </a:p>
        </p:txBody>
      </p:sp>
      <p:grpSp>
        <p:nvGrpSpPr>
          <p:cNvPr id="435" name="Group 434">
            <a:extLst>
              <a:ext uri="{FF2B5EF4-FFF2-40B4-BE49-F238E27FC236}">
                <a16:creationId xmlns:a16="http://schemas.microsoft.com/office/drawing/2014/main" id="{EF7EBC77-3411-4A80-B4D9-9C058B985E61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36" name="AutoShape 3">
              <a:extLst>
                <a:ext uri="{FF2B5EF4-FFF2-40B4-BE49-F238E27FC236}">
                  <a16:creationId xmlns:a16="http://schemas.microsoft.com/office/drawing/2014/main" id="{A08F639D-7427-4239-8AEE-0956C2417D5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39" name="AutoShape 10">
              <a:extLst>
                <a:ext uri="{FF2B5EF4-FFF2-40B4-BE49-F238E27FC236}">
                  <a16:creationId xmlns:a16="http://schemas.microsoft.com/office/drawing/2014/main" id="{30D03A73-E407-4FDD-8070-4116E495DCD3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0" name="AutoShape 36">
              <a:extLst>
                <a:ext uri="{FF2B5EF4-FFF2-40B4-BE49-F238E27FC236}">
                  <a16:creationId xmlns:a16="http://schemas.microsoft.com/office/drawing/2014/main" id="{958495C3-594A-44FF-9650-465563B152AE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2" name="AutoShape 50">
              <a:extLst>
                <a:ext uri="{FF2B5EF4-FFF2-40B4-BE49-F238E27FC236}">
                  <a16:creationId xmlns:a16="http://schemas.microsoft.com/office/drawing/2014/main" id="{67C31E0B-3216-4876-99D0-84CA3D7CF58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443" name="Group 442">
            <a:extLst>
              <a:ext uri="{FF2B5EF4-FFF2-40B4-BE49-F238E27FC236}">
                <a16:creationId xmlns:a16="http://schemas.microsoft.com/office/drawing/2014/main" id="{8FE87FE5-A4B5-4B52-8956-D644BDB97E49}"/>
              </a:ext>
            </a:extLst>
          </p:cNvPr>
          <p:cNvGrpSpPr/>
          <p:nvPr/>
        </p:nvGrpSpPr>
        <p:grpSpPr>
          <a:xfrm>
            <a:off x="4368200" y="2734196"/>
            <a:ext cx="1505840" cy="149091"/>
            <a:chOff x="5894982" y="1893606"/>
            <a:chExt cx="1462942" cy="176540"/>
          </a:xfrm>
        </p:grpSpPr>
        <p:sp>
          <p:nvSpPr>
            <p:cNvPr id="444" name="AutoShape 3">
              <a:extLst>
                <a:ext uri="{FF2B5EF4-FFF2-40B4-BE49-F238E27FC236}">
                  <a16:creationId xmlns:a16="http://schemas.microsoft.com/office/drawing/2014/main" id="{B4C64E67-BFB0-478E-B499-5E8F9317D30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5" name="AutoShape 10">
              <a:extLst>
                <a:ext uri="{FF2B5EF4-FFF2-40B4-BE49-F238E27FC236}">
                  <a16:creationId xmlns:a16="http://schemas.microsoft.com/office/drawing/2014/main" id="{60A6EE5E-3AB2-4321-BBB3-38D9B97F581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6" name="AutoShape 36">
              <a:extLst>
                <a:ext uri="{FF2B5EF4-FFF2-40B4-BE49-F238E27FC236}">
                  <a16:creationId xmlns:a16="http://schemas.microsoft.com/office/drawing/2014/main" id="{74CCE5ED-1986-4A44-BD55-E0C6A1574E9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447" name="AutoShape 50">
              <a:extLst>
                <a:ext uri="{FF2B5EF4-FFF2-40B4-BE49-F238E27FC236}">
                  <a16:creationId xmlns:a16="http://schemas.microsoft.com/office/drawing/2014/main" id="{2E9FD562-C43D-435C-B6F5-273D9A73ED4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49" name="Rectangle: Rounded Corners 448">
            <a:extLst>
              <a:ext uri="{FF2B5EF4-FFF2-40B4-BE49-F238E27FC236}">
                <a16:creationId xmlns:a16="http://schemas.microsoft.com/office/drawing/2014/main" id="{20EB47F4-56F6-4C4A-886F-B313B40C5A2F}"/>
              </a:ext>
            </a:extLst>
          </p:cNvPr>
          <p:cNvSpPr/>
          <p:nvPr/>
        </p:nvSpPr>
        <p:spPr>
          <a:xfrm>
            <a:off x="4123649" y="2788122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2" name="Rectangle: Rounded Corners 451">
            <a:extLst>
              <a:ext uri="{FF2B5EF4-FFF2-40B4-BE49-F238E27FC236}">
                <a16:creationId xmlns:a16="http://schemas.microsoft.com/office/drawing/2014/main" id="{538BD0F4-3DB3-4F6D-953B-D72597891584}"/>
              </a:ext>
            </a:extLst>
          </p:cNvPr>
          <p:cNvSpPr/>
          <p:nvPr/>
        </p:nvSpPr>
        <p:spPr>
          <a:xfrm>
            <a:off x="4225863" y="3723763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454" name="Group 453">
            <a:extLst>
              <a:ext uri="{FF2B5EF4-FFF2-40B4-BE49-F238E27FC236}">
                <a16:creationId xmlns:a16="http://schemas.microsoft.com/office/drawing/2014/main" id="{BC1E2D68-5726-423D-99A0-A55BF3FBB2A5}"/>
              </a:ext>
            </a:extLst>
          </p:cNvPr>
          <p:cNvGrpSpPr/>
          <p:nvPr/>
        </p:nvGrpSpPr>
        <p:grpSpPr>
          <a:xfrm>
            <a:off x="4276459" y="3754049"/>
            <a:ext cx="1553855" cy="270074"/>
            <a:chOff x="614764" y="4099264"/>
            <a:chExt cx="2115305" cy="132961"/>
          </a:xfrm>
        </p:grpSpPr>
        <p:sp>
          <p:nvSpPr>
            <p:cNvPr id="455" name="Arrow: Left-Right 454">
              <a:extLst>
                <a:ext uri="{FF2B5EF4-FFF2-40B4-BE49-F238E27FC236}">
                  <a16:creationId xmlns:a16="http://schemas.microsoft.com/office/drawing/2014/main" id="{B6BE8133-147A-4FFD-93EC-30B69DB3A059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456" name="Rectangle 455">
              <a:extLst>
                <a:ext uri="{FF2B5EF4-FFF2-40B4-BE49-F238E27FC236}">
                  <a16:creationId xmlns:a16="http://schemas.microsoft.com/office/drawing/2014/main" id="{7EE6BD34-EEB9-4B7C-BD0B-4104DFEFEEFB}"/>
                </a:ext>
              </a:extLst>
            </p:cNvPr>
            <p:cNvSpPr/>
            <p:nvPr/>
          </p:nvSpPr>
          <p:spPr>
            <a:xfrm>
              <a:off x="642829" y="4099264"/>
              <a:ext cx="2087240" cy="13296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457" name="Freeform 5">
            <a:extLst>
              <a:ext uri="{FF2B5EF4-FFF2-40B4-BE49-F238E27FC236}">
                <a16:creationId xmlns:a16="http://schemas.microsoft.com/office/drawing/2014/main" id="{64607311-AD82-4FF8-8D9D-3717BB95B0AA}"/>
              </a:ext>
            </a:extLst>
          </p:cNvPr>
          <p:cNvSpPr>
            <a:spLocks/>
          </p:cNvSpPr>
          <p:nvPr/>
        </p:nvSpPr>
        <p:spPr bwMode="auto">
          <a:xfrm>
            <a:off x="4568862" y="3089850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8" name="AutoShape 10">
            <a:extLst>
              <a:ext uri="{FF2B5EF4-FFF2-40B4-BE49-F238E27FC236}">
                <a16:creationId xmlns:a16="http://schemas.microsoft.com/office/drawing/2014/main" id="{3CAE35A3-197A-4377-A53A-0E6804D9288C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4588454" y="3090799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59" name="Freeform 13">
            <a:extLst>
              <a:ext uri="{FF2B5EF4-FFF2-40B4-BE49-F238E27FC236}">
                <a16:creationId xmlns:a16="http://schemas.microsoft.com/office/drawing/2014/main" id="{580540A2-AB39-4184-B9FB-76A7204BEDE8}"/>
              </a:ext>
            </a:extLst>
          </p:cNvPr>
          <p:cNvSpPr>
            <a:spLocks/>
          </p:cNvSpPr>
          <p:nvPr/>
        </p:nvSpPr>
        <p:spPr bwMode="auto">
          <a:xfrm>
            <a:off x="4636191" y="3132583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0" name="Freeform 14">
            <a:extLst>
              <a:ext uri="{FF2B5EF4-FFF2-40B4-BE49-F238E27FC236}">
                <a16:creationId xmlns:a16="http://schemas.microsoft.com/office/drawing/2014/main" id="{3FD40B03-18DB-47F2-9A64-A6040506FF67}"/>
              </a:ext>
            </a:extLst>
          </p:cNvPr>
          <p:cNvSpPr>
            <a:spLocks/>
          </p:cNvSpPr>
          <p:nvPr/>
        </p:nvSpPr>
        <p:spPr bwMode="auto">
          <a:xfrm>
            <a:off x="4691903" y="3132583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1" name="Freeform 15">
            <a:extLst>
              <a:ext uri="{FF2B5EF4-FFF2-40B4-BE49-F238E27FC236}">
                <a16:creationId xmlns:a16="http://schemas.microsoft.com/office/drawing/2014/main" id="{126B9850-0CDF-4225-B083-BE067CCE4CD3}"/>
              </a:ext>
            </a:extLst>
          </p:cNvPr>
          <p:cNvSpPr>
            <a:spLocks/>
          </p:cNvSpPr>
          <p:nvPr/>
        </p:nvSpPr>
        <p:spPr bwMode="auto">
          <a:xfrm>
            <a:off x="4761543" y="3132583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2" name="AutoShape 50">
            <a:extLst>
              <a:ext uri="{FF2B5EF4-FFF2-40B4-BE49-F238E27FC236}">
                <a16:creationId xmlns:a16="http://schemas.microsoft.com/office/drawing/2014/main" id="{4626AFA7-5C74-4663-96A9-D17CB9F9FC04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5006405" y="3088683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3" name="Freeform 52">
            <a:extLst>
              <a:ext uri="{FF2B5EF4-FFF2-40B4-BE49-F238E27FC236}">
                <a16:creationId xmlns:a16="http://schemas.microsoft.com/office/drawing/2014/main" id="{D9C37B24-FCD5-4632-807E-D5EA40F98876}"/>
              </a:ext>
            </a:extLst>
          </p:cNvPr>
          <p:cNvSpPr>
            <a:spLocks/>
          </p:cNvSpPr>
          <p:nvPr/>
        </p:nvSpPr>
        <p:spPr bwMode="auto">
          <a:xfrm>
            <a:off x="5019017" y="3088683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64" name="Freeform 53">
            <a:extLst>
              <a:ext uri="{FF2B5EF4-FFF2-40B4-BE49-F238E27FC236}">
                <a16:creationId xmlns:a16="http://schemas.microsoft.com/office/drawing/2014/main" id="{714E3BD3-85C3-43B2-BAEC-91226381A658}"/>
              </a:ext>
            </a:extLst>
          </p:cNvPr>
          <p:cNvSpPr>
            <a:spLocks noEditPoints="1"/>
          </p:cNvSpPr>
          <p:nvPr/>
        </p:nvSpPr>
        <p:spPr bwMode="auto">
          <a:xfrm>
            <a:off x="5058138" y="3130467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4" name="Freeform 54">
            <a:extLst>
              <a:ext uri="{FF2B5EF4-FFF2-40B4-BE49-F238E27FC236}">
                <a16:creationId xmlns:a16="http://schemas.microsoft.com/office/drawing/2014/main" id="{7A5E80A7-6993-4082-9A1A-48E5C8B0D58C}"/>
              </a:ext>
            </a:extLst>
          </p:cNvPr>
          <p:cNvSpPr>
            <a:spLocks/>
          </p:cNvSpPr>
          <p:nvPr/>
        </p:nvSpPr>
        <p:spPr bwMode="auto">
          <a:xfrm>
            <a:off x="5132751" y="3128477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485" name="Freeform 55">
            <a:extLst>
              <a:ext uri="{FF2B5EF4-FFF2-40B4-BE49-F238E27FC236}">
                <a16:creationId xmlns:a16="http://schemas.microsoft.com/office/drawing/2014/main" id="{058C9C08-26C2-4BA7-B53A-A39112D7653A}"/>
              </a:ext>
            </a:extLst>
          </p:cNvPr>
          <p:cNvSpPr>
            <a:spLocks/>
          </p:cNvSpPr>
          <p:nvPr/>
        </p:nvSpPr>
        <p:spPr bwMode="auto">
          <a:xfrm>
            <a:off x="5205375" y="3130467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cxnSp>
        <p:nvCxnSpPr>
          <p:cNvPr id="487" name="Straight Connector 486">
            <a:extLst>
              <a:ext uri="{FF2B5EF4-FFF2-40B4-BE49-F238E27FC236}">
                <a16:creationId xmlns:a16="http://schemas.microsoft.com/office/drawing/2014/main" id="{DDB4030F-364E-42CC-9810-576A942F243F}"/>
              </a:ext>
            </a:extLst>
          </p:cNvPr>
          <p:cNvCxnSpPr>
            <a:cxnSpLocks/>
          </p:cNvCxnSpPr>
          <p:nvPr/>
        </p:nvCxnSpPr>
        <p:spPr>
          <a:xfrm flipV="1">
            <a:off x="4972568" y="3091078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Rectangle: Rounded Corners 487">
            <a:extLst>
              <a:ext uri="{FF2B5EF4-FFF2-40B4-BE49-F238E27FC236}">
                <a16:creationId xmlns:a16="http://schemas.microsoft.com/office/drawing/2014/main" id="{8EEE0D44-D43C-4459-BCE6-FDA019D5FD70}"/>
              </a:ext>
            </a:extLst>
          </p:cNvPr>
          <p:cNvSpPr/>
          <p:nvPr/>
        </p:nvSpPr>
        <p:spPr>
          <a:xfrm>
            <a:off x="4807285" y="3361891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89" name="TextBox 488">
            <a:extLst>
              <a:ext uri="{FF2B5EF4-FFF2-40B4-BE49-F238E27FC236}">
                <a16:creationId xmlns:a16="http://schemas.microsoft.com/office/drawing/2014/main" id="{74B0212E-4EED-4D38-A164-63AD839D1053}"/>
              </a:ext>
            </a:extLst>
          </p:cNvPr>
          <p:cNvSpPr txBox="1"/>
          <p:nvPr/>
        </p:nvSpPr>
        <p:spPr>
          <a:xfrm>
            <a:off x="4647458" y="3256036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490" name="Group 489">
            <a:extLst>
              <a:ext uri="{FF2B5EF4-FFF2-40B4-BE49-F238E27FC236}">
                <a16:creationId xmlns:a16="http://schemas.microsoft.com/office/drawing/2014/main" id="{AE1EABA3-8C23-49F2-AA51-9AAB59CD8836}"/>
              </a:ext>
            </a:extLst>
          </p:cNvPr>
          <p:cNvGrpSpPr/>
          <p:nvPr/>
        </p:nvGrpSpPr>
        <p:grpSpPr>
          <a:xfrm>
            <a:off x="4204201" y="3951296"/>
            <a:ext cx="733766" cy="870078"/>
            <a:chOff x="1359833" y="1994407"/>
            <a:chExt cx="733766" cy="870078"/>
          </a:xfrm>
        </p:grpSpPr>
        <p:sp>
          <p:nvSpPr>
            <p:cNvPr id="491" name="Freeform 151">
              <a:extLst>
                <a:ext uri="{FF2B5EF4-FFF2-40B4-BE49-F238E27FC236}">
                  <a16:creationId xmlns:a16="http://schemas.microsoft.com/office/drawing/2014/main" id="{3EBC8498-CC78-4B9E-84EC-EFB3849AED0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492" name="Group 491">
              <a:extLst>
                <a:ext uri="{FF2B5EF4-FFF2-40B4-BE49-F238E27FC236}">
                  <a16:creationId xmlns:a16="http://schemas.microsoft.com/office/drawing/2014/main" id="{8BCC62FC-2A1B-4AF3-BF93-575C34B0C9D1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494" name="AutoShape 43">
                <a:extLst>
                  <a:ext uri="{FF2B5EF4-FFF2-40B4-BE49-F238E27FC236}">
                    <a16:creationId xmlns:a16="http://schemas.microsoft.com/office/drawing/2014/main" id="{104162BB-26B8-4DB6-B3D7-441AC52A9AF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495" name="Rectangle: Rounded Corners 494">
                <a:extLst>
                  <a:ext uri="{FF2B5EF4-FFF2-40B4-BE49-F238E27FC236}">
                    <a16:creationId xmlns:a16="http://schemas.microsoft.com/office/drawing/2014/main" id="{B16E6047-0D15-41B1-BAA4-709B488FC9B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6" name="Rectangle: Rounded Corners 495">
                <a:extLst>
                  <a:ext uri="{FF2B5EF4-FFF2-40B4-BE49-F238E27FC236}">
                    <a16:creationId xmlns:a16="http://schemas.microsoft.com/office/drawing/2014/main" id="{1459CF02-4946-44F0-B73E-E1B9A7B48533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97" name="TextBox 496">
                <a:extLst>
                  <a:ext uri="{FF2B5EF4-FFF2-40B4-BE49-F238E27FC236}">
                    <a16:creationId xmlns:a16="http://schemas.microsoft.com/office/drawing/2014/main" id="{8EE5A84A-8C53-4885-A679-6C746C3C4A97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66192C3C-7D45-45FF-9C15-DC4A57E1D691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493" name="Freeform 270">
              <a:extLst>
                <a:ext uri="{FF2B5EF4-FFF2-40B4-BE49-F238E27FC236}">
                  <a16:creationId xmlns:a16="http://schemas.microsoft.com/office/drawing/2014/main" id="{00E290E2-4674-415D-A2B1-E52F95BDC897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499" name="Group 498">
            <a:extLst>
              <a:ext uri="{FF2B5EF4-FFF2-40B4-BE49-F238E27FC236}">
                <a16:creationId xmlns:a16="http://schemas.microsoft.com/office/drawing/2014/main" id="{0C9D2A33-A92E-4AB3-A6A6-B458191F40CA}"/>
              </a:ext>
            </a:extLst>
          </p:cNvPr>
          <p:cNvGrpSpPr/>
          <p:nvPr/>
        </p:nvGrpSpPr>
        <p:grpSpPr>
          <a:xfrm>
            <a:off x="4614867" y="3945743"/>
            <a:ext cx="733766" cy="879613"/>
            <a:chOff x="1359833" y="1994407"/>
            <a:chExt cx="733766" cy="879613"/>
          </a:xfrm>
        </p:grpSpPr>
        <p:sp>
          <p:nvSpPr>
            <p:cNvPr id="500" name="Freeform 151">
              <a:extLst>
                <a:ext uri="{FF2B5EF4-FFF2-40B4-BE49-F238E27FC236}">
                  <a16:creationId xmlns:a16="http://schemas.microsoft.com/office/drawing/2014/main" id="{A7873BCC-1B91-4DAC-A810-C01E7105438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CC7FD715-E946-4E36-8A39-9389C087E8A8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503" name="AutoShape 43">
                <a:extLst>
                  <a:ext uri="{FF2B5EF4-FFF2-40B4-BE49-F238E27FC236}">
                    <a16:creationId xmlns:a16="http://schemas.microsoft.com/office/drawing/2014/main" id="{4B687C7D-2EB6-4A3B-B7E4-13CFD9354695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317C5C9A-8763-45F1-B72A-2B98037C8506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5" name="Rectangle: Rounded Corners 504">
                <a:extLst>
                  <a:ext uri="{FF2B5EF4-FFF2-40B4-BE49-F238E27FC236}">
                    <a16:creationId xmlns:a16="http://schemas.microsoft.com/office/drawing/2014/main" id="{DC41DC69-A3FA-48FE-8B72-77400C87BC40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506" name="TextBox 505">
                <a:extLst>
                  <a:ext uri="{FF2B5EF4-FFF2-40B4-BE49-F238E27FC236}">
                    <a16:creationId xmlns:a16="http://schemas.microsoft.com/office/drawing/2014/main" id="{E45DAE16-75B1-44E3-8700-7D674DFC90CA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507" name="TextBox 506">
                <a:extLst>
                  <a:ext uri="{FF2B5EF4-FFF2-40B4-BE49-F238E27FC236}">
                    <a16:creationId xmlns:a16="http://schemas.microsoft.com/office/drawing/2014/main" id="{614C851F-AF52-49AC-B83E-2294D0B7789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502" name="Freeform 270">
              <a:extLst>
                <a:ext uri="{FF2B5EF4-FFF2-40B4-BE49-F238E27FC236}">
                  <a16:creationId xmlns:a16="http://schemas.microsoft.com/office/drawing/2014/main" id="{34B0989D-AF2E-4195-B181-55EFE69AEBFC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509" name="TextBox 508">
            <a:extLst>
              <a:ext uri="{FF2B5EF4-FFF2-40B4-BE49-F238E27FC236}">
                <a16:creationId xmlns:a16="http://schemas.microsoft.com/office/drawing/2014/main" id="{E5E392D6-F57C-4F91-A2B8-38A729D99B76}"/>
              </a:ext>
            </a:extLst>
          </p:cNvPr>
          <p:cNvSpPr txBox="1"/>
          <p:nvPr/>
        </p:nvSpPr>
        <p:spPr>
          <a:xfrm>
            <a:off x="4835265" y="2618655"/>
            <a:ext cx="1191432" cy="491673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 defTabSz="914418">
              <a:defRPr/>
            </a:pPr>
            <a:r>
              <a:rPr lang="en-US" sz="1100" kern="0" dirty="0">
                <a:latin typeface="Arial"/>
                <a:cs typeface="Arial" panose="020B0604020202020204" pitchFamily="34" charset="0"/>
              </a:rPr>
              <a:t>ALB</a:t>
            </a:r>
          </a:p>
        </p:txBody>
      </p:sp>
      <p:sp>
        <p:nvSpPr>
          <p:cNvPr id="510" name="Freeform 322">
            <a:extLst>
              <a:ext uri="{FF2B5EF4-FFF2-40B4-BE49-F238E27FC236}">
                <a16:creationId xmlns:a16="http://schemas.microsoft.com/office/drawing/2014/main" id="{9D765585-7A31-46A1-9800-9DCD0CB2D157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5036538" y="2824604"/>
            <a:ext cx="449667" cy="45719"/>
          </a:xfrm>
          <a:custGeom>
            <a:avLst/>
            <a:gdLst>
              <a:gd name="T0" fmla="*/ 569 w 569"/>
              <a:gd name="T1" fmla="*/ 0 h 55"/>
              <a:gd name="T2" fmla="*/ 569 w 569"/>
              <a:gd name="T3" fmla="*/ 12 h 55"/>
              <a:gd name="T4" fmla="*/ 538 w 569"/>
              <a:gd name="T5" fmla="*/ 39 h 55"/>
              <a:gd name="T6" fmla="*/ 326 w 569"/>
              <a:gd name="T7" fmla="*/ 39 h 55"/>
              <a:gd name="T8" fmla="*/ 292 w 569"/>
              <a:gd name="T9" fmla="*/ 55 h 55"/>
              <a:gd name="T10" fmla="*/ 280 w 569"/>
              <a:gd name="T11" fmla="*/ 55 h 55"/>
              <a:gd name="T12" fmla="*/ 246 w 569"/>
              <a:gd name="T13" fmla="*/ 39 h 55"/>
              <a:gd name="T14" fmla="*/ 31 w 569"/>
              <a:gd name="T15" fmla="*/ 39 h 55"/>
              <a:gd name="T16" fmla="*/ 0 w 569"/>
              <a:gd name="T17" fmla="*/ 12 h 55"/>
              <a:gd name="T18" fmla="*/ 0 w 569"/>
              <a:gd name="T19" fmla="*/ 0 h 55"/>
              <a:gd name="T20" fmla="*/ 12 w 569"/>
              <a:gd name="T21" fmla="*/ 0 h 55"/>
              <a:gd name="T22" fmla="*/ 12 w 569"/>
              <a:gd name="T23" fmla="*/ 8 h 55"/>
              <a:gd name="T24" fmla="*/ 31 w 569"/>
              <a:gd name="T25" fmla="*/ 25 h 55"/>
              <a:gd name="T26" fmla="*/ 255 w 569"/>
              <a:gd name="T27" fmla="*/ 25 h 55"/>
              <a:gd name="T28" fmla="*/ 286 w 569"/>
              <a:gd name="T29" fmla="*/ 42 h 55"/>
              <a:gd name="T30" fmla="*/ 287 w 569"/>
              <a:gd name="T31" fmla="*/ 42 h 55"/>
              <a:gd name="T32" fmla="*/ 318 w 569"/>
              <a:gd name="T33" fmla="*/ 25 h 55"/>
              <a:gd name="T34" fmla="*/ 538 w 569"/>
              <a:gd name="T35" fmla="*/ 25 h 55"/>
              <a:gd name="T36" fmla="*/ 557 w 569"/>
              <a:gd name="T37" fmla="*/ 8 h 55"/>
              <a:gd name="T38" fmla="*/ 557 w 569"/>
              <a:gd name="T39" fmla="*/ 0 h 55"/>
              <a:gd name="T40" fmla="*/ 569 w 569"/>
              <a:gd name="T41" fmla="*/ 0 h 5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</a:cxnLst>
            <a:rect l="0" t="0" r="r" b="b"/>
            <a:pathLst>
              <a:path w="569" h="55">
                <a:moveTo>
                  <a:pt x="569" y="0"/>
                </a:moveTo>
                <a:cubicBezTo>
                  <a:pt x="569" y="12"/>
                  <a:pt x="569" y="12"/>
                  <a:pt x="569" y="12"/>
                </a:cubicBezTo>
                <a:cubicBezTo>
                  <a:pt x="569" y="30"/>
                  <a:pt x="560" y="39"/>
                  <a:pt x="538" y="39"/>
                </a:cubicBezTo>
                <a:cubicBezTo>
                  <a:pt x="326" y="39"/>
                  <a:pt x="326" y="39"/>
                  <a:pt x="326" y="39"/>
                </a:cubicBezTo>
                <a:cubicBezTo>
                  <a:pt x="300" y="39"/>
                  <a:pt x="292" y="43"/>
                  <a:pt x="292" y="55"/>
                </a:cubicBezTo>
                <a:cubicBezTo>
                  <a:pt x="280" y="55"/>
                  <a:pt x="280" y="55"/>
                  <a:pt x="280" y="55"/>
                </a:cubicBezTo>
                <a:cubicBezTo>
                  <a:pt x="280" y="43"/>
                  <a:pt x="273" y="39"/>
                  <a:pt x="246" y="39"/>
                </a:cubicBezTo>
                <a:cubicBezTo>
                  <a:pt x="31" y="39"/>
                  <a:pt x="31" y="39"/>
                  <a:pt x="31" y="39"/>
                </a:cubicBezTo>
                <a:cubicBezTo>
                  <a:pt x="9" y="39"/>
                  <a:pt x="0" y="30"/>
                  <a:pt x="0" y="12"/>
                </a:cubicBezTo>
                <a:cubicBezTo>
                  <a:pt x="0" y="0"/>
                  <a:pt x="0" y="0"/>
                  <a:pt x="0" y="0"/>
                </a:cubicBezTo>
                <a:cubicBezTo>
                  <a:pt x="12" y="0"/>
                  <a:pt x="12" y="0"/>
                  <a:pt x="12" y="0"/>
                </a:cubicBezTo>
                <a:cubicBezTo>
                  <a:pt x="12" y="8"/>
                  <a:pt x="12" y="8"/>
                  <a:pt x="12" y="8"/>
                </a:cubicBezTo>
                <a:cubicBezTo>
                  <a:pt x="12" y="19"/>
                  <a:pt x="17" y="25"/>
                  <a:pt x="31" y="25"/>
                </a:cubicBezTo>
                <a:cubicBezTo>
                  <a:pt x="255" y="25"/>
                  <a:pt x="255" y="25"/>
                  <a:pt x="255" y="25"/>
                </a:cubicBezTo>
                <a:cubicBezTo>
                  <a:pt x="275" y="25"/>
                  <a:pt x="283" y="31"/>
                  <a:pt x="286" y="42"/>
                </a:cubicBezTo>
                <a:cubicBezTo>
                  <a:pt x="287" y="42"/>
                  <a:pt x="287" y="42"/>
                  <a:pt x="287" y="42"/>
                </a:cubicBezTo>
                <a:cubicBezTo>
                  <a:pt x="289" y="31"/>
                  <a:pt x="298" y="25"/>
                  <a:pt x="318" y="25"/>
                </a:cubicBezTo>
                <a:cubicBezTo>
                  <a:pt x="538" y="25"/>
                  <a:pt x="538" y="25"/>
                  <a:pt x="538" y="25"/>
                </a:cubicBezTo>
                <a:cubicBezTo>
                  <a:pt x="552" y="25"/>
                  <a:pt x="557" y="19"/>
                  <a:pt x="557" y="8"/>
                </a:cubicBezTo>
                <a:cubicBezTo>
                  <a:pt x="557" y="0"/>
                  <a:pt x="557" y="0"/>
                  <a:pt x="557" y="0"/>
                </a:cubicBezTo>
                <a:lnTo>
                  <a:pt x="569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defTabSz="914418">
              <a:defRPr/>
            </a:pPr>
            <a:endParaRPr lang="en-US" sz="1600" kern="0">
              <a:solidFill>
                <a:srgbClr val="FF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1" name="Rectangle 510">
            <a:extLst>
              <a:ext uri="{FF2B5EF4-FFF2-40B4-BE49-F238E27FC236}">
                <a16:creationId xmlns:a16="http://schemas.microsoft.com/office/drawing/2014/main" id="{662F6675-1401-4149-84B4-12886FD07D24}"/>
              </a:ext>
            </a:extLst>
          </p:cNvPr>
          <p:cNvSpPr/>
          <p:nvPr/>
        </p:nvSpPr>
        <p:spPr>
          <a:xfrm>
            <a:off x="5757811" y="3900935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512" name="TextBox 511">
            <a:extLst>
              <a:ext uri="{FF2B5EF4-FFF2-40B4-BE49-F238E27FC236}">
                <a16:creationId xmlns:a16="http://schemas.microsoft.com/office/drawing/2014/main" id="{CC5201A6-3871-422B-80D8-25DB02235F3D}"/>
              </a:ext>
            </a:extLst>
          </p:cNvPr>
          <p:cNvSpPr txBox="1"/>
          <p:nvPr/>
        </p:nvSpPr>
        <p:spPr>
          <a:xfrm rot="16200000">
            <a:off x="5471656" y="3894508"/>
            <a:ext cx="703930" cy="2539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VNET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517" name="Picture 516">
            <a:extLst>
              <a:ext uri="{FF2B5EF4-FFF2-40B4-BE49-F238E27FC236}">
                <a16:creationId xmlns:a16="http://schemas.microsoft.com/office/drawing/2014/main" id="{6F015E47-08D5-49BE-B540-76E4A67E58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52020" y="4040654"/>
            <a:ext cx="348990" cy="298699"/>
          </a:xfrm>
          <a:prstGeom prst="rect">
            <a:avLst/>
          </a:prstGeom>
        </p:spPr>
      </p:pic>
      <p:cxnSp>
        <p:nvCxnSpPr>
          <p:cNvPr id="523" name="Straight Connector 522">
            <a:extLst>
              <a:ext uri="{FF2B5EF4-FFF2-40B4-BE49-F238E27FC236}">
                <a16:creationId xmlns:a16="http://schemas.microsoft.com/office/drawing/2014/main" id="{73FAD91C-7F38-4E56-9773-EA369D577B9E}"/>
              </a:ext>
            </a:extLst>
          </p:cNvPr>
          <p:cNvCxnSpPr>
            <a:cxnSpLocks/>
          </p:cNvCxnSpPr>
          <p:nvPr/>
        </p:nvCxnSpPr>
        <p:spPr>
          <a:xfrm>
            <a:off x="5657035" y="2884168"/>
            <a:ext cx="1937338" cy="2073689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108">
            <a:extLst>
              <a:ext uri="{FF2B5EF4-FFF2-40B4-BE49-F238E27FC236}">
                <a16:creationId xmlns:a16="http://schemas.microsoft.com/office/drawing/2014/main" id="{6BB490CA-E7B5-48A9-9039-A30974A5C7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053" y="2627230"/>
            <a:ext cx="419501" cy="419501"/>
          </a:xfrm>
          <a:prstGeom prst="rect">
            <a:avLst/>
          </a:prstGeom>
        </p:spPr>
      </p:pic>
      <p:sp>
        <p:nvSpPr>
          <p:cNvPr id="346" name="Rounded Rectangle 37">
            <a:extLst>
              <a:ext uri="{FF2B5EF4-FFF2-40B4-BE49-F238E27FC236}">
                <a16:creationId xmlns:a16="http://schemas.microsoft.com/office/drawing/2014/main" id="{224CF2F3-6E3A-49C3-BBC3-C8133D1D76D5}"/>
              </a:ext>
            </a:extLst>
          </p:cNvPr>
          <p:cNvSpPr/>
          <p:nvPr/>
        </p:nvSpPr>
        <p:spPr>
          <a:xfrm>
            <a:off x="1548500" y="7425085"/>
            <a:ext cx="1763724" cy="213937"/>
          </a:xfrm>
          <a:prstGeom prst="roundRect">
            <a:avLst>
              <a:gd name="adj" fmla="val 24315"/>
            </a:avLst>
          </a:prstGeom>
          <a:solidFill>
            <a:srgbClr val="4D4D4F"/>
          </a:solidFill>
          <a:ln w="254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47" name="TextBox 346">
            <a:extLst>
              <a:ext uri="{FF2B5EF4-FFF2-40B4-BE49-F238E27FC236}">
                <a16:creationId xmlns:a16="http://schemas.microsoft.com/office/drawing/2014/main" id="{51CD5662-187F-4B42-AE3A-F5441D99CE7E}"/>
              </a:ext>
            </a:extLst>
          </p:cNvPr>
          <p:cNvSpPr txBox="1"/>
          <p:nvPr/>
        </p:nvSpPr>
        <p:spPr>
          <a:xfrm>
            <a:off x="1447699" y="7404095"/>
            <a:ext cx="19458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Web Services</a:t>
            </a:r>
          </a:p>
        </p:txBody>
      </p:sp>
      <p:grpSp>
        <p:nvGrpSpPr>
          <p:cNvPr id="110" name="Group 109">
            <a:extLst>
              <a:ext uri="{FF2B5EF4-FFF2-40B4-BE49-F238E27FC236}">
                <a16:creationId xmlns:a16="http://schemas.microsoft.com/office/drawing/2014/main" id="{613196F8-5625-4F51-9475-DBFBAEF00B40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1" name="AutoShape 3">
              <a:extLst>
                <a:ext uri="{FF2B5EF4-FFF2-40B4-BE49-F238E27FC236}">
                  <a16:creationId xmlns:a16="http://schemas.microsoft.com/office/drawing/2014/main" id="{1A3D080C-90ED-4705-AC03-283D08C8647C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2" name="AutoShape 10">
              <a:extLst>
                <a:ext uri="{FF2B5EF4-FFF2-40B4-BE49-F238E27FC236}">
                  <a16:creationId xmlns:a16="http://schemas.microsoft.com/office/drawing/2014/main" id="{F166D4E8-5E92-4A05-9EBB-73D5B23295F6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3" name="AutoShape 36">
              <a:extLst>
                <a:ext uri="{FF2B5EF4-FFF2-40B4-BE49-F238E27FC236}">
                  <a16:creationId xmlns:a16="http://schemas.microsoft.com/office/drawing/2014/main" id="{9884F52E-7F1E-4808-85B8-BD72CB8CD32F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4" name="AutoShape 50">
              <a:extLst>
                <a:ext uri="{FF2B5EF4-FFF2-40B4-BE49-F238E27FC236}">
                  <a16:creationId xmlns:a16="http://schemas.microsoft.com/office/drawing/2014/main" id="{246B38F0-4254-4C23-9E3B-80F7CE304AF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C1E62F4-AC73-4F2C-AC2D-A82635666F77}"/>
              </a:ext>
            </a:extLst>
          </p:cNvPr>
          <p:cNvGrpSpPr/>
          <p:nvPr/>
        </p:nvGrpSpPr>
        <p:grpSpPr>
          <a:xfrm>
            <a:off x="1584084" y="5274888"/>
            <a:ext cx="1505840" cy="149091"/>
            <a:chOff x="5894982" y="1893606"/>
            <a:chExt cx="1462942" cy="176540"/>
          </a:xfrm>
        </p:grpSpPr>
        <p:sp>
          <p:nvSpPr>
            <p:cNvPr id="116" name="AutoShape 3">
              <a:extLst>
                <a:ext uri="{FF2B5EF4-FFF2-40B4-BE49-F238E27FC236}">
                  <a16:creationId xmlns:a16="http://schemas.microsoft.com/office/drawing/2014/main" id="{03016496-6B02-4930-B68D-50827DE7CA11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5894982" y="1906886"/>
              <a:ext cx="343549" cy="1632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7" name="AutoShape 10">
              <a:extLst>
                <a:ext uri="{FF2B5EF4-FFF2-40B4-BE49-F238E27FC236}">
                  <a16:creationId xmlns:a16="http://schemas.microsoft.com/office/drawing/2014/main" id="{60EE5EC5-124E-4D72-8DC3-7AD8073E1B8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272377" y="190681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8" name="AutoShape 36">
              <a:extLst>
                <a:ext uri="{FF2B5EF4-FFF2-40B4-BE49-F238E27FC236}">
                  <a16:creationId xmlns:a16="http://schemas.microsoft.com/office/drawing/2014/main" id="{B0422567-48F4-4614-872B-C5949EC46918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6648413" y="1904029"/>
              <a:ext cx="344550" cy="1622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  <p:sp>
          <p:nvSpPr>
            <p:cNvPr id="119" name="AutoShape 50">
              <a:extLst>
                <a:ext uri="{FF2B5EF4-FFF2-40B4-BE49-F238E27FC236}">
                  <a16:creationId xmlns:a16="http://schemas.microsoft.com/office/drawing/2014/main" id="{BDE69AEC-7E90-4C7A-8C1C-97ABE0225717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7013374" y="1893606"/>
              <a:ext cx="344550" cy="1632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en-US" sz="1600">
                <a:solidFill>
                  <a:srgbClr val="4D4F53"/>
                </a:solidFill>
                <a:latin typeface="Arial"/>
                <a:cs typeface="Arial" panose="020B0604020202020204" pitchFamily="34" charset="0"/>
              </a:endParaRPr>
            </a:p>
          </p:txBody>
        </p:sp>
      </p:grpSp>
      <p:sp>
        <p:nvSpPr>
          <p:cNvPr id="434" name="Rectangle: Rounded Corners 433">
            <a:extLst>
              <a:ext uri="{FF2B5EF4-FFF2-40B4-BE49-F238E27FC236}">
                <a16:creationId xmlns:a16="http://schemas.microsoft.com/office/drawing/2014/main" id="{0945BBD4-56A7-4E17-B87F-650F21FB61B3}"/>
              </a:ext>
            </a:extLst>
          </p:cNvPr>
          <p:cNvSpPr/>
          <p:nvPr/>
        </p:nvSpPr>
        <p:spPr>
          <a:xfrm>
            <a:off x="1339533" y="5302225"/>
            <a:ext cx="1706664" cy="207730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8" name="Rectangle: Rounded Corners 637">
            <a:extLst>
              <a:ext uri="{FF2B5EF4-FFF2-40B4-BE49-F238E27FC236}">
                <a16:creationId xmlns:a16="http://schemas.microsoft.com/office/drawing/2014/main" id="{35C0830F-AFF1-4476-9BBC-6B68F5485ECE}"/>
              </a:ext>
            </a:extLst>
          </p:cNvPr>
          <p:cNvSpPr/>
          <p:nvPr/>
        </p:nvSpPr>
        <p:spPr>
          <a:xfrm>
            <a:off x="1441750" y="6264452"/>
            <a:ext cx="1416249" cy="703930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584" name="Group 583">
            <a:extLst>
              <a:ext uri="{FF2B5EF4-FFF2-40B4-BE49-F238E27FC236}">
                <a16:creationId xmlns:a16="http://schemas.microsoft.com/office/drawing/2014/main" id="{54FDC200-F28B-4D45-9097-7AE2612E11A5}"/>
              </a:ext>
            </a:extLst>
          </p:cNvPr>
          <p:cNvGrpSpPr/>
          <p:nvPr/>
        </p:nvGrpSpPr>
        <p:grpSpPr>
          <a:xfrm>
            <a:off x="1492346" y="6294721"/>
            <a:ext cx="1553855" cy="261610"/>
            <a:chOff x="614764" y="4099264"/>
            <a:chExt cx="2115305" cy="135234"/>
          </a:xfrm>
        </p:grpSpPr>
        <p:sp>
          <p:nvSpPr>
            <p:cNvPr id="152" name="Arrow: Left-Right 151">
              <a:extLst>
                <a:ext uri="{FF2B5EF4-FFF2-40B4-BE49-F238E27FC236}">
                  <a16:creationId xmlns:a16="http://schemas.microsoft.com/office/drawing/2014/main" id="{C3C71337-DCB7-49A5-8740-6FEF76C666D3}"/>
                </a:ext>
              </a:extLst>
            </p:cNvPr>
            <p:cNvSpPr/>
            <p:nvPr/>
          </p:nvSpPr>
          <p:spPr>
            <a:xfrm>
              <a:off x="614764" y="4123418"/>
              <a:ext cx="1759888" cy="87193"/>
            </a:xfrm>
            <a:prstGeom prst="leftRightArrow">
              <a:avLst>
                <a:gd name="adj1" fmla="val 60367"/>
                <a:gd name="adj2" fmla="val 50000"/>
              </a:avLst>
            </a:prstGeom>
            <a:noFill/>
            <a:ln w="12700" cap="flat" cmpd="sng" algn="ctr">
              <a:solidFill>
                <a:schemeClr val="bg1"/>
              </a:solidFill>
              <a:prstDash val="solid"/>
              <a:miter lim="800000"/>
            </a:ln>
            <a:effectLst>
              <a:glow rad="139700">
                <a:schemeClr val="accent2">
                  <a:alpha val="40000"/>
                </a:schemeClr>
              </a:glow>
            </a:effectLst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914418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46375B14-14DA-4C2A-A3C6-14115992F797}"/>
                </a:ext>
              </a:extLst>
            </p:cNvPr>
            <p:cNvSpPr/>
            <p:nvPr/>
          </p:nvSpPr>
          <p:spPr>
            <a:xfrm>
              <a:off x="642829" y="4099264"/>
              <a:ext cx="2087240" cy="13523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sz="1100" dirty="0">
                  <a:latin typeface="Arial" panose="020B0604020202020204" pitchFamily="34" charset="0"/>
                  <a:cs typeface="Arial" panose="020B0604020202020204" pitchFamily="34" charset="0"/>
                </a:rPr>
                <a:t>Auto Scale Group</a:t>
              </a:r>
            </a:p>
          </p:txBody>
        </p:sp>
      </p:grpSp>
      <p:sp>
        <p:nvSpPr>
          <p:cNvPr id="125" name="Freeform 5">
            <a:extLst>
              <a:ext uri="{FF2B5EF4-FFF2-40B4-BE49-F238E27FC236}">
                <a16:creationId xmlns:a16="http://schemas.microsoft.com/office/drawing/2014/main" id="{1FCA480E-4FB5-488F-80D7-5A6B9E288311}"/>
              </a:ext>
            </a:extLst>
          </p:cNvPr>
          <p:cNvSpPr>
            <a:spLocks/>
          </p:cNvSpPr>
          <p:nvPr/>
        </p:nvSpPr>
        <p:spPr bwMode="auto">
          <a:xfrm>
            <a:off x="1784746" y="5630538"/>
            <a:ext cx="341234" cy="162160"/>
          </a:xfrm>
          <a:custGeom>
            <a:avLst/>
            <a:gdLst>
              <a:gd name="T0" fmla="*/ 403 w 403"/>
              <a:gd name="T1" fmla="*/ 147 h 191"/>
              <a:gd name="T2" fmla="*/ 359 w 403"/>
              <a:gd name="T3" fmla="*/ 191 h 191"/>
              <a:gd name="T4" fmla="*/ 44 w 403"/>
              <a:gd name="T5" fmla="*/ 191 h 191"/>
              <a:gd name="T6" fmla="*/ 0 w 403"/>
              <a:gd name="T7" fmla="*/ 147 h 191"/>
              <a:gd name="T8" fmla="*/ 0 w 403"/>
              <a:gd name="T9" fmla="*/ 44 h 191"/>
              <a:gd name="T10" fmla="*/ 44 w 403"/>
              <a:gd name="T11" fmla="*/ 0 h 191"/>
              <a:gd name="T12" fmla="*/ 359 w 403"/>
              <a:gd name="T13" fmla="*/ 0 h 191"/>
              <a:gd name="T14" fmla="*/ 403 w 403"/>
              <a:gd name="T15" fmla="*/ 44 h 191"/>
              <a:gd name="T16" fmla="*/ 403 w 403"/>
              <a:gd name="T17" fmla="*/ 147 h 19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1">
                <a:moveTo>
                  <a:pt x="403" y="147"/>
                </a:moveTo>
                <a:cubicBezTo>
                  <a:pt x="403" y="171"/>
                  <a:pt x="383" y="191"/>
                  <a:pt x="359" y="191"/>
                </a:cubicBezTo>
                <a:cubicBezTo>
                  <a:pt x="44" y="191"/>
                  <a:pt x="44" y="191"/>
                  <a:pt x="44" y="191"/>
                </a:cubicBezTo>
                <a:cubicBezTo>
                  <a:pt x="20" y="191"/>
                  <a:pt x="0" y="171"/>
                  <a:pt x="0" y="147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7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6" name="AutoShape 10">
            <a:extLst>
              <a:ext uri="{FF2B5EF4-FFF2-40B4-BE49-F238E27FC236}">
                <a16:creationId xmlns:a16="http://schemas.microsoft.com/office/drawing/2014/main" id="{98F7467F-EBA0-44DC-A74C-4C517D4667A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1804339" y="5631491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7" name="Freeform 13">
            <a:extLst>
              <a:ext uri="{FF2B5EF4-FFF2-40B4-BE49-F238E27FC236}">
                <a16:creationId xmlns:a16="http://schemas.microsoft.com/office/drawing/2014/main" id="{767BAC50-C897-485F-A9CC-7C2B7875BD52}"/>
              </a:ext>
            </a:extLst>
          </p:cNvPr>
          <p:cNvSpPr>
            <a:spLocks/>
          </p:cNvSpPr>
          <p:nvPr/>
        </p:nvSpPr>
        <p:spPr bwMode="auto">
          <a:xfrm>
            <a:off x="1852075" y="5673271"/>
            <a:ext cx="55712" cy="76604"/>
          </a:xfrm>
          <a:custGeom>
            <a:avLst/>
            <a:gdLst>
              <a:gd name="T0" fmla="*/ 0 w 56"/>
              <a:gd name="T1" fmla="*/ 0 h 77"/>
              <a:gd name="T2" fmla="*/ 17 w 56"/>
              <a:gd name="T3" fmla="*/ 0 h 77"/>
              <a:gd name="T4" fmla="*/ 17 w 56"/>
              <a:gd name="T5" fmla="*/ 63 h 77"/>
              <a:gd name="T6" fmla="*/ 56 w 56"/>
              <a:gd name="T7" fmla="*/ 63 h 77"/>
              <a:gd name="T8" fmla="*/ 56 w 56"/>
              <a:gd name="T9" fmla="*/ 77 h 77"/>
              <a:gd name="T10" fmla="*/ 0 w 56"/>
              <a:gd name="T11" fmla="*/ 77 h 77"/>
              <a:gd name="T12" fmla="*/ 0 w 56"/>
              <a:gd name="T1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6" h="77">
                <a:moveTo>
                  <a:pt x="0" y="0"/>
                </a:moveTo>
                <a:lnTo>
                  <a:pt x="17" y="0"/>
                </a:lnTo>
                <a:lnTo>
                  <a:pt x="17" y="63"/>
                </a:lnTo>
                <a:lnTo>
                  <a:pt x="56" y="63"/>
                </a:lnTo>
                <a:lnTo>
                  <a:pt x="5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8" name="Freeform 14">
            <a:extLst>
              <a:ext uri="{FF2B5EF4-FFF2-40B4-BE49-F238E27FC236}">
                <a16:creationId xmlns:a16="http://schemas.microsoft.com/office/drawing/2014/main" id="{983A618F-EF45-4EF9-A8D9-69ADD6BC6C04}"/>
              </a:ext>
            </a:extLst>
          </p:cNvPr>
          <p:cNvSpPr>
            <a:spLocks/>
          </p:cNvSpPr>
          <p:nvPr/>
        </p:nvSpPr>
        <p:spPr bwMode="auto">
          <a:xfrm>
            <a:off x="1907787" y="5673271"/>
            <a:ext cx="63670" cy="76604"/>
          </a:xfrm>
          <a:custGeom>
            <a:avLst/>
            <a:gdLst>
              <a:gd name="T0" fmla="*/ 24 w 64"/>
              <a:gd name="T1" fmla="*/ 14 h 77"/>
              <a:gd name="T2" fmla="*/ 0 w 64"/>
              <a:gd name="T3" fmla="*/ 14 h 77"/>
              <a:gd name="T4" fmla="*/ 0 w 64"/>
              <a:gd name="T5" fmla="*/ 0 h 77"/>
              <a:gd name="T6" fmla="*/ 64 w 64"/>
              <a:gd name="T7" fmla="*/ 0 h 77"/>
              <a:gd name="T8" fmla="*/ 64 w 64"/>
              <a:gd name="T9" fmla="*/ 14 h 77"/>
              <a:gd name="T10" fmla="*/ 40 w 64"/>
              <a:gd name="T11" fmla="*/ 14 h 77"/>
              <a:gd name="T12" fmla="*/ 40 w 64"/>
              <a:gd name="T13" fmla="*/ 77 h 77"/>
              <a:gd name="T14" fmla="*/ 24 w 64"/>
              <a:gd name="T15" fmla="*/ 77 h 77"/>
              <a:gd name="T16" fmla="*/ 24 w 64"/>
              <a:gd name="T17" fmla="*/ 14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64" h="77">
                <a:moveTo>
                  <a:pt x="24" y="14"/>
                </a:moveTo>
                <a:lnTo>
                  <a:pt x="0" y="14"/>
                </a:lnTo>
                <a:lnTo>
                  <a:pt x="0" y="0"/>
                </a:lnTo>
                <a:lnTo>
                  <a:pt x="64" y="0"/>
                </a:lnTo>
                <a:lnTo>
                  <a:pt x="64" y="14"/>
                </a:lnTo>
                <a:lnTo>
                  <a:pt x="40" y="14"/>
                </a:lnTo>
                <a:lnTo>
                  <a:pt x="40" y="77"/>
                </a:lnTo>
                <a:lnTo>
                  <a:pt x="24" y="77"/>
                </a:lnTo>
                <a:lnTo>
                  <a:pt x="24" y="1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29" name="Freeform 15">
            <a:extLst>
              <a:ext uri="{FF2B5EF4-FFF2-40B4-BE49-F238E27FC236}">
                <a16:creationId xmlns:a16="http://schemas.microsoft.com/office/drawing/2014/main" id="{0077AD93-2434-4AD7-BEFB-7FE1584F1848}"/>
              </a:ext>
            </a:extLst>
          </p:cNvPr>
          <p:cNvSpPr>
            <a:spLocks/>
          </p:cNvSpPr>
          <p:nvPr/>
        </p:nvSpPr>
        <p:spPr bwMode="auto">
          <a:xfrm>
            <a:off x="1977430" y="5673271"/>
            <a:ext cx="83567" cy="76604"/>
          </a:xfrm>
          <a:custGeom>
            <a:avLst/>
            <a:gdLst>
              <a:gd name="T0" fmla="*/ 0 w 84"/>
              <a:gd name="T1" fmla="*/ 0 h 77"/>
              <a:gd name="T2" fmla="*/ 24 w 84"/>
              <a:gd name="T3" fmla="*/ 0 h 77"/>
              <a:gd name="T4" fmla="*/ 42 w 84"/>
              <a:gd name="T5" fmla="*/ 54 h 77"/>
              <a:gd name="T6" fmla="*/ 42 w 84"/>
              <a:gd name="T7" fmla="*/ 54 h 77"/>
              <a:gd name="T8" fmla="*/ 59 w 84"/>
              <a:gd name="T9" fmla="*/ 0 h 77"/>
              <a:gd name="T10" fmla="*/ 84 w 84"/>
              <a:gd name="T11" fmla="*/ 0 h 77"/>
              <a:gd name="T12" fmla="*/ 84 w 84"/>
              <a:gd name="T13" fmla="*/ 77 h 77"/>
              <a:gd name="T14" fmla="*/ 67 w 84"/>
              <a:gd name="T15" fmla="*/ 77 h 77"/>
              <a:gd name="T16" fmla="*/ 67 w 84"/>
              <a:gd name="T17" fmla="*/ 23 h 77"/>
              <a:gd name="T18" fmla="*/ 67 w 84"/>
              <a:gd name="T19" fmla="*/ 23 h 77"/>
              <a:gd name="T20" fmla="*/ 48 w 84"/>
              <a:gd name="T21" fmla="*/ 77 h 77"/>
              <a:gd name="T22" fmla="*/ 35 w 84"/>
              <a:gd name="T23" fmla="*/ 77 h 77"/>
              <a:gd name="T24" fmla="*/ 16 w 84"/>
              <a:gd name="T25" fmla="*/ 23 h 77"/>
              <a:gd name="T26" fmla="*/ 16 w 84"/>
              <a:gd name="T27" fmla="*/ 23 h 77"/>
              <a:gd name="T28" fmla="*/ 16 w 84"/>
              <a:gd name="T29" fmla="*/ 77 h 77"/>
              <a:gd name="T30" fmla="*/ 0 w 84"/>
              <a:gd name="T31" fmla="*/ 77 h 77"/>
              <a:gd name="T32" fmla="*/ 0 w 84"/>
              <a:gd name="T33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4" h="77">
                <a:moveTo>
                  <a:pt x="0" y="0"/>
                </a:moveTo>
                <a:lnTo>
                  <a:pt x="24" y="0"/>
                </a:lnTo>
                <a:lnTo>
                  <a:pt x="42" y="54"/>
                </a:lnTo>
                <a:lnTo>
                  <a:pt x="42" y="54"/>
                </a:lnTo>
                <a:lnTo>
                  <a:pt x="59" y="0"/>
                </a:lnTo>
                <a:lnTo>
                  <a:pt x="84" y="0"/>
                </a:lnTo>
                <a:lnTo>
                  <a:pt x="84" y="77"/>
                </a:lnTo>
                <a:lnTo>
                  <a:pt x="67" y="77"/>
                </a:lnTo>
                <a:lnTo>
                  <a:pt x="67" y="23"/>
                </a:lnTo>
                <a:lnTo>
                  <a:pt x="67" y="23"/>
                </a:lnTo>
                <a:lnTo>
                  <a:pt x="48" y="77"/>
                </a:lnTo>
                <a:lnTo>
                  <a:pt x="35" y="77"/>
                </a:lnTo>
                <a:lnTo>
                  <a:pt x="16" y="23"/>
                </a:lnTo>
                <a:lnTo>
                  <a:pt x="16" y="23"/>
                </a:lnTo>
                <a:lnTo>
                  <a:pt x="16" y="77"/>
                </a:lnTo>
                <a:lnTo>
                  <a:pt x="0" y="77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7" name="AutoShape 50">
            <a:extLst>
              <a:ext uri="{FF2B5EF4-FFF2-40B4-BE49-F238E27FC236}">
                <a16:creationId xmlns:a16="http://schemas.microsoft.com/office/drawing/2014/main" id="{4389093C-40B5-4E87-9D94-571B4E278815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2222289" y="5629375"/>
            <a:ext cx="342228" cy="1621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8" name="Freeform 52">
            <a:extLst>
              <a:ext uri="{FF2B5EF4-FFF2-40B4-BE49-F238E27FC236}">
                <a16:creationId xmlns:a16="http://schemas.microsoft.com/office/drawing/2014/main" id="{64B8143D-9CCD-4D06-94EA-B1C4BD06E386}"/>
              </a:ext>
            </a:extLst>
          </p:cNvPr>
          <p:cNvSpPr>
            <a:spLocks/>
          </p:cNvSpPr>
          <p:nvPr/>
        </p:nvSpPr>
        <p:spPr bwMode="auto">
          <a:xfrm>
            <a:off x="2234902" y="5629375"/>
            <a:ext cx="342228" cy="162161"/>
          </a:xfrm>
          <a:custGeom>
            <a:avLst/>
            <a:gdLst>
              <a:gd name="T0" fmla="*/ 403 w 403"/>
              <a:gd name="T1" fmla="*/ 146 h 190"/>
              <a:gd name="T2" fmla="*/ 359 w 403"/>
              <a:gd name="T3" fmla="*/ 190 h 190"/>
              <a:gd name="T4" fmla="*/ 44 w 403"/>
              <a:gd name="T5" fmla="*/ 190 h 190"/>
              <a:gd name="T6" fmla="*/ 0 w 403"/>
              <a:gd name="T7" fmla="*/ 146 h 190"/>
              <a:gd name="T8" fmla="*/ 0 w 403"/>
              <a:gd name="T9" fmla="*/ 44 h 190"/>
              <a:gd name="T10" fmla="*/ 44 w 403"/>
              <a:gd name="T11" fmla="*/ 0 h 190"/>
              <a:gd name="T12" fmla="*/ 359 w 403"/>
              <a:gd name="T13" fmla="*/ 0 h 190"/>
              <a:gd name="T14" fmla="*/ 403 w 403"/>
              <a:gd name="T15" fmla="*/ 44 h 190"/>
              <a:gd name="T16" fmla="*/ 403 w 403"/>
              <a:gd name="T17" fmla="*/ 146 h 19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403" h="190">
                <a:moveTo>
                  <a:pt x="403" y="146"/>
                </a:moveTo>
                <a:cubicBezTo>
                  <a:pt x="403" y="170"/>
                  <a:pt x="383" y="190"/>
                  <a:pt x="359" y="190"/>
                </a:cubicBezTo>
                <a:cubicBezTo>
                  <a:pt x="44" y="190"/>
                  <a:pt x="44" y="190"/>
                  <a:pt x="44" y="190"/>
                </a:cubicBezTo>
                <a:cubicBezTo>
                  <a:pt x="20" y="190"/>
                  <a:pt x="0" y="170"/>
                  <a:pt x="0" y="146"/>
                </a:cubicBezTo>
                <a:cubicBezTo>
                  <a:pt x="0" y="44"/>
                  <a:pt x="0" y="44"/>
                  <a:pt x="0" y="44"/>
                </a:cubicBezTo>
                <a:cubicBezTo>
                  <a:pt x="0" y="20"/>
                  <a:pt x="20" y="0"/>
                  <a:pt x="44" y="0"/>
                </a:cubicBezTo>
                <a:cubicBezTo>
                  <a:pt x="359" y="0"/>
                  <a:pt x="359" y="0"/>
                  <a:pt x="359" y="0"/>
                </a:cubicBezTo>
                <a:cubicBezTo>
                  <a:pt x="383" y="0"/>
                  <a:pt x="403" y="20"/>
                  <a:pt x="403" y="44"/>
                </a:cubicBezTo>
                <a:lnTo>
                  <a:pt x="403" y="146"/>
                </a:lnTo>
                <a:close/>
              </a:path>
            </a:pathLst>
          </a:custGeom>
          <a:solidFill>
            <a:srgbClr val="073E77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39" name="Freeform 53">
            <a:extLst>
              <a:ext uri="{FF2B5EF4-FFF2-40B4-BE49-F238E27FC236}">
                <a16:creationId xmlns:a16="http://schemas.microsoft.com/office/drawing/2014/main" id="{9623BE0E-5434-4224-A7F3-17684A89AA68}"/>
              </a:ext>
            </a:extLst>
          </p:cNvPr>
          <p:cNvSpPr>
            <a:spLocks noEditPoints="1"/>
          </p:cNvSpPr>
          <p:nvPr/>
        </p:nvSpPr>
        <p:spPr bwMode="auto">
          <a:xfrm>
            <a:off x="2274025" y="5671159"/>
            <a:ext cx="75609" cy="77599"/>
          </a:xfrm>
          <a:custGeom>
            <a:avLst/>
            <a:gdLst>
              <a:gd name="T0" fmla="*/ 30 w 76"/>
              <a:gd name="T1" fmla="*/ 0 h 78"/>
              <a:gd name="T2" fmla="*/ 47 w 76"/>
              <a:gd name="T3" fmla="*/ 0 h 78"/>
              <a:gd name="T4" fmla="*/ 76 w 76"/>
              <a:gd name="T5" fmla="*/ 78 h 78"/>
              <a:gd name="T6" fmla="*/ 59 w 76"/>
              <a:gd name="T7" fmla="*/ 78 h 78"/>
              <a:gd name="T8" fmla="*/ 53 w 76"/>
              <a:gd name="T9" fmla="*/ 60 h 78"/>
              <a:gd name="T10" fmla="*/ 24 w 76"/>
              <a:gd name="T11" fmla="*/ 60 h 78"/>
              <a:gd name="T12" fmla="*/ 18 w 76"/>
              <a:gd name="T13" fmla="*/ 78 h 78"/>
              <a:gd name="T14" fmla="*/ 0 w 76"/>
              <a:gd name="T15" fmla="*/ 78 h 78"/>
              <a:gd name="T16" fmla="*/ 30 w 76"/>
              <a:gd name="T17" fmla="*/ 0 h 78"/>
              <a:gd name="T18" fmla="*/ 28 w 76"/>
              <a:gd name="T19" fmla="*/ 48 h 78"/>
              <a:gd name="T20" fmla="*/ 48 w 76"/>
              <a:gd name="T21" fmla="*/ 48 h 78"/>
              <a:gd name="T22" fmla="*/ 38 w 76"/>
              <a:gd name="T23" fmla="*/ 19 h 78"/>
              <a:gd name="T24" fmla="*/ 38 w 76"/>
              <a:gd name="T25" fmla="*/ 19 h 78"/>
              <a:gd name="T26" fmla="*/ 28 w 76"/>
              <a:gd name="T27" fmla="*/ 48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76" h="78">
                <a:moveTo>
                  <a:pt x="30" y="0"/>
                </a:moveTo>
                <a:lnTo>
                  <a:pt x="47" y="0"/>
                </a:lnTo>
                <a:lnTo>
                  <a:pt x="76" y="78"/>
                </a:lnTo>
                <a:lnTo>
                  <a:pt x="59" y="78"/>
                </a:lnTo>
                <a:lnTo>
                  <a:pt x="53" y="60"/>
                </a:lnTo>
                <a:lnTo>
                  <a:pt x="24" y="60"/>
                </a:lnTo>
                <a:lnTo>
                  <a:pt x="18" y="78"/>
                </a:lnTo>
                <a:lnTo>
                  <a:pt x="0" y="78"/>
                </a:lnTo>
                <a:lnTo>
                  <a:pt x="30" y="0"/>
                </a:lnTo>
                <a:close/>
                <a:moveTo>
                  <a:pt x="28" y="48"/>
                </a:moveTo>
                <a:lnTo>
                  <a:pt x="48" y="48"/>
                </a:lnTo>
                <a:lnTo>
                  <a:pt x="38" y="19"/>
                </a:lnTo>
                <a:lnTo>
                  <a:pt x="38" y="19"/>
                </a:lnTo>
                <a:lnTo>
                  <a:pt x="28" y="48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0" name="Freeform 54">
            <a:extLst>
              <a:ext uri="{FF2B5EF4-FFF2-40B4-BE49-F238E27FC236}">
                <a16:creationId xmlns:a16="http://schemas.microsoft.com/office/drawing/2014/main" id="{DCB7DF14-6352-4EE9-A608-7F76C6872761}"/>
              </a:ext>
            </a:extLst>
          </p:cNvPr>
          <p:cNvSpPr>
            <a:spLocks/>
          </p:cNvSpPr>
          <p:nvPr/>
        </p:nvSpPr>
        <p:spPr bwMode="auto">
          <a:xfrm>
            <a:off x="2348635" y="5669166"/>
            <a:ext cx="65660" cy="81578"/>
          </a:xfrm>
          <a:custGeom>
            <a:avLst/>
            <a:gdLst>
              <a:gd name="T0" fmla="*/ 19 w 77"/>
              <a:gd name="T1" fmla="*/ 63 h 95"/>
              <a:gd name="T2" fmla="*/ 40 w 77"/>
              <a:gd name="T3" fmla="*/ 79 h 95"/>
              <a:gd name="T4" fmla="*/ 57 w 77"/>
              <a:gd name="T5" fmla="*/ 68 h 95"/>
              <a:gd name="T6" fmla="*/ 30 w 77"/>
              <a:gd name="T7" fmla="*/ 53 h 95"/>
              <a:gd name="T8" fmla="*/ 3 w 77"/>
              <a:gd name="T9" fmla="*/ 27 h 95"/>
              <a:gd name="T10" fmla="*/ 37 w 77"/>
              <a:gd name="T11" fmla="*/ 0 h 95"/>
              <a:gd name="T12" fmla="*/ 73 w 77"/>
              <a:gd name="T13" fmla="*/ 29 h 95"/>
              <a:gd name="T14" fmla="*/ 54 w 77"/>
              <a:gd name="T15" fmla="*/ 29 h 95"/>
              <a:gd name="T16" fmla="*/ 36 w 77"/>
              <a:gd name="T17" fmla="*/ 15 h 95"/>
              <a:gd name="T18" fmla="*/ 23 w 77"/>
              <a:gd name="T19" fmla="*/ 26 h 95"/>
              <a:gd name="T20" fmla="*/ 50 w 77"/>
              <a:gd name="T21" fmla="*/ 39 h 95"/>
              <a:gd name="T22" fmla="*/ 77 w 77"/>
              <a:gd name="T23" fmla="*/ 66 h 95"/>
              <a:gd name="T24" fmla="*/ 39 w 77"/>
              <a:gd name="T25" fmla="*/ 95 h 95"/>
              <a:gd name="T26" fmla="*/ 0 w 77"/>
              <a:gd name="T27" fmla="*/ 63 h 95"/>
              <a:gd name="T28" fmla="*/ 19 w 77"/>
              <a:gd name="T29" fmla="*/ 63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77" h="95">
                <a:moveTo>
                  <a:pt x="19" y="63"/>
                </a:moveTo>
                <a:cubicBezTo>
                  <a:pt x="19" y="75"/>
                  <a:pt x="29" y="79"/>
                  <a:pt x="40" y="79"/>
                </a:cubicBezTo>
                <a:cubicBezTo>
                  <a:pt x="47" y="79"/>
                  <a:pt x="57" y="77"/>
                  <a:pt x="57" y="68"/>
                </a:cubicBezTo>
                <a:cubicBezTo>
                  <a:pt x="57" y="58"/>
                  <a:pt x="44" y="57"/>
                  <a:pt x="30" y="53"/>
                </a:cubicBezTo>
                <a:cubicBezTo>
                  <a:pt x="17" y="49"/>
                  <a:pt x="3" y="44"/>
                  <a:pt x="3" y="27"/>
                </a:cubicBezTo>
                <a:cubicBezTo>
                  <a:pt x="3" y="9"/>
                  <a:pt x="21" y="0"/>
                  <a:pt x="37" y="0"/>
                </a:cubicBezTo>
                <a:cubicBezTo>
                  <a:pt x="56" y="0"/>
                  <a:pt x="73" y="8"/>
                  <a:pt x="73" y="29"/>
                </a:cubicBezTo>
                <a:cubicBezTo>
                  <a:pt x="54" y="29"/>
                  <a:pt x="54" y="29"/>
                  <a:pt x="54" y="29"/>
                </a:cubicBezTo>
                <a:cubicBezTo>
                  <a:pt x="54" y="18"/>
                  <a:pt x="46" y="15"/>
                  <a:pt x="36" y="15"/>
                </a:cubicBezTo>
                <a:cubicBezTo>
                  <a:pt x="30" y="15"/>
                  <a:pt x="23" y="18"/>
                  <a:pt x="23" y="26"/>
                </a:cubicBezTo>
                <a:cubicBezTo>
                  <a:pt x="23" y="33"/>
                  <a:pt x="27" y="33"/>
                  <a:pt x="50" y="39"/>
                </a:cubicBezTo>
                <a:cubicBezTo>
                  <a:pt x="56" y="41"/>
                  <a:pt x="77" y="45"/>
                  <a:pt x="77" y="66"/>
                </a:cubicBezTo>
                <a:cubicBezTo>
                  <a:pt x="77" y="82"/>
                  <a:pt x="63" y="95"/>
                  <a:pt x="39" y="95"/>
                </a:cubicBezTo>
                <a:cubicBezTo>
                  <a:pt x="19" y="95"/>
                  <a:pt x="0" y="85"/>
                  <a:pt x="0" y="63"/>
                </a:cubicBezTo>
                <a:lnTo>
                  <a:pt x="19" y="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sp>
        <p:nvSpPr>
          <p:cNvPr id="141" name="Freeform 55">
            <a:extLst>
              <a:ext uri="{FF2B5EF4-FFF2-40B4-BE49-F238E27FC236}">
                <a16:creationId xmlns:a16="http://schemas.microsoft.com/office/drawing/2014/main" id="{C5696E99-D83F-4E4E-A2D8-CBD733F40C48}"/>
              </a:ext>
            </a:extLst>
          </p:cNvPr>
          <p:cNvSpPr>
            <a:spLocks/>
          </p:cNvSpPr>
          <p:nvPr/>
        </p:nvSpPr>
        <p:spPr bwMode="auto">
          <a:xfrm>
            <a:off x="2421259" y="5671159"/>
            <a:ext cx="82572" cy="77599"/>
          </a:xfrm>
          <a:custGeom>
            <a:avLst/>
            <a:gdLst>
              <a:gd name="T0" fmla="*/ 0 w 83"/>
              <a:gd name="T1" fmla="*/ 0 h 78"/>
              <a:gd name="T2" fmla="*/ 24 w 83"/>
              <a:gd name="T3" fmla="*/ 0 h 78"/>
              <a:gd name="T4" fmla="*/ 42 w 83"/>
              <a:gd name="T5" fmla="*/ 53 h 78"/>
              <a:gd name="T6" fmla="*/ 42 w 83"/>
              <a:gd name="T7" fmla="*/ 53 h 78"/>
              <a:gd name="T8" fmla="*/ 59 w 83"/>
              <a:gd name="T9" fmla="*/ 0 h 78"/>
              <a:gd name="T10" fmla="*/ 83 w 83"/>
              <a:gd name="T11" fmla="*/ 0 h 78"/>
              <a:gd name="T12" fmla="*/ 83 w 83"/>
              <a:gd name="T13" fmla="*/ 78 h 78"/>
              <a:gd name="T14" fmla="*/ 67 w 83"/>
              <a:gd name="T15" fmla="*/ 78 h 78"/>
              <a:gd name="T16" fmla="*/ 67 w 83"/>
              <a:gd name="T17" fmla="*/ 22 h 78"/>
              <a:gd name="T18" fmla="*/ 67 w 83"/>
              <a:gd name="T19" fmla="*/ 22 h 78"/>
              <a:gd name="T20" fmla="*/ 48 w 83"/>
              <a:gd name="T21" fmla="*/ 78 h 78"/>
              <a:gd name="T22" fmla="*/ 35 w 83"/>
              <a:gd name="T23" fmla="*/ 78 h 78"/>
              <a:gd name="T24" fmla="*/ 16 w 83"/>
              <a:gd name="T25" fmla="*/ 23 h 78"/>
              <a:gd name="T26" fmla="*/ 16 w 83"/>
              <a:gd name="T27" fmla="*/ 23 h 78"/>
              <a:gd name="T28" fmla="*/ 16 w 83"/>
              <a:gd name="T29" fmla="*/ 78 h 78"/>
              <a:gd name="T30" fmla="*/ 0 w 83"/>
              <a:gd name="T31" fmla="*/ 78 h 78"/>
              <a:gd name="T32" fmla="*/ 0 w 83"/>
              <a:gd name="T33" fmla="*/ 0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83" h="78">
                <a:moveTo>
                  <a:pt x="0" y="0"/>
                </a:moveTo>
                <a:lnTo>
                  <a:pt x="24" y="0"/>
                </a:lnTo>
                <a:lnTo>
                  <a:pt x="42" y="53"/>
                </a:lnTo>
                <a:lnTo>
                  <a:pt x="42" y="53"/>
                </a:lnTo>
                <a:lnTo>
                  <a:pt x="59" y="0"/>
                </a:lnTo>
                <a:lnTo>
                  <a:pt x="83" y="0"/>
                </a:lnTo>
                <a:lnTo>
                  <a:pt x="83" y="78"/>
                </a:lnTo>
                <a:lnTo>
                  <a:pt x="67" y="78"/>
                </a:lnTo>
                <a:lnTo>
                  <a:pt x="67" y="22"/>
                </a:lnTo>
                <a:lnTo>
                  <a:pt x="67" y="22"/>
                </a:lnTo>
                <a:lnTo>
                  <a:pt x="48" y="78"/>
                </a:lnTo>
                <a:lnTo>
                  <a:pt x="35" y="78"/>
                </a:lnTo>
                <a:lnTo>
                  <a:pt x="16" y="23"/>
                </a:lnTo>
                <a:lnTo>
                  <a:pt x="16" y="23"/>
                </a:lnTo>
                <a:lnTo>
                  <a:pt x="16" y="78"/>
                </a:lnTo>
                <a:lnTo>
                  <a:pt x="0" y="78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en-US" sz="1600">
              <a:solidFill>
                <a:srgbClr val="4D4F53"/>
              </a:solidFill>
              <a:latin typeface="Arial"/>
              <a:cs typeface="Arial" panose="020B0604020202020204" pitchFamily="34" charset="0"/>
            </a:endParaRPr>
          </a:p>
        </p:txBody>
      </p:sp>
      <p:pic>
        <p:nvPicPr>
          <p:cNvPr id="570" name="Picture 569" descr="Amazon-Elastic-Load-Balacing.png">
            <a:extLst>
              <a:ext uri="{FF2B5EF4-FFF2-40B4-BE49-F238E27FC236}">
                <a16:creationId xmlns:a16="http://schemas.microsoft.com/office/drawing/2014/main" id="{F0110755-C06D-4565-84C8-B18A272B39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1922048" y="5132897"/>
            <a:ext cx="516402" cy="520092"/>
          </a:xfrm>
          <a:prstGeom prst="rect">
            <a:avLst/>
          </a:prstGeom>
        </p:spPr>
      </p:pic>
      <p:cxnSp>
        <p:nvCxnSpPr>
          <p:cNvPr id="571" name="Straight Connector 570">
            <a:extLst>
              <a:ext uri="{FF2B5EF4-FFF2-40B4-BE49-F238E27FC236}">
                <a16:creationId xmlns:a16="http://schemas.microsoft.com/office/drawing/2014/main" id="{4D4B2026-4355-4526-A560-71C48802EAFF}"/>
              </a:ext>
            </a:extLst>
          </p:cNvPr>
          <p:cNvCxnSpPr>
            <a:cxnSpLocks/>
          </p:cNvCxnSpPr>
          <p:nvPr/>
        </p:nvCxnSpPr>
        <p:spPr>
          <a:xfrm flipV="1">
            <a:off x="2188455" y="5631769"/>
            <a:ext cx="4601" cy="617535"/>
          </a:xfrm>
          <a:prstGeom prst="line">
            <a:avLst/>
          </a:prstGeom>
          <a:ln w="190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3" name="Rectangle: Rounded Corners 572">
            <a:extLst>
              <a:ext uri="{FF2B5EF4-FFF2-40B4-BE49-F238E27FC236}">
                <a16:creationId xmlns:a16="http://schemas.microsoft.com/office/drawing/2014/main" id="{7C0C7DEC-7D39-4D17-9152-218C8C9E4E61}"/>
              </a:ext>
            </a:extLst>
          </p:cNvPr>
          <p:cNvSpPr/>
          <p:nvPr/>
        </p:nvSpPr>
        <p:spPr>
          <a:xfrm>
            <a:off x="2023169" y="5902582"/>
            <a:ext cx="358168" cy="240467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74" name="TextBox 573">
            <a:extLst>
              <a:ext uri="{FF2B5EF4-FFF2-40B4-BE49-F238E27FC236}">
                <a16:creationId xmlns:a16="http://schemas.microsoft.com/office/drawing/2014/main" id="{AD61AB4C-B08D-4256-BA93-A85A67A9116B}"/>
              </a:ext>
            </a:extLst>
          </p:cNvPr>
          <p:cNvSpPr txBox="1"/>
          <p:nvPr/>
        </p:nvSpPr>
        <p:spPr>
          <a:xfrm>
            <a:off x="1863345" y="5796728"/>
            <a:ext cx="696361" cy="475515"/>
          </a:xfrm>
          <a:prstGeom prst="rect">
            <a:avLst/>
          </a:prstGeom>
          <a:noFill/>
        </p:spPr>
        <p:txBody>
          <a:bodyPr wrap="square" lIns="155448" tIns="155448" rIns="155448" bIns="155448" rtlCol="0">
            <a:spAutoFit/>
          </a:bodyPr>
          <a:lstStyle/>
          <a:p>
            <a:pPr algn="ctr">
              <a:defRPr/>
            </a:pPr>
            <a:r>
              <a:rPr lang="en-US" sz="1000" b="1" kern="0" dirty="0">
                <a:latin typeface="Arial"/>
                <a:cs typeface="Arial" panose="020B0604020202020204" pitchFamily="34" charset="0"/>
              </a:rPr>
              <a:t>SSG1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843F0AE-D2B1-41E9-A948-C5764688B84B}"/>
              </a:ext>
            </a:extLst>
          </p:cNvPr>
          <p:cNvGrpSpPr/>
          <p:nvPr/>
        </p:nvGrpSpPr>
        <p:grpSpPr>
          <a:xfrm>
            <a:off x="1420085" y="6465398"/>
            <a:ext cx="733766" cy="870078"/>
            <a:chOff x="1359833" y="1994407"/>
            <a:chExt cx="733766" cy="870078"/>
          </a:xfrm>
        </p:grpSpPr>
        <p:sp>
          <p:nvSpPr>
            <p:cNvPr id="641" name="Freeform 151">
              <a:extLst>
                <a:ext uri="{FF2B5EF4-FFF2-40B4-BE49-F238E27FC236}">
                  <a16:creationId xmlns:a16="http://schemas.microsoft.com/office/drawing/2014/main" id="{C47FA0BF-9F42-4DE8-B1C1-200E76C6FD1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12951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EB47CC83-C3CF-4AF7-8207-5F72EC6D7E42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5" name="AutoShape 43">
                <a:extLst>
                  <a:ext uri="{FF2B5EF4-FFF2-40B4-BE49-F238E27FC236}">
                    <a16:creationId xmlns:a16="http://schemas.microsoft.com/office/drawing/2014/main" id="{DBCE9F51-4BFD-4D15-BDF8-2AA9E96593F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6" name="Rectangle: Rounded Corners 385">
                <a:extLst>
                  <a:ext uri="{FF2B5EF4-FFF2-40B4-BE49-F238E27FC236}">
                    <a16:creationId xmlns:a16="http://schemas.microsoft.com/office/drawing/2014/main" id="{BE1CD494-C6F1-4E3C-8648-E3DE750CB383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7" name="Rectangle: Rounded Corners 386">
                <a:extLst>
                  <a:ext uri="{FF2B5EF4-FFF2-40B4-BE49-F238E27FC236}">
                    <a16:creationId xmlns:a16="http://schemas.microsoft.com/office/drawing/2014/main" id="{425EC80D-ABA2-4737-A100-FF528F18F316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88" name="TextBox 387">
                <a:extLst>
                  <a:ext uri="{FF2B5EF4-FFF2-40B4-BE49-F238E27FC236}">
                    <a16:creationId xmlns:a16="http://schemas.microsoft.com/office/drawing/2014/main" id="{29ED0BC5-B1FF-4BB2-9BB8-969F73F346AB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22" name="TextBox 421">
                <a:extLst>
                  <a:ext uri="{FF2B5EF4-FFF2-40B4-BE49-F238E27FC236}">
                    <a16:creationId xmlns:a16="http://schemas.microsoft.com/office/drawing/2014/main" id="{1F95C046-EB0D-4FAB-B116-93B8839C955A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3" name="Freeform 270">
              <a:extLst>
                <a:ext uri="{FF2B5EF4-FFF2-40B4-BE49-F238E27FC236}">
                  <a16:creationId xmlns:a16="http://schemas.microsoft.com/office/drawing/2014/main" id="{6D354546-BE2A-4E2C-A168-CF1495CD1DDF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14" name="Group 313">
            <a:extLst>
              <a:ext uri="{FF2B5EF4-FFF2-40B4-BE49-F238E27FC236}">
                <a16:creationId xmlns:a16="http://schemas.microsoft.com/office/drawing/2014/main" id="{8B98E5CA-9044-44D3-8317-CB4B1B0ED1D9}"/>
              </a:ext>
            </a:extLst>
          </p:cNvPr>
          <p:cNvGrpSpPr/>
          <p:nvPr/>
        </p:nvGrpSpPr>
        <p:grpSpPr>
          <a:xfrm>
            <a:off x="1830751" y="6459846"/>
            <a:ext cx="733766" cy="879613"/>
            <a:chOff x="1359833" y="1994407"/>
            <a:chExt cx="733766" cy="879613"/>
          </a:xfrm>
        </p:grpSpPr>
        <p:sp>
          <p:nvSpPr>
            <p:cNvPr id="315" name="Freeform 151">
              <a:extLst>
                <a:ext uri="{FF2B5EF4-FFF2-40B4-BE49-F238E27FC236}">
                  <a16:creationId xmlns:a16="http://schemas.microsoft.com/office/drawing/2014/main" id="{6DD58743-800F-4FD8-9A8B-D952E8396559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464213" y="2522486"/>
              <a:ext cx="383210" cy="351534"/>
            </a:xfrm>
            <a:custGeom>
              <a:avLst/>
              <a:gdLst>
                <a:gd name="T0" fmla="*/ 332 w 480"/>
                <a:gd name="T1" fmla="*/ 425 h 481"/>
                <a:gd name="T2" fmla="*/ 334 w 480"/>
                <a:gd name="T3" fmla="*/ 386 h 481"/>
                <a:gd name="T4" fmla="*/ 260 w 480"/>
                <a:gd name="T5" fmla="*/ 367 h 481"/>
                <a:gd name="T6" fmla="*/ 274 w 480"/>
                <a:gd name="T7" fmla="*/ 403 h 481"/>
                <a:gd name="T8" fmla="*/ 480 w 480"/>
                <a:gd name="T9" fmla="*/ 107 h 481"/>
                <a:gd name="T10" fmla="*/ 374 w 480"/>
                <a:gd name="T11" fmla="*/ 481 h 481"/>
                <a:gd name="T12" fmla="*/ 0 w 480"/>
                <a:gd name="T13" fmla="*/ 374 h 481"/>
                <a:gd name="T14" fmla="*/ 106 w 480"/>
                <a:gd name="T15" fmla="*/ 0 h 481"/>
                <a:gd name="T16" fmla="*/ 480 w 480"/>
                <a:gd name="T17" fmla="*/ 107 h 481"/>
                <a:gd name="T18" fmla="*/ 235 w 480"/>
                <a:gd name="T19" fmla="*/ 306 h 481"/>
                <a:gd name="T20" fmla="*/ 195 w 480"/>
                <a:gd name="T21" fmla="*/ 306 h 481"/>
                <a:gd name="T22" fmla="*/ 298 w 480"/>
                <a:gd name="T23" fmla="*/ 433 h 481"/>
                <a:gd name="T24" fmla="*/ 252 w 480"/>
                <a:gd name="T25" fmla="*/ 355 h 481"/>
                <a:gd name="T26" fmla="*/ 237 w 480"/>
                <a:gd name="T27" fmla="*/ 433 h 481"/>
                <a:gd name="T28" fmla="*/ 277 w 480"/>
                <a:gd name="T29" fmla="*/ 414 h 481"/>
                <a:gd name="T30" fmla="*/ 298 w 480"/>
                <a:gd name="T31" fmla="*/ 433 h 481"/>
                <a:gd name="T32" fmla="*/ 327 w 480"/>
                <a:gd name="T33" fmla="*/ 306 h 481"/>
                <a:gd name="T34" fmla="*/ 287 w 480"/>
                <a:gd name="T35" fmla="*/ 306 h 481"/>
                <a:gd name="T36" fmla="*/ 360 w 480"/>
                <a:gd name="T37" fmla="*/ 405 h 481"/>
                <a:gd name="T38" fmla="*/ 319 w 480"/>
                <a:gd name="T39" fmla="*/ 387 h 481"/>
                <a:gd name="T40" fmla="*/ 318 w 480"/>
                <a:gd name="T41" fmla="*/ 379 h 481"/>
                <a:gd name="T42" fmla="*/ 306 w 480"/>
                <a:gd name="T43" fmla="*/ 453 h 481"/>
                <a:gd name="T44" fmla="*/ 320 w 480"/>
                <a:gd name="T45" fmla="*/ 427 h 481"/>
                <a:gd name="T46" fmla="*/ 335 w 480"/>
                <a:gd name="T47" fmla="*/ 435 h 481"/>
                <a:gd name="T48" fmla="*/ 363 w 480"/>
                <a:gd name="T49" fmla="*/ 158 h 481"/>
                <a:gd name="T50" fmla="*/ 181 w 480"/>
                <a:gd name="T51" fmla="*/ 147 h 481"/>
                <a:gd name="T52" fmla="*/ 157 w 480"/>
                <a:gd name="T53" fmla="*/ 120 h 481"/>
                <a:gd name="T54" fmla="*/ 117 w 480"/>
                <a:gd name="T55" fmla="*/ 132 h 481"/>
                <a:gd name="T56" fmla="*/ 156 w 480"/>
                <a:gd name="T57" fmla="*/ 144 h 481"/>
                <a:gd name="T58" fmla="*/ 210 w 480"/>
                <a:gd name="T59" fmla="*/ 283 h 481"/>
                <a:gd name="T60" fmla="*/ 334 w 480"/>
                <a:gd name="T61" fmla="*/ 267 h 481"/>
                <a:gd name="T62" fmla="*/ 363 w 480"/>
                <a:gd name="T63" fmla="*/ 158 h 481"/>
                <a:gd name="T64" fmla="*/ 401 w 480"/>
                <a:gd name="T65" fmla="*/ 377 h 481"/>
                <a:gd name="T66" fmla="*/ 382 w 480"/>
                <a:gd name="T67" fmla="*/ 387 h 481"/>
                <a:gd name="T68" fmla="*/ 370 w 480"/>
                <a:gd name="T69" fmla="*/ 379 h 481"/>
                <a:gd name="T70" fmla="*/ 383 w 480"/>
                <a:gd name="T71" fmla="*/ 453 h 481"/>
                <a:gd name="T72" fmla="*/ 383 w 480"/>
                <a:gd name="T73" fmla="*/ 427 h 481"/>
                <a:gd name="T74" fmla="*/ 423 w 480"/>
                <a:gd name="T75" fmla="*/ 405 h 481"/>
                <a:gd name="T76" fmla="*/ 382 w 480"/>
                <a:gd name="T77" fmla="*/ 406 h 481"/>
                <a:gd name="T78" fmla="*/ 409 w 480"/>
                <a:gd name="T79" fmla="*/ 405 h 4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480" h="481">
                  <a:moveTo>
                    <a:pt x="346" y="405"/>
                  </a:moveTo>
                  <a:cubicBezTo>
                    <a:pt x="346" y="419"/>
                    <a:pt x="342" y="425"/>
                    <a:pt x="332" y="425"/>
                  </a:cubicBezTo>
                  <a:cubicBezTo>
                    <a:pt x="324" y="425"/>
                    <a:pt x="319" y="420"/>
                    <a:pt x="319" y="406"/>
                  </a:cubicBezTo>
                  <a:cubicBezTo>
                    <a:pt x="319" y="393"/>
                    <a:pt x="325" y="386"/>
                    <a:pt x="334" y="386"/>
                  </a:cubicBezTo>
                  <a:cubicBezTo>
                    <a:pt x="342" y="386"/>
                    <a:pt x="346" y="392"/>
                    <a:pt x="346" y="405"/>
                  </a:cubicBezTo>
                  <a:close/>
                  <a:moveTo>
                    <a:pt x="260" y="367"/>
                  </a:moveTo>
                  <a:cubicBezTo>
                    <a:pt x="247" y="403"/>
                    <a:pt x="247" y="403"/>
                    <a:pt x="247" y="403"/>
                  </a:cubicBezTo>
                  <a:cubicBezTo>
                    <a:pt x="274" y="403"/>
                    <a:pt x="274" y="403"/>
                    <a:pt x="274" y="403"/>
                  </a:cubicBezTo>
                  <a:cubicBezTo>
                    <a:pt x="260" y="367"/>
                    <a:pt x="260" y="367"/>
                    <a:pt x="260" y="367"/>
                  </a:cubicBezTo>
                  <a:close/>
                  <a:moveTo>
                    <a:pt x="480" y="107"/>
                  </a:moveTo>
                  <a:cubicBezTo>
                    <a:pt x="480" y="374"/>
                    <a:pt x="480" y="374"/>
                    <a:pt x="480" y="374"/>
                  </a:cubicBezTo>
                  <a:cubicBezTo>
                    <a:pt x="480" y="433"/>
                    <a:pt x="432" y="481"/>
                    <a:pt x="374" y="481"/>
                  </a:cubicBezTo>
                  <a:cubicBezTo>
                    <a:pt x="106" y="481"/>
                    <a:pt x="106" y="481"/>
                    <a:pt x="106" y="481"/>
                  </a:cubicBezTo>
                  <a:cubicBezTo>
                    <a:pt x="48" y="481"/>
                    <a:pt x="0" y="433"/>
                    <a:pt x="0" y="374"/>
                  </a:cubicBezTo>
                  <a:cubicBezTo>
                    <a:pt x="0" y="107"/>
                    <a:pt x="0" y="107"/>
                    <a:pt x="0" y="107"/>
                  </a:cubicBezTo>
                  <a:cubicBezTo>
                    <a:pt x="0" y="48"/>
                    <a:pt x="48" y="0"/>
                    <a:pt x="106" y="0"/>
                  </a:cubicBezTo>
                  <a:cubicBezTo>
                    <a:pt x="374" y="0"/>
                    <a:pt x="374" y="0"/>
                    <a:pt x="374" y="0"/>
                  </a:cubicBezTo>
                  <a:cubicBezTo>
                    <a:pt x="432" y="0"/>
                    <a:pt x="480" y="48"/>
                    <a:pt x="480" y="107"/>
                  </a:cubicBezTo>
                  <a:close/>
                  <a:moveTo>
                    <a:pt x="215" y="326"/>
                  </a:moveTo>
                  <a:cubicBezTo>
                    <a:pt x="226" y="326"/>
                    <a:pt x="235" y="317"/>
                    <a:pt x="235" y="306"/>
                  </a:cubicBezTo>
                  <a:cubicBezTo>
                    <a:pt x="235" y="296"/>
                    <a:pt x="226" y="287"/>
                    <a:pt x="215" y="287"/>
                  </a:cubicBezTo>
                  <a:cubicBezTo>
                    <a:pt x="204" y="287"/>
                    <a:pt x="195" y="296"/>
                    <a:pt x="195" y="306"/>
                  </a:cubicBezTo>
                  <a:cubicBezTo>
                    <a:pt x="195" y="317"/>
                    <a:pt x="204" y="326"/>
                    <a:pt x="215" y="326"/>
                  </a:cubicBezTo>
                  <a:close/>
                  <a:moveTo>
                    <a:pt x="298" y="433"/>
                  </a:moveTo>
                  <a:cubicBezTo>
                    <a:pt x="269" y="355"/>
                    <a:pt x="269" y="355"/>
                    <a:pt x="269" y="355"/>
                  </a:cubicBezTo>
                  <a:cubicBezTo>
                    <a:pt x="252" y="355"/>
                    <a:pt x="252" y="355"/>
                    <a:pt x="252" y="355"/>
                  </a:cubicBezTo>
                  <a:cubicBezTo>
                    <a:pt x="223" y="433"/>
                    <a:pt x="223" y="433"/>
                    <a:pt x="223" y="433"/>
                  </a:cubicBezTo>
                  <a:cubicBezTo>
                    <a:pt x="237" y="433"/>
                    <a:pt x="237" y="433"/>
                    <a:pt x="237" y="433"/>
                  </a:cubicBezTo>
                  <a:cubicBezTo>
                    <a:pt x="244" y="414"/>
                    <a:pt x="244" y="414"/>
                    <a:pt x="244" y="414"/>
                  </a:cubicBezTo>
                  <a:cubicBezTo>
                    <a:pt x="277" y="414"/>
                    <a:pt x="277" y="414"/>
                    <a:pt x="277" y="414"/>
                  </a:cubicBezTo>
                  <a:cubicBezTo>
                    <a:pt x="284" y="433"/>
                    <a:pt x="284" y="433"/>
                    <a:pt x="284" y="433"/>
                  </a:cubicBezTo>
                  <a:lnTo>
                    <a:pt x="298" y="433"/>
                  </a:lnTo>
                  <a:close/>
                  <a:moveTo>
                    <a:pt x="307" y="326"/>
                  </a:moveTo>
                  <a:cubicBezTo>
                    <a:pt x="318" y="326"/>
                    <a:pt x="327" y="317"/>
                    <a:pt x="327" y="306"/>
                  </a:cubicBezTo>
                  <a:cubicBezTo>
                    <a:pt x="327" y="296"/>
                    <a:pt x="318" y="287"/>
                    <a:pt x="307" y="287"/>
                  </a:cubicBezTo>
                  <a:cubicBezTo>
                    <a:pt x="296" y="287"/>
                    <a:pt x="287" y="296"/>
                    <a:pt x="287" y="306"/>
                  </a:cubicBezTo>
                  <a:cubicBezTo>
                    <a:pt x="287" y="317"/>
                    <a:pt x="296" y="326"/>
                    <a:pt x="307" y="326"/>
                  </a:cubicBezTo>
                  <a:close/>
                  <a:moveTo>
                    <a:pt x="360" y="405"/>
                  </a:moveTo>
                  <a:cubicBezTo>
                    <a:pt x="360" y="384"/>
                    <a:pt x="349" y="377"/>
                    <a:pt x="338" y="377"/>
                  </a:cubicBezTo>
                  <a:cubicBezTo>
                    <a:pt x="328" y="377"/>
                    <a:pt x="322" y="382"/>
                    <a:pt x="319" y="387"/>
                  </a:cubicBezTo>
                  <a:cubicBezTo>
                    <a:pt x="319" y="387"/>
                    <a:pt x="319" y="387"/>
                    <a:pt x="319" y="387"/>
                  </a:cubicBezTo>
                  <a:cubicBezTo>
                    <a:pt x="318" y="379"/>
                    <a:pt x="318" y="379"/>
                    <a:pt x="318" y="379"/>
                  </a:cubicBezTo>
                  <a:cubicBezTo>
                    <a:pt x="306" y="379"/>
                    <a:pt x="306" y="379"/>
                    <a:pt x="306" y="379"/>
                  </a:cubicBezTo>
                  <a:cubicBezTo>
                    <a:pt x="306" y="453"/>
                    <a:pt x="306" y="453"/>
                    <a:pt x="306" y="453"/>
                  </a:cubicBezTo>
                  <a:cubicBezTo>
                    <a:pt x="320" y="453"/>
                    <a:pt x="320" y="453"/>
                    <a:pt x="320" y="453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0" y="427"/>
                    <a:pt x="320" y="427"/>
                    <a:pt x="320" y="427"/>
                  </a:cubicBezTo>
                  <a:cubicBezTo>
                    <a:pt x="323" y="432"/>
                    <a:pt x="329" y="435"/>
                    <a:pt x="335" y="435"/>
                  </a:cubicBezTo>
                  <a:cubicBezTo>
                    <a:pt x="351" y="435"/>
                    <a:pt x="360" y="424"/>
                    <a:pt x="360" y="405"/>
                  </a:cubicBezTo>
                  <a:close/>
                  <a:moveTo>
                    <a:pt x="363" y="158"/>
                  </a:moveTo>
                  <a:cubicBezTo>
                    <a:pt x="363" y="152"/>
                    <a:pt x="358" y="147"/>
                    <a:pt x="351" y="147"/>
                  </a:cubicBezTo>
                  <a:cubicBezTo>
                    <a:pt x="181" y="147"/>
                    <a:pt x="181" y="147"/>
                    <a:pt x="181" y="147"/>
                  </a:cubicBezTo>
                  <a:cubicBezTo>
                    <a:pt x="179" y="137"/>
                    <a:pt x="179" y="137"/>
                    <a:pt x="179" y="137"/>
                  </a:cubicBezTo>
                  <a:cubicBezTo>
                    <a:pt x="176" y="127"/>
                    <a:pt x="167" y="120"/>
                    <a:pt x="157" y="120"/>
                  </a:cubicBezTo>
                  <a:cubicBezTo>
                    <a:pt x="129" y="120"/>
                    <a:pt x="129" y="120"/>
                    <a:pt x="129" y="120"/>
                  </a:cubicBezTo>
                  <a:cubicBezTo>
                    <a:pt x="122" y="120"/>
                    <a:pt x="117" y="125"/>
                    <a:pt x="117" y="132"/>
                  </a:cubicBezTo>
                  <a:cubicBezTo>
                    <a:pt x="117" y="139"/>
                    <a:pt x="122" y="144"/>
                    <a:pt x="129" y="144"/>
                  </a:cubicBezTo>
                  <a:cubicBezTo>
                    <a:pt x="156" y="144"/>
                    <a:pt x="156" y="144"/>
                    <a:pt x="156" y="144"/>
                  </a:cubicBezTo>
                  <a:cubicBezTo>
                    <a:pt x="188" y="267"/>
                    <a:pt x="188" y="267"/>
                    <a:pt x="188" y="267"/>
                  </a:cubicBezTo>
                  <a:cubicBezTo>
                    <a:pt x="191" y="276"/>
                    <a:pt x="200" y="283"/>
                    <a:pt x="210" y="283"/>
                  </a:cubicBezTo>
                  <a:cubicBezTo>
                    <a:pt x="312" y="283"/>
                    <a:pt x="312" y="283"/>
                    <a:pt x="312" y="283"/>
                  </a:cubicBezTo>
                  <a:cubicBezTo>
                    <a:pt x="322" y="283"/>
                    <a:pt x="331" y="276"/>
                    <a:pt x="334" y="267"/>
                  </a:cubicBezTo>
                  <a:cubicBezTo>
                    <a:pt x="361" y="169"/>
                    <a:pt x="361" y="169"/>
                    <a:pt x="361" y="169"/>
                  </a:cubicBezTo>
                  <a:cubicBezTo>
                    <a:pt x="362" y="164"/>
                    <a:pt x="363" y="161"/>
                    <a:pt x="363" y="158"/>
                  </a:cubicBezTo>
                  <a:close/>
                  <a:moveTo>
                    <a:pt x="423" y="405"/>
                  </a:moveTo>
                  <a:cubicBezTo>
                    <a:pt x="423" y="384"/>
                    <a:pt x="412" y="377"/>
                    <a:pt x="401" y="377"/>
                  </a:cubicBezTo>
                  <a:cubicBezTo>
                    <a:pt x="391" y="377"/>
                    <a:pt x="385" y="382"/>
                    <a:pt x="383" y="387"/>
                  </a:cubicBezTo>
                  <a:cubicBezTo>
                    <a:pt x="382" y="387"/>
                    <a:pt x="382" y="387"/>
                    <a:pt x="382" y="387"/>
                  </a:cubicBezTo>
                  <a:cubicBezTo>
                    <a:pt x="381" y="379"/>
                    <a:pt x="381" y="379"/>
                    <a:pt x="381" y="379"/>
                  </a:cubicBezTo>
                  <a:cubicBezTo>
                    <a:pt x="370" y="379"/>
                    <a:pt x="370" y="379"/>
                    <a:pt x="370" y="379"/>
                  </a:cubicBezTo>
                  <a:cubicBezTo>
                    <a:pt x="370" y="453"/>
                    <a:pt x="370" y="453"/>
                    <a:pt x="370" y="453"/>
                  </a:cubicBezTo>
                  <a:cubicBezTo>
                    <a:pt x="383" y="453"/>
                    <a:pt x="383" y="453"/>
                    <a:pt x="383" y="453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3" y="427"/>
                    <a:pt x="383" y="427"/>
                    <a:pt x="383" y="427"/>
                  </a:cubicBezTo>
                  <a:cubicBezTo>
                    <a:pt x="386" y="432"/>
                    <a:pt x="392" y="435"/>
                    <a:pt x="399" y="435"/>
                  </a:cubicBezTo>
                  <a:cubicBezTo>
                    <a:pt x="414" y="435"/>
                    <a:pt x="423" y="424"/>
                    <a:pt x="423" y="405"/>
                  </a:cubicBezTo>
                  <a:close/>
                  <a:moveTo>
                    <a:pt x="397" y="386"/>
                  </a:moveTo>
                  <a:cubicBezTo>
                    <a:pt x="388" y="386"/>
                    <a:pt x="382" y="393"/>
                    <a:pt x="382" y="406"/>
                  </a:cubicBezTo>
                  <a:cubicBezTo>
                    <a:pt x="382" y="420"/>
                    <a:pt x="387" y="425"/>
                    <a:pt x="396" y="425"/>
                  </a:cubicBezTo>
                  <a:cubicBezTo>
                    <a:pt x="405" y="425"/>
                    <a:pt x="409" y="419"/>
                    <a:pt x="409" y="405"/>
                  </a:cubicBezTo>
                  <a:cubicBezTo>
                    <a:pt x="409" y="392"/>
                    <a:pt x="405" y="386"/>
                    <a:pt x="397" y="386"/>
                  </a:cubicBez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16" name="Group 315">
              <a:extLst>
                <a:ext uri="{FF2B5EF4-FFF2-40B4-BE49-F238E27FC236}">
                  <a16:creationId xmlns:a16="http://schemas.microsoft.com/office/drawing/2014/main" id="{37F3E428-D9CA-493B-9083-F98BD0A6DCCF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18" name="AutoShape 43">
                <a:extLst>
                  <a:ext uri="{FF2B5EF4-FFF2-40B4-BE49-F238E27FC236}">
                    <a16:creationId xmlns:a16="http://schemas.microsoft.com/office/drawing/2014/main" id="{2AB4667B-6CE7-41F4-9D03-F377C793992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19" name="Rectangle: Rounded Corners 318">
                <a:extLst>
                  <a:ext uri="{FF2B5EF4-FFF2-40B4-BE49-F238E27FC236}">
                    <a16:creationId xmlns:a16="http://schemas.microsoft.com/office/drawing/2014/main" id="{9F3A8E64-B32C-425B-9EFB-87C9753F8531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0" name="Rectangle: Rounded Corners 319">
                <a:extLst>
                  <a:ext uri="{FF2B5EF4-FFF2-40B4-BE49-F238E27FC236}">
                    <a16:creationId xmlns:a16="http://schemas.microsoft.com/office/drawing/2014/main" id="{AA4692B4-DD14-4A29-A6F7-61C886F0664B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22" name="TextBox 321">
                <a:extLst>
                  <a:ext uri="{FF2B5EF4-FFF2-40B4-BE49-F238E27FC236}">
                    <a16:creationId xmlns:a16="http://schemas.microsoft.com/office/drawing/2014/main" id="{D64241E1-6991-4748-8FEF-835DFD891862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23" name="TextBox 322">
                <a:extLst>
                  <a:ext uri="{FF2B5EF4-FFF2-40B4-BE49-F238E27FC236}">
                    <a16:creationId xmlns:a16="http://schemas.microsoft.com/office/drawing/2014/main" id="{BDBBA42C-D5A7-4D5A-8A96-B816F4C0CDDE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17" name="Freeform 270">
              <a:extLst>
                <a:ext uri="{FF2B5EF4-FFF2-40B4-BE49-F238E27FC236}">
                  <a16:creationId xmlns:a16="http://schemas.microsoft.com/office/drawing/2014/main" id="{D903B66D-98D2-4760-A160-3AD09C6CF160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70" name="Group 369">
            <a:extLst>
              <a:ext uri="{FF2B5EF4-FFF2-40B4-BE49-F238E27FC236}">
                <a16:creationId xmlns:a16="http://schemas.microsoft.com/office/drawing/2014/main" id="{B9E9BC61-51CE-4829-B1C6-924FC31BD150}"/>
              </a:ext>
            </a:extLst>
          </p:cNvPr>
          <p:cNvGrpSpPr/>
          <p:nvPr/>
        </p:nvGrpSpPr>
        <p:grpSpPr>
          <a:xfrm>
            <a:off x="2051149" y="5159347"/>
            <a:ext cx="1191432" cy="491673"/>
            <a:chOff x="3602035" y="2800997"/>
            <a:chExt cx="1191432" cy="491673"/>
          </a:xfrm>
        </p:grpSpPr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C83347D2-9B35-4CD9-B2CE-7835E847C6C4}"/>
                </a:ext>
              </a:extLst>
            </p:cNvPr>
            <p:cNvSpPr txBox="1"/>
            <p:nvPr/>
          </p:nvSpPr>
          <p:spPr>
            <a:xfrm>
              <a:off x="3602035" y="2800997"/>
              <a:ext cx="1191432" cy="491673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 defTabSz="914418">
                <a:defRPr/>
              </a:pPr>
              <a:r>
                <a:rPr lang="en-US" sz="1100" kern="0" dirty="0">
                  <a:latin typeface="Arial"/>
                  <a:cs typeface="Arial" panose="020B0604020202020204" pitchFamily="34" charset="0"/>
                </a:rPr>
                <a:t>ELB</a:t>
              </a:r>
            </a:p>
          </p:txBody>
        </p:sp>
        <p:sp>
          <p:nvSpPr>
            <p:cNvPr id="372" name="Freeform 322">
              <a:extLst>
                <a:ext uri="{FF2B5EF4-FFF2-40B4-BE49-F238E27FC236}">
                  <a16:creationId xmlns:a16="http://schemas.microsoft.com/office/drawing/2014/main" id="{C5034EC6-D967-4253-901E-8AAAB4F0B013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3803307" y="3006946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4C8FA0A5-7C1A-4CF1-BFC1-20A3EFE7CB20}"/>
              </a:ext>
            </a:extLst>
          </p:cNvPr>
          <p:cNvSpPr/>
          <p:nvPr/>
        </p:nvSpPr>
        <p:spPr>
          <a:xfrm>
            <a:off x="2973695" y="6441627"/>
            <a:ext cx="98642" cy="3565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8177B4-7418-445E-92EB-055CA43568F2}"/>
              </a:ext>
            </a:extLst>
          </p:cNvPr>
          <p:cNvSpPr txBox="1"/>
          <p:nvPr/>
        </p:nvSpPr>
        <p:spPr>
          <a:xfrm rot="16200000">
            <a:off x="2727362" y="6478868"/>
            <a:ext cx="624286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000" b="1" dirty="0"/>
              <a:t>&lt; </a:t>
            </a:r>
            <a:r>
              <a:rPr lang="en-US" sz="1000" b="1" dirty="0">
                <a:solidFill>
                  <a:schemeClr val="accent2">
                    <a:lumMod val="75000"/>
                  </a:schemeClr>
                </a:solidFill>
              </a:rPr>
              <a:t>VPC</a:t>
            </a:r>
            <a:r>
              <a:rPr lang="en-US" sz="1000" b="1" dirty="0">
                <a:solidFill>
                  <a:srgbClr val="FFC000"/>
                </a:solidFill>
              </a:rPr>
              <a:t> </a:t>
            </a:r>
            <a:r>
              <a:rPr lang="en-US" sz="1000" b="1" dirty="0"/>
              <a:t>&gt;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98A1618-76A9-4BE5-BD83-CEEDA88A0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67904" y="6581345"/>
            <a:ext cx="348990" cy="298699"/>
          </a:xfrm>
          <a:prstGeom prst="rect">
            <a:avLst/>
          </a:prstGeom>
        </p:spPr>
      </p:pic>
      <p:cxnSp>
        <p:nvCxnSpPr>
          <p:cNvPr id="420" name="Straight Connector 419">
            <a:extLst>
              <a:ext uri="{FF2B5EF4-FFF2-40B4-BE49-F238E27FC236}">
                <a16:creationId xmlns:a16="http://schemas.microsoft.com/office/drawing/2014/main" id="{9CB1BC17-A19C-2D43-B06C-C4E349B3F2EB}"/>
              </a:ext>
            </a:extLst>
          </p:cNvPr>
          <p:cNvCxnSpPr>
            <a:cxnSpLocks/>
            <a:stCxn id="560" idx="1"/>
          </p:cNvCxnSpPr>
          <p:nvPr/>
        </p:nvCxnSpPr>
        <p:spPr>
          <a:xfrm flipH="1" flipV="1">
            <a:off x="8161914" y="9558939"/>
            <a:ext cx="3323314" cy="623952"/>
          </a:xfrm>
          <a:prstGeom prst="line">
            <a:avLst/>
          </a:prstGeom>
          <a:ln w="19050">
            <a:solidFill>
              <a:schemeClr val="accent2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3" name="Group 742">
            <a:extLst>
              <a:ext uri="{FF2B5EF4-FFF2-40B4-BE49-F238E27FC236}">
                <a16:creationId xmlns:a16="http://schemas.microsoft.com/office/drawing/2014/main" id="{7060C8D6-2E44-468C-876C-D6EAFA0DB4D5}"/>
              </a:ext>
            </a:extLst>
          </p:cNvPr>
          <p:cNvGrpSpPr/>
          <p:nvPr/>
        </p:nvGrpSpPr>
        <p:grpSpPr>
          <a:xfrm>
            <a:off x="10155488" y="8883543"/>
            <a:ext cx="514881" cy="449667"/>
            <a:chOff x="11189216" y="5090419"/>
            <a:chExt cx="514881" cy="449667"/>
          </a:xfrm>
        </p:grpSpPr>
        <p:sp>
          <p:nvSpPr>
            <p:cNvPr id="741" name="TextBox 740">
              <a:extLst>
                <a:ext uri="{FF2B5EF4-FFF2-40B4-BE49-F238E27FC236}">
                  <a16:creationId xmlns:a16="http://schemas.microsoft.com/office/drawing/2014/main" id="{B9CF5172-DC86-4871-8460-C9EB83B236D4}"/>
                </a:ext>
              </a:extLst>
            </p:cNvPr>
            <p:cNvSpPr txBox="1"/>
            <p:nvPr/>
          </p:nvSpPr>
          <p:spPr>
            <a:xfrm>
              <a:off x="11189216" y="5118894"/>
              <a:ext cx="51488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b="1" dirty="0"/>
                <a:t>Tier 1</a:t>
              </a:r>
            </a:p>
            <a:p>
              <a:r>
                <a:rPr lang="en-US" sz="1000" b="1" dirty="0"/>
                <a:t>BIG-IP</a:t>
              </a:r>
            </a:p>
          </p:txBody>
        </p:sp>
        <p:sp>
          <p:nvSpPr>
            <p:cNvPr id="742" name="Freeform 322">
              <a:extLst>
                <a:ext uri="{FF2B5EF4-FFF2-40B4-BE49-F238E27FC236}">
                  <a16:creationId xmlns:a16="http://schemas.microsoft.com/office/drawing/2014/main" id="{46B440B6-7A11-4583-ACEF-165C7DB2B922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11001843" y="5292393"/>
              <a:ext cx="449667" cy="45719"/>
            </a:xfrm>
            <a:custGeom>
              <a:avLst/>
              <a:gdLst>
                <a:gd name="T0" fmla="*/ 569 w 569"/>
                <a:gd name="T1" fmla="*/ 0 h 55"/>
                <a:gd name="T2" fmla="*/ 569 w 569"/>
                <a:gd name="T3" fmla="*/ 12 h 55"/>
                <a:gd name="T4" fmla="*/ 538 w 569"/>
                <a:gd name="T5" fmla="*/ 39 h 55"/>
                <a:gd name="T6" fmla="*/ 326 w 569"/>
                <a:gd name="T7" fmla="*/ 39 h 55"/>
                <a:gd name="T8" fmla="*/ 292 w 569"/>
                <a:gd name="T9" fmla="*/ 55 h 55"/>
                <a:gd name="T10" fmla="*/ 280 w 569"/>
                <a:gd name="T11" fmla="*/ 55 h 55"/>
                <a:gd name="T12" fmla="*/ 246 w 569"/>
                <a:gd name="T13" fmla="*/ 39 h 55"/>
                <a:gd name="T14" fmla="*/ 31 w 569"/>
                <a:gd name="T15" fmla="*/ 39 h 55"/>
                <a:gd name="T16" fmla="*/ 0 w 569"/>
                <a:gd name="T17" fmla="*/ 12 h 55"/>
                <a:gd name="T18" fmla="*/ 0 w 569"/>
                <a:gd name="T19" fmla="*/ 0 h 55"/>
                <a:gd name="T20" fmla="*/ 12 w 569"/>
                <a:gd name="T21" fmla="*/ 0 h 55"/>
                <a:gd name="T22" fmla="*/ 12 w 569"/>
                <a:gd name="T23" fmla="*/ 8 h 55"/>
                <a:gd name="T24" fmla="*/ 31 w 569"/>
                <a:gd name="T25" fmla="*/ 25 h 55"/>
                <a:gd name="T26" fmla="*/ 255 w 569"/>
                <a:gd name="T27" fmla="*/ 25 h 55"/>
                <a:gd name="T28" fmla="*/ 286 w 569"/>
                <a:gd name="T29" fmla="*/ 42 h 55"/>
                <a:gd name="T30" fmla="*/ 287 w 569"/>
                <a:gd name="T31" fmla="*/ 42 h 55"/>
                <a:gd name="T32" fmla="*/ 318 w 569"/>
                <a:gd name="T33" fmla="*/ 25 h 55"/>
                <a:gd name="T34" fmla="*/ 538 w 569"/>
                <a:gd name="T35" fmla="*/ 25 h 55"/>
                <a:gd name="T36" fmla="*/ 557 w 569"/>
                <a:gd name="T37" fmla="*/ 8 h 55"/>
                <a:gd name="T38" fmla="*/ 557 w 569"/>
                <a:gd name="T39" fmla="*/ 0 h 55"/>
                <a:gd name="T40" fmla="*/ 569 w 569"/>
                <a:gd name="T41" fmla="*/ 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569" h="55">
                  <a:moveTo>
                    <a:pt x="569" y="0"/>
                  </a:moveTo>
                  <a:cubicBezTo>
                    <a:pt x="569" y="12"/>
                    <a:pt x="569" y="12"/>
                    <a:pt x="569" y="12"/>
                  </a:cubicBezTo>
                  <a:cubicBezTo>
                    <a:pt x="569" y="30"/>
                    <a:pt x="560" y="39"/>
                    <a:pt x="538" y="39"/>
                  </a:cubicBezTo>
                  <a:cubicBezTo>
                    <a:pt x="326" y="39"/>
                    <a:pt x="326" y="39"/>
                    <a:pt x="326" y="39"/>
                  </a:cubicBezTo>
                  <a:cubicBezTo>
                    <a:pt x="300" y="39"/>
                    <a:pt x="292" y="43"/>
                    <a:pt x="292" y="55"/>
                  </a:cubicBezTo>
                  <a:cubicBezTo>
                    <a:pt x="280" y="55"/>
                    <a:pt x="280" y="55"/>
                    <a:pt x="280" y="55"/>
                  </a:cubicBezTo>
                  <a:cubicBezTo>
                    <a:pt x="280" y="43"/>
                    <a:pt x="273" y="39"/>
                    <a:pt x="246" y="39"/>
                  </a:cubicBezTo>
                  <a:cubicBezTo>
                    <a:pt x="31" y="39"/>
                    <a:pt x="31" y="39"/>
                    <a:pt x="31" y="39"/>
                  </a:cubicBezTo>
                  <a:cubicBezTo>
                    <a:pt x="9" y="39"/>
                    <a:pt x="0" y="30"/>
                    <a:pt x="0" y="12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12" y="8"/>
                    <a:pt x="12" y="8"/>
                    <a:pt x="12" y="8"/>
                  </a:cubicBezTo>
                  <a:cubicBezTo>
                    <a:pt x="12" y="19"/>
                    <a:pt x="17" y="25"/>
                    <a:pt x="31" y="25"/>
                  </a:cubicBezTo>
                  <a:cubicBezTo>
                    <a:pt x="255" y="25"/>
                    <a:pt x="255" y="25"/>
                    <a:pt x="255" y="25"/>
                  </a:cubicBezTo>
                  <a:cubicBezTo>
                    <a:pt x="275" y="25"/>
                    <a:pt x="283" y="31"/>
                    <a:pt x="286" y="42"/>
                  </a:cubicBezTo>
                  <a:cubicBezTo>
                    <a:pt x="287" y="42"/>
                    <a:pt x="287" y="42"/>
                    <a:pt x="287" y="42"/>
                  </a:cubicBezTo>
                  <a:cubicBezTo>
                    <a:pt x="289" y="31"/>
                    <a:pt x="298" y="25"/>
                    <a:pt x="318" y="25"/>
                  </a:cubicBezTo>
                  <a:cubicBezTo>
                    <a:pt x="538" y="25"/>
                    <a:pt x="538" y="25"/>
                    <a:pt x="538" y="25"/>
                  </a:cubicBezTo>
                  <a:cubicBezTo>
                    <a:pt x="552" y="25"/>
                    <a:pt x="557" y="19"/>
                    <a:pt x="557" y="8"/>
                  </a:cubicBezTo>
                  <a:cubicBezTo>
                    <a:pt x="557" y="0"/>
                    <a:pt x="557" y="0"/>
                    <a:pt x="557" y="0"/>
                  </a:cubicBezTo>
                  <a:lnTo>
                    <a:pt x="569" y="0"/>
                  </a:ln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defTabSz="914418">
                <a:defRPr/>
              </a:pPr>
              <a:endParaRPr lang="en-US" sz="1600" kern="0">
                <a:solidFill>
                  <a:srgbClr val="FFFF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597" name="Straight Connector 596">
            <a:extLst>
              <a:ext uri="{FF2B5EF4-FFF2-40B4-BE49-F238E27FC236}">
                <a16:creationId xmlns:a16="http://schemas.microsoft.com/office/drawing/2014/main" id="{FB6C9D35-D300-46C1-950F-B2192FFE79A7}"/>
              </a:ext>
            </a:extLst>
          </p:cNvPr>
          <p:cNvCxnSpPr>
            <a:cxnSpLocks/>
          </p:cNvCxnSpPr>
          <p:nvPr/>
        </p:nvCxnSpPr>
        <p:spPr>
          <a:xfrm flipV="1">
            <a:off x="9893920" y="8654604"/>
            <a:ext cx="0" cy="250636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Straight Connector 320">
            <a:extLst>
              <a:ext uri="{FF2B5EF4-FFF2-40B4-BE49-F238E27FC236}">
                <a16:creationId xmlns:a16="http://schemas.microsoft.com/office/drawing/2014/main" id="{63536F92-A4FB-4638-BE35-D7708FEDFB01}"/>
              </a:ext>
            </a:extLst>
          </p:cNvPr>
          <p:cNvCxnSpPr>
            <a:cxnSpLocks/>
            <a:stCxn id="324" idx="0"/>
          </p:cNvCxnSpPr>
          <p:nvPr/>
        </p:nvCxnSpPr>
        <p:spPr>
          <a:xfrm flipH="1" flipV="1">
            <a:off x="9887980" y="9186870"/>
            <a:ext cx="27502" cy="427930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1CE3BBA-23F1-4395-94F3-0A3E536E6897}"/>
              </a:ext>
            </a:extLst>
          </p:cNvPr>
          <p:cNvGrpSpPr/>
          <p:nvPr/>
        </p:nvGrpSpPr>
        <p:grpSpPr>
          <a:xfrm>
            <a:off x="9586559" y="9246363"/>
            <a:ext cx="658446" cy="467820"/>
            <a:chOff x="9538275" y="5416310"/>
            <a:chExt cx="658446" cy="467820"/>
          </a:xfrm>
        </p:grpSpPr>
        <p:sp>
          <p:nvSpPr>
            <p:cNvPr id="586" name="Rectangle: Rounded Corners 585">
              <a:extLst>
                <a:ext uri="{FF2B5EF4-FFF2-40B4-BE49-F238E27FC236}">
                  <a16:creationId xmlns:a16="http://schemas.microsoft.com/office/drawing/2014/main" id="{8E5926D4-3FAD-45CD-BF8F-C714ED05DDD9}"/>
                </a:ext>
              </a:extLst>
            </p:cNvPr>
            <p:cNvSpPr/>
            <p:nvPr/>
          </p:nvSpPr>
          <p:spPr>
            <a:xfrm>
              <a:off x="9664653" y="5537710"/>
              <a:ext cx="380998" cy="210754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endParaRPr lang="en-US" sz="2000" kern="0" dirty="0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587" name="TextBox 586">
              <a:extLst>
                <a:ext uri="{FF2B5EF4-FFF2-40B4-BE49-F238E27FC236}">
                  <a16:creationId xmlns:a16="http://schemas.microsoft.com/office/drawing/2014/main" id="{2CFE87A2-9934-41D5-A9EC-B3CE921AAAD1}"/>
                </a:ext>
              </a:extLst>
            </p:cNvPr>
            <p:cNvSpPr txBox="1"/>
            <p:nvPr/>
          </p:nvSpPr>
          <p:spPr>
            <a:xfrm>
              <a:off x="9538275" y="5416310"/>
              <a:ext cx="658446" cy="467820"/>
            </a:xfrm>
            <a:prstGeom prst="rect">
              <a:avLst/>
            </a:prstGeom>
            <a:noFill/>
          </p:spPr>
          <p:txBody>
            <a:bodyPr wrap="square" lIns="155448" tIns="155448" rIns="155448" bIns="155448" rtlCol="0">
              <a:spAutoFit/>
            </a:bodyPr>
            <a:lstStyle/>
            <a:p>
              <a:pPr algn="ctr">
                <a:defRPr/>
              </a:pPr>
              <a:r>
                <a:rPr lang="en-US" sz="1000" b="1" kern="0" dirty="0">
                  <a:latin typeface="Arial"/>
                  <a:cs typeface="Arial" panose="020B0604020202020204" pitchFamily="34" charset="0"/>
                </a:rPr>
                <a:t>SSG1</a:t>
              </a:r>
            </a:p>
          </p:txBody>
        </p:sp>
      </p:grpSp>
      <p:sp>
        <p:nvSpPr>
          <p:cNvPr id="14" name="Rounded Rectangle 38">
            <a:extLst>
              <a:ext uri="{FF2B5EF4-FFF2-40B4-BE49-F238E27FC236}">
                <a16:creationId xmlns:a16="http://schemas.microsoft.com/office/drawing/2014/main" id="{422BE5B3-24A9-450C-9DAE-A46B7B95848F}"/>
              </a:ext>
            </a:extLst>
          </p:cNvPr>
          <p:cNvSpPr/>
          <p:nvPr/>
        </p:nvSpPr>
        <p:spPr>
          <a:xfrm>
            <a:off x="8904709" y="8626182"/>
            <a:ext cx="1987649" cy="1734970"/>
          </a:xfrm>
          <a:prstGeom prst="roundRect">
            <a:avLst>
              <a:gd name="adj" fmla="val 8285"/>
            </a:avLst>
          </a:prstGeom>
          <a:noFill/>
          <a:ln w="19050" cmpd="sng">
            <a:solidFill>
              <a:srgbClr val="4D4D4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117"/>
          </a:p>
        </p:txBody>
      </p:sp>
      <p:sp>
        <p:nvSpPr>
          <p:cNvPr id="324" name="Rectangle: Rounded Corners 323">
            <a:extLst>
              <a:ext uri="{FF2B5EF4-FFF2-40B4-BE49-F238E27FC236}">
                <a16:creationId xmlns:a16="http://schemas.microsoft.com/office/drawing/2014/main" id="{59EE13F1-27CF-4C72-A71A-C1941FBB91AC}"/>
              </a:ext>
            </a:extLst>
          </p:cNvPr>
          <p:cNvSpPr/>
          <p:nvPr/>
        </p:nvSpPr>
        <p:spPr>
          <a:xfrm>
            <a:off x="9207361" y="9614799"/>
            <a:ext cx="1416249" cy="714398"/>
          </a:xfrm>
          <a:prstGeom prst="round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grpSp>
        <p:nvGrpSpPr>
          <p:cNvPr id="325" name="Group 324">
            <a:extLst>
              <a:ext uri="{FF2B5EF4-FFF2-40B4-BE49-F238E27FC236}">
                <a16:creationId xmlns:a16="http://schemas.microsoft.com/office/drawing/2014/main" id="{31237900-B04E-43D8-B45C-562C774384EE}"/>
              </a:ext>
            </a:extLst>
          </p:cNvPr>
          <p:cNvGrpSpPr/>
          <p:nvPr/>
        </p:nvGrpSpPr>
        <p:grpSpPr>
          <a:xfrm>
            <a:off x="9176168" y="9815749"/>
            <a:ext cx="733766" cy="537607"/>
            <a:chOff x="1359833" y="1994407"/>
            <a:chExt cx="733766" cy="537607"/>
          </a:xfrm>
        </p:grpSpPr>
        <p:grpSp>
          <p:nvGrpSpPr>
            <p:cNvPr id="327" name="Group 326">
              <a:extLst>
                <a:ext uri="{FF2B5EF4-FFF2-40B4-BE49-F238E27FC236}">
                  <a16:creationId xmlns:a16="http://schemas.microsoft.com/office/drawing/2014/main" id="{3DFA7181-53DF-4BF7-A040-FE025A7DD0F5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29" name="AutoShape 43">
                <a:extLst>
                  <a:ext uri="{FF2B5EF4-FFF2-40B4-BE49-F238E27FC236}">
                    <a16:creationId xmlns:a16="http://schemas.microsoft.com/office/drawing/2014/main" id="{CD761317-C152-4296-9234-5741629F9FB6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33" name="Rectangle: Rounded Corners 332">
                <a:extLst>
                  <a:ext uri="{FF2B5EF4-FFF2-40B4-BE49-F238E27FC236}">
                    <a16:creationId xmlns:a16="http://schemas.microsoft.com/office/drawing/2014/main" id="{BCFD969C-DBA1-477B-AE9D-B4F78998BE5A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4" name="Rectangle: Rounded Corners 333">
                <a:extLst>
                  <a:ext uri="{FF2B5EF4-FFF2-40B4-BE49-F238E27FC236}">
                    <a16:creationId xmlns:a16="http://schemas.microsoft.com/office/drawing/2014/main" id="{EFB4DB43-6FE6-4869-ACA0-D447697317C9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863F46FF-FD05-47F2-8CE0-4D2750A06448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337" name="TextBox 336">
                <a:extLst>
                  <a:ext uri="{FF2B5EF4-FFF2-40B4-BE49-F238E27FC236}">
                    <a16:creationId xmlns:a16="http://schemas.microsoft.com/office/drawing/2014/main" id="{1E67B414-BBAF-432C-9842-A0780A5450BB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28" name="Freeform 270">
              <a:extLst>
                <a:ext uri="{FF2B5EF4-FFF2-40B4-BE49-F238E27FC236}">
                  <a16:creationId xmlns:a16="http://schemas.microsoft.com/office/drawing/2014/main" id="{24B8AA78-4C60-40F0-96FB-2B2B234131A5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grpSp>
        <p:nvGrpSpPr>
          <p:cNvPr id="350" name="Group 349">
            <a:extLst>
              <a:ext uri="{FF2B5EF4-FFF2-40B4-BE49-F238E27FC236}">
                <a16:creationId xmlns:a16="http://schemas.microsoft.com/office/drawing/2014/main" id="{82B07DA2-F7E4-4636-BBBF-69856066A96D}"/>
              </a:ext>
            </a:extLst>
          </p:cNvPr>
          <p:cNvGrpSpPr/>
          <p:nvPr/>
        </p:nvGrpSpPr>
        <p:grpSpPr>
          <a:xfrm>
            <a:off x="9586834" y="9810193"/>
            <a:ext cx="733766" cy="537607"/>
            <a:chOff x="1359833" y="1994407"/>
            <a:chExt cx="733766" cy="537607"/>
          </a:xfrm>
        </p:grpSpPr>
        <p:grpSp>
          <p:nvGrpSpPr>
            <p:cNvPr id="352" name="Group 351">
              <a:extLst>
                <a:ext uri="{FF2B5EF4-FFF2-40B4-BE49-F238E27FC236}">
                  <a16:creationId xmlns:a16="http://schemas.microsoft.com/office/drawing/2014/main" id="{832D4313-F66A-44EB-8F9C-9D06E9081134}"/>
                </a:ext>
              </a:extLst>
            </p:cNvPr>
            <p:cNvGrpSpPr/>
            <p:nvPr/>
          </p:nvGrpSpPr>
          <p:grpSpPr>
            <a:xfrm>
              <a:off x="1359833" y="1994407"/>
              <a:ext cx="733766" cy="517204"/>
              <a:chOff x="4683108" y="1299645"/>
              <a:chExt cx="733766" cy="517204"/>
            </a:xfrm>
          </p:grpSpPr>
          <p:sp>
            <p:nvSpPr>
              <p:cNvPr id="383" name="AutoShape 43">
                <a:extLst>
                  <a:ext uri="{FF2B5EF4-FFF2-40B4-BE49-F238E27FC236}">
                    <a16:creationId xmlns:a16="http://schemas.microsoft.com/office/drawing/2014/main" id="{8FF62481-B2F1-49EE-9A8A-8D51522721BB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4809595" y="1637954"/>
                <a:ext cx="257642" cy="9247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84" name="Rectangle: Rounded Corners 383">
                <a:extLst>
                  <a:ext uri="{FF2B5EF4-FFF2-40B4-BE49-F238E27FC236}">
                    <a16:creationId xmlns:a16="http://schemas.microsoft.com/office/drawing/2014/main" id="{68DEB1A8-88CE-4264-A2FC-CB7C417EFBEC}"/>
                  </a:ext>
                </a:extLst>
              </p:cNvPr>
              <p:cNvSpPr/>
              <p:nvPr/>
            </p:nvSpPr>
            <p:spPr>
              <a:xfrm>
                <a:off x="4802549" y="1424011"/>
                <a:ext cx="348991" cy="297037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4" name="Rectangle: Rounded Corners 413">
                <a:extLst>
                  <a:ext uri="{FF2B5EF4-FFF2-40B4-BE49-F238E27FC236}">
                    <a16:creationId xmlns:a16="http://schemas.microsoft.com/office/drawing/2014/main" id="{E2419C16-B8CC-45C8-8F3E-7DD67A1E6EE5}"/>
                  </a:ext>
                </a:extLst>
              </p:cNvPr>
              <p:cNvSpPr/>
              <p:nvPr/>
            </p:nvSpPr>
            <p:spPr>
              <a:xfrm>
                <a:off x="4831368" y="1558674"/>
                <a:ext cx="287803" cy="121880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15" name="TextBox 414">
                <a:extLst>
                  <a:ext uri="{FF2B5EF4-FFF2-40B4-BE49-F238E27FC236}">
                    <a16:creationId xmlns:a16="http://schemas.microsoft.com/office/drawing/2014/main" id="{9E0C93F0-DC1F-41D4-AA4B-174C115A879E}"/>
                  </a:ext>
                </a:extLst>
              </p:cNvPr>
              <p:cNvSpPr txBox="1"/>
              <p:nvPr/>
            </p:nvSpPr>
            <p:spPr>
              <a:xfrm>
                <a:off x="4700147" y="1410584"/>
                <a:ext cx="716727" cy="406265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  <p:sp>
            <p:nvSpPr>
              <p:cNvPr id="416" name="TextBox 415">
                <a:extLst>
                  <a:ext uri="{FF2B5EF4-FFF2-40B4-BE49-F238E27FC236}">
                    <a16:creationId xmlns:a16="http://schemas.microsoft.com/office/drawing/2014/main" id="{21E16404-42EA-47D0-B162-F4BD66E5985D}"/>
                  </a:ext>
                </a:extLst>
              </p:cNvPr>
              <p:cNvSpPr txBox="1"/>
              <p:nvPr/>
            </p:nvSpPr>
            <p:spPr>
              <a:xfrm>
                <a:off x="4683108" y="1299645"/>
                <a:ext cx="649829" cy="406265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CE </a:t>
                </a:r>
                <a:r>
                  <a:rPr lang="en-US" sz="600" kern="0" dirty="0">
                    <a:solidFill>
                      <a:srgbClr val="C00000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| </a:t>
                </a:r>
                <a:r>
                  <a:rPr lang="en-US" sz="6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</p:grpSp>
        <p:sp>
          <p:nvSpPr>
            <p:cNvPr id="353" name="Freeform 270">
              <a:extLst>
                <a:ext uri="{FF2B5EF4-FFF2-40B4-BE49-F238E27FC236}">
                  <a16:creationId xmlns:a16="http://schemas.microsoft.com/office/drawing/2014/main" id="{450571B7-E99F-47E3-A0D3-702D1AF6CEAD}"/>
                </a:ext>
              </a:extLst>
            </p:cNvPr>
            <p:cNvSpPr/>
            <p:nvPr/>
          </p:nvSpPr>
          <p:spPr>
            <a:xfrm rot="10800000">
              <a:off x="1432092" y="2411923"/>
              <a:ext cx="448322" cy="120091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</p:grpSp>
      <p:sp>
        <p:nvSpPr>
          <p:cNvPr id="425" name="Arrow: Left-Right 424">
            <a:extLst>
              <a:ext uri="{FF2B5EF4-FFF2-40B4-BE49-F238E27FC236}">
                <a16:creationId xmlns:a16="http://schemas.microsoft.com/office/drawing/2014/main" id="{10B195AB-8B38-44FE-B5F7-69C4754F0607}"/>
              </a:ext>
            </a:extLst>
          </p:cNvPr>
          <p:cNvSpPr/>
          <p:nvPr/>
        </p:nvSpPr>
        <p:spPr>
          <a:xfrm>
            <a:off x="9265849" y="9652438"/>
            <a:ext cx="1328822" cy="160465"/>
          </a:xfrm>
          <a:prstGeom prst="leftRightArrow">
            <a:avLst>
              <a:gd name="adj1" fmla="val 60367"/>
              <a:gd name="adj2" fmla="val 50000"/>
            </a:avLst>
          </a:prstGeom>
          <a:noFill/>
          <a:ln w="12700" cap="flat" cmpd="sng" algn="ctr">
            <a:solidFill>
              <a:schemeClr val="bg1"/>
            </a:solidFill>
            <a:prstDash val="solid"/>
            <a:miter lim="800000"/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426" name="Rectangle 425">
            <a:extLst>
              <a:ext uri="{FF2B5EF4-FFF2-40B4-BE49-F238E27FC236}">
                <a16:creationId xmlns:a16="http://schemas.microsoft.com/office/drawing/2014/main" id="{DA4B227F-A2DC-48CE-BD11-CC484DA25074}"/>
              </a:ext>
            </a:extLst>
          </p:cNvPr>
          <p:cNvSpPr/>
          <p:nvPr/>
        </p:nvSpPr>
        <p:spPr>
          <a:xfrm>
            <a:off x="9267516" y="9599096"/>
            <a:ext cx="1512368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100" dirty="0">
                <a:latin typeface="Arial" panose="020B0604020202020204" pitchFamily="34" charset="0"/>
                <a:cs typeface="Arial" panose="020B0604020202020204" pitchFamily="34" charset="0"/>
              </a:rPr>
              <a:t>Auto Scale Group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95099FB-BB29-48FE-BD48-6FB07D7F4974}"/>
              </a:ext>
            </a:extLst>
          </p:cNvPr>
          <p:cNvGrpSpPr/>
          <p:nvPr/>
        </p:nvGrpSpPr>
        <p:grpSpPr>
          <a:xfrm rot="16200000">
            <a:off x="8093246" y="9354966"/>
            <a:ext cx="1599456" cy="246221"/>
            <a:chOff x="9780713" y="4594763"/>
            <a:chExt cx="1599456" cy="246221"/>
          </a:xfrm>
        </p:grpSpPr>
        <p:sp>
          <p:nvSpPr>
            <p:cNvPr id="13" name="Rounded Rectangle 37">
              <a:extLst>
                <a:ext uri="{FF2B5EF4-FFF2-40B4-BE49-F238E27FC236}">
                  <a16:creationId xmlns:a16="http://schemas.microsoft.com/office/drawing/2014/main" id="{F2389529-C3B6-4444-B22D-3CB776BF9828}"/>
                </a:ext>
              </a:extLst>
            </p:cNvPr>
            <p:cNvSpPr/>
            <p:nvPr/>
          </p:nvSpPr>
          <p:spPr>
            <a:xfrm>
              <a:off x="9993843" y="4619314"/>
              <a:ext cx="1163264" cy="213937"/>
            </a:xfrm>
            <a:prstGeom prst="roundRect">
              <a:avLst>
                <a:gd name="adj" fmla="val 24315"/>
              </a:avLst>
            </a:prstGeom>
            <a:solidFill>
              <a:srgbClr val="4D4D4F"/>
            </a:solidFill>
            <a:ln w="25400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AC6CB19-45B0-4504-8821-72B585828CF3}"/>
                </a:ext>
              </a:extLst>
            </p:cNvPr>
            <p:cNvSpPr txBox="1"/>
            <p:nvPr/>
          </p:nvSpPr>
          <p:spPr>
            <a:xfrm>
              <a:off x="9780713" y="4594763"/>
              <a:ext cx="1599456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VMware vSphere 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47D0BC0-0010-408E-B7F8-5CE95618D3B5}"/>
              </a:ext>
            </a:extLst>
          </p:cNvPr>
          <p:cNvGrpSpPr/>
          <p:nvPr/>
        </p:nvGrpSpPr>
        <p:grpSpPr>
          <a:xfrm>
            <a:off x="9509950" y="8705397"/>
            <a:ext cx="766445" cy="683860"/>
            <a:chOff x="9427762" y="5009053"/>
            <a:chExt cx="766445" cy="683860"/>
          </a:xfrm>
        </p:grpSpPr>
        <p:grpSp>
          <p:nvGrpSpPr>
            <p:cNvPr id="298" name="Group 297">
              <a:extLst>
                <a:ext uri="{FF2B5EF4-FFF2-40B4-BE49-F238E27FC236}">
                  <a16:creationId xmlns:a16="http://schemas.microsoft.com/office/drawing/2014/main" id="{B4AAEEF7-B8A4-4817-A5D3-E56527F40268}"/>
                </a:ext>
              </a:extLst>
            </p:cNvPr>
            <p:cNvGrpSpPr/>
            <p:nvPr/>
          </p:nvGrpSpPr>
          <p:grpSpPr>
            <a:xfrm>
              <a:off x="9427762" y="5011825"/>
              <a:ext cx="342902" cy="167348"/>
              <a:chOff x="832363" y="1066800"/>
              <a:chExt cx="547175" cy="267040"/>
            </a:xfrm>
          </p:grpSpPr>
          <p:sp>
            <p:nvSpPr>
              <p:cNvPr id="299" name="Freeform 5">
                <a:extLst>
                  <a:ext uri="{FF2B5EF4-FFF2-40B4-BE49-F238E27FC236}">
                    <a16:creationId xmlns:a16="http://schemas.microsoft.com/office/drawing/2014/main" id="{791D7207-E226-4C6D-89F9-53C03DA5D50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32363" y="1075078"/>
                <a:ext cx="544513" cy="258762"/>
              </a:xfrm>
              <a:custGeom>
                <a:avLst/>
                <a:gdLst>
                  <a:gd name="T0" fmla="*/ 403 w 403"/>
                  <a:gd name="T1" fmla="*/ 147 h 191"/>
                  <a:gd name="T2" fmla="*/ 359 w 403"/>
                  <a:gd name="T3" fmla="*/ 191 h 191"/>
                  <a:gd name="T4" fmla="*/ 44 w 403"/>
                  <a:gd name="T5" fmla="*/ 191 h 191"/>
                  <a:gd name="T6" fmla="*/ 0 w 403"/>
                  <a:gd name="T7" fmla="*/ 147 h 191"/>
                  <a:gd name="T8" fmla="*/ 0 w 403"/>
                  <a:gd name="T9" fmla="*/ 44 h 191"/>
                  <a:gd name="T10" fmla="*/ 44 w 403"/>
                  <a:gd name="T11" fmla="*/ 0 h 191"/>
                  <a:gd name="T12" fmla="*/ 359 w 403"/>
                  <a:gd name="T13" fmla="*/ 0 h 191"/>
                  <a:gd name="T14" fmla="*/ 403 w 403"/>
                  <a:gd name="T15" fmla="*/ 44 h 191"/>
                  <a:gd name="T16" fmla="*/ 403 w 403"/>
                  <a:gd name="T17" fmla="*/ 147 h 19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1">
                    <a:moveTo>
                      <a:pt x="403" y="147"/>
                    </a:moveTo>
                    <a:cubicBezTo>
                      <a:pt x="403" y="171"/>
                      <a:pt x="383" y="191"/>
                      <a:pt x="359" y="191"/>
                    </a:cubicBezTo>
                    <a:cubicBezTo>
                      <a:pt x="44" y="191"/>
                      <a:pt x="44" y="191"/>
                      <a:pt x="44" y="191"/>
                    </a:cubicBezTo>
                    <a:cubicBezTo>
                      <a:pt x="20" y="191"/>
                      <a:pt x="0" y="171"/>
                      <a:pt x="0" y="147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7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0" name="AutoShape 10">
                <a:extLst>
                  <a:ext uri="{FF2B5EF4-FFF2-40B4-BE49-F238E27FC236}">
                    <a16:creationId xmlns:a16="http://schemas.microsoft.com/office/drawing/2014/main" id="{15C6080E-8FDA-4E93-9126-01E0DB6BC7E3}"/>
                  </a:ext>
                </a:extLst>
              </p:cNvPr>
              <p:cNvSpPr>
                <a:spLocks noChangeAspect="1" noChangeArrowheads="1" noTextEdit="1"/>
              </p:cNvSpPr>
              <p:nvPr/>
            </p:nvSpPr>
            <p:spPr bwMode="auto">
              <a:xfrm>
                <a:off x="833439" y="1066800"/>
                <a:ext cx="546099" cy="26704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 xmlns="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1" name="Freeform 13">
                <a:extLst>
                  <a:ext uri="{FF2B5EF4-FFF2-40B4-BE49-F238E27FC236}">
                    <a16:creationId xmlns:a16="http://schemas.microsoft.com/office/drawing/2014/main" id="{41C7CCA0-C46A-4E6D-9DDD-D17300B3F2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39801" y="1133475"/>
                <a:ext cx="88900" cy="122238"/>
              </a:xfrm>
              <a:custGeom>
                <a:avLst/>
                <a:gdLst>
                  <a:gd name="T0" fmla="*/ 0 w 56"/>
                  <a:gd name="T1" fmla="*/ 0 h 77"/>
                  <a:gd name="T2" fmla="*/ 17 w 56"/>
                  <a:gd name="T3" fmla="*/ 0 h 77"/>
                  <a:gd name="T4" fmla="*/ 17 w 56"/>
                  <a:gd name="T5" fmla="*/ 63 h 77"/>
                  <a:gd name="T6" fmla="*/ 56 w 56"/>
                  <a:gd name="T7" fmla="*/ 63 h 77"/>
                  <a:gd name="T8" fmla="*/ 56 w 56"/>
                  <a:gd name="T9" fmla="*/ 77 h 77"/>
                  <a:gd name="T10" fmla="*/ 0 w 56"/>
                  <a:gd name="T11" fmla="*/ 77 h 77"/>
                  <a:gd name="T12" fmla="*/ 0 w 56"/>
                  <a:gd name="T1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</a:cxnLst>
                <a:rect l="0" t="0" r="r" b="b"/>
                <a:pathLst>
                  <a:path w="56" h="77">
                    <a:moveTo>
                      <a:pt x="0" y="0"/>
                    </a:moveTo>
                    <a:lnTo>
                      <a:pt x="17" y="0"/>
                    </a:lnTo>
                    <a:lnTo>
                      <a:pt x="17" y="63"/>
                    </a:lnTo>
                    <a:lnTo>
                      <a:pt x="56" y="63"/>
                    </a:lnTo>
                    <a:lnTo>
                      <a:pt x="5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2" name="Freeform 14">
                <a:extLst>
                  <a:ext uri="{FF2B5EF4-FFF2-40B4-BE49-F238E27FC236}">
                    <a16:creationId xmlns:a16="http://schemas.microsoft.com/office/drawing/2014/main" id="{CBA4B16A-307D-47A5-95E6-E7CABF1669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28701" y="1133475"/>
                <a:ext cx="101600" cy="122238"/>
              </a:xfrm>
              <a:custGeom>
                <a:avLst/>
                <a:gdLst>
                  <a:gd name="T0" fmla="*/ 24 w 64"/>
                  <a:gd name="T1" fmla="*/ 14 h 77"/>
                  <a:gd name="T2" fmla="*/ 0 w 64"/>
                  <a:gd name="T3" fmla="*/ 14 h 77"/>
                  <a:gd name="T4" fmla="*/ 0 w 64"/>
                  <a:gd name="T5" fmla="*/ 0 h 77"/>
                  <a:gd name="T6" fmla="*/ 64 w 64"/>
                  <a:gd name="T7" fmla="*/ 0 h 77"/>
                  <a:gd name="T8" fmla="*/ 64 w 64"/>
                  <a:gd name="T9" fmla="*/ 14 h 77"/>
                  <a:gd name="T10" fmla="*/ 40 w 64"/>
                  <a:gd name="T11" fmla="*/ 14 h 77"/>
                  <a:gd name="T12" fmla="*/ 40 w 64"/>
                  <a:gd name="T13" fmla="*/ 77 h 77"/>
                  <a:gd name="T14" fmla="*/ 24 w 64"/>
                  <a:gd name="T15" fmla="*/ 77 h 77"/>
                  <a:gd name="T16" fmla="*/ 24 w 64"/>
                  <a:gd name="T17" fmla="*/ 14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64" h="77">
                    <a:moveTo>
                      <a:pt x="24" y="14"/>
                    </a:moveTo>
                    <a:lnTo>
                      <a:pt x="0" y="14"/>
                    </a:lnTo>
                    <a:lnTo>
                      <a:pt x="0" y="0"/>
                    </a:lnTo>
                    <a:lnTo>
                      <a:pt x="64" y="0"/>
                    </a:lnTo>
                    <a:lnTo>
                      <a:pt x="64" y="14"/>
                    </a:lnTo>
                    <a:lnTo>
                      <a:pt x="40" y="14"/>
                    </a:lnTo>
                    <a:lnTo>
                      <a:pt x="40" y="77"/>
                    </a:lnTo>
                    <a:lnTo>
                      <a:pt x="24" y="77"/>
                    </a:lnTo>
                    <a:lnTo>
                      <a:pt x="24" y="1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03" name="Freeform 15">
                <a:extLst>
                  <a:ext uri="{FF2B5EF4-FFF2-40B4-BE49-F238E27FC236}">
                    <a16:creationId xmlns:a16="http://schemas.microsoft.com/office/drawing/2014/main" id="{7D61D282-B8B0-4E53-BB8D-9AAA30836B3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39826" y="1133475"/>
                <a:ext cx="133350" cy="122238"/>
              </a:xfrm>
              <a:custGeom>
                <a:avLst/>
                <a:gdLst>
                  <a:gd name="T0" fmla="*/ 0 w 84"/>
                  <a:gd name="T1" fmla="*/ 0 h 77"/>
                  <a:gd name="T2" fmla="*/ 24 w 84"/>
                  <a:gd name="T3" fmla="*/ 0 h 77"/>
                  <a:gd name="T4" fmla="*/ 42 w 84"/>
                  <a:gd name="T5" fmla="*/ 54 h 77"/>
                  <a:gd name="T6" fmla="*/ 42 w 84"/>
                  <a:gd name="T7" fmla="*/ 54 h 77"/>
                  <a:gd name="T8" fmla="*/ 59 w 84"/>
                  <a:gd name="T9" fmla="*/ 0 h 77"/>
                  <a:gd name="T10" fmla="*/ 84 w 84"/>
                  <a:gd name="T11" fmla="*/ 0 h 77"/>
                  <a:gd name="T12" fmla="*/ 84 w 84"/>
                  <a:gd name="T13" fmla="*/ 77 h 77"/>
                  <a:gd name="T14" fmla="*/ 67 w 84"/>
                  <a:gd name="T15" fmla="*/ 77 h 77"/>
                  <a:gd name="T16" fmla="*/ 67 w 84"/>
                  <a:gd name="T17" fmla="*/ 23 h 77"/>
                  <a:gd name="T18" fmla="*/ 67 w 84"/>
                  <a:gd name="T19" fmla="*/ 23 h 77"/>
                  <a:gd name="T20" fmla="*/ 48 w 84"/>
                  <a:gd name="T21" fmla="*/ 77 h 77"/>
                  <a:gd name="T22" fmla="*/ 35 w 84"/>
                  <a:gd name="T23" fmla="*/ 77 h 77"/>
                  <a:gd name="T24" fmla="*/ 16 w 84"/>
                  <a:gd name="T25" fmla="*/ 23 h 77"/>
                  <a:gd name="T26" fmla="*/ 16 w 84"/>
                  <a:gd name="T27" fmla="*/ 23 h 77"/>
                  <a:gd name="T28" fmla="*/ 16 w 84"/>
                  <a:gd name="T29" fmla="*/ 77 h 77"/>
                  <a:gd name="T30" fmla="*/ 0 w 84"/>
                  <a:gd name="T31" fmla="*/ 77 h 77"/>
                  <a:gd name="T32" fmla="*/ 0 w 84"/>
                  <a:gd name="T33" fmla="*/ 0 h 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4" h="77">
                    <a:moveTo>
                      <a:pt x="0" y="0"/>
                    </a:moveTo>
                    <a:lnTo>
                      <a:pt x="24" y="0"/>
                    </a:lnTo>
                    <a:lnTo>
                      <a:pt x="42" y="54"/>
                    </a:lnTo>
                    <a:lnTo>
                      <a:pt x="42" y="54"/>
                    </a:lnTo>
                    <a:lnTo>
                      <a:pt x="59" y="0"/>
                    </a:lnTo>
                    <a:lnTo>
                      <a:pt x="84" y="0"/>
                    </a:lnTo>
                    <a:lnTo>
                      <a:pt x="84" y="77"/>
                    </a:lnTo>
                    <a:lnTo>
                      <a:pt x="67" y="77"/>
                    </a:lnTo>
                    <a:lnTo>
                      <a:pt x="67" y="23"/>
                    </a:lnTo>
                    <a:lnTo>
                      <a:pt x="67" y="23"/>
                    </a:lnTo>
                    <a:lnTo>
                      <a:pt x="48" y="77"/>
                    </a:lnTo>
                    <a:lnTo>
                      <a:pt x="35" y="77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7"/>
                    </a:lnTo>
                    <a:lnTo>
                      <a:pt x="0" y="7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7" name="Group 716">
              <a:extLst>
                <a:ext uri="{FF2B5EF4-FFF2-40B4-BE49-F238E27FC236}">
                  <a16:creationId xmlns:a16="http://schemas.microsoft.com/office/drawing/2014/main" id="{01B3599C-1167-4312-97AE-6AE4DD661A0C}"/>
                </a:ext>
              </a:extLst>
            </p:cNvPr>
            <p:cNvGrpSpPr/>
            <p:nvPr/>
          </p:nvGrpSpPr>
          <p:grpSpPr>
            <a:xfrm>
              <a:off x="9851979" y="5009053"/>
              <a:ext cx="342228" cy="170120"/>
              <a:chOff x="10756440" y="5023841"/>
              <a:chExt cx="342228" cy="170120"/>
            </a:xfrm>
          </p:grpSpPr>
          <p:sp>
            <p:nvSpPr>
              <p:cNvPr id="342" name="Freeform 52">
                <a:extLst>
                  <a:ext uri="{FF2B5EF4-FFF2-40B4-BE49-F238E27FC236}">
                    <a16:creationId xmlns:a16="http://schemas.microsoft.com/office/drawing/2014/main" id="{B434DF01-7E2D-4665-9C4E-8179F66D05F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756440" y="5023841"/>
                <a:ext cx="342228" cy="170120"/>
              </a:xfrm>
              <a:custGeom>
                <a:avLst/>
                <a:gdLst>
                  <a:gd name="T0" fmla="*/ 403 w 403"/>
                  <a:gd name="T1" fmla="*/ 146 h 190"/>
                  <a:gd name="T2" fmla="*/ 359 w 403"/>
                  <a:gd name="T3" fmla="*/ 190 h 190"/>
                  <a:gd name="T4" fmla="*/ 44 w 403"/>
                  <a:gd name="T5" fmla="*/ 190 h 190"/>
                  <a:gd name="T6" fmla="*/ 0 w 403"/>
                  <a:gd name="T7" fmla="*/ 146 h 190"/>
                  <a:gd name="T8" fmla="*/ 0 w 403"/>
                  <a:gd name="T9" fmla="*/ 44 h 190"/>
                  <a:gd name="T10" fmla="*/ 44 w 403"/>
                  <a:gd name="T11" fmla="*/ 0 h 190"/>
                  <a:gd name="T12" fmla="*/ 359 w 403"/>
                  <a:gd name="T13" fmla="*/ 0 h 190"/>
                  <a:gd name="T14" fmla="*/ 403 w 403"/>
                  <a:gd name="T15" fmla="*/ 44 h 190"/>
                  <a:gd name="T16" fmla="*/ 403 w 403"/>
                  <a:gd name="T17" fmla="*/ 146 h 19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403" h="190">
                    <a:moveTo>
                      <a:pt x="403" y="146"/>
                    </a:moveTo>
                    <a:cubicBezTo>
                      <a:pt x="403" y="170"/>
                      <a:pt x="383" y="190"/>
                      <a:pt x="359" y="190"/>
                    </a:cubicBezTo>
                    <a:cubicBezTo>
                      <a:pt x="44" y="190"/>
                      <a:pt x="44" y="190"/>
                      <a:pt x="44" y="190"/>
                    </a:cubicBezTo>
                    <a:cubicBezTo>
                      <a:pt x="20" y="190"/>
                      <a:pt x="0" y="170"/>
                      <a:pt x="0" y="146"/>
                    </a:cubicBezTo>
                    <a:cubicBezTo>
                      <a:pt x="0" y="44"/>
                      <a:pt x="0" y="44"/>
                      <a:pt x="0" y="44"/>
                    </a:cubicBezTo>
                    <a:cubicBezTo>
                      <a:pt x="0" y="20"/>
                      <a:pt x="20" y="0"/>
                      <a:pt x="44" y="0"/>
                    </a:cubicBezTo>
                    <a:cubicBezTo>
                      <a:pt x="359" y="0"/>
                      <a:pt x="359" y="0"/>
                      <a:pt x="359" y="0"/>
                    </a:cubicBezTo>
                    <a:cubicBezTo>
                      <a:pt x="383" y="0"/>
                      <a:pt x="403" y="20"/>
                      <a:pt x="403" y="44"/>
                    </a:cubicBezTo>
                    <a:lnTo>
                      <a:pt x="403" y="146"/>
                    </a:lnTo>
                    <a:close/>
                  </a:path>
                </a:pathLst>
              </a:custGeom>
              <a:solidFill>
                <a:srgbClr val="073E7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3" name="Freeform 53">
                <a:extLst>
                  <a:ext uri="{FF2B5EF4-FFF2-40B4-BE49-F238E27FC236}">
                    <a16:creationId xmlns:a16="http://schemas.microsoft.com/office/drawing/2014/main" id="{1A2A587D-1612-43F2-926A-E706AAF11E0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10810154" y="5073576"/>
                <a:ext cx="75608" cy="77599"/>
              </a:xfrm>
              <a:custGeom>
                <a:avLst/>
                <a:gdLst>
                  <a:gd name="T0" fmla="*/ 30 w 76"/>
                  <a:gd name="T1" fmla="*/ 0 h 78"/>
                  <a:gd name="T2" fmla="*/ 47 w 76"/>
                  <a:gd name="T3" fmla="*/ 0 h 78"/>
                  <a:gd name="T4" fmla="*/ 76 w 76"/>
                  <a:gd name="T5" fmla="*/ 78 h 78"/>
                  <a:gd name="T6" fmla="*/ 59 w 76"/>
                  <a:gd name="T7" fmla="*/ 78 h 78"/>
                  <a:gd name="T8" fmla="*/ 53 w 76"/>
                  <a:gd name="T9" fmla="*/ 60 h 78"/>
                  <a:gd name="T10" fmla="*/ 24 w 76"/>
                  <a:gd name="T11" fmla="*/ 60 h 78"/>
                  <a:gd name="T12" fmla="*/ 18 w 76"/>
                  <a:gd name="T13" fmla="*/ 78 h 78"/>
                  <a:gd name="T14" fmla="*/ 0 w 76"/>
                  <a:gd name="T15" fmla="*/ 78 h 78"/>
                  <a:gd name="T16" fmla="*/ 30 w 76"/>
                  <a:gd name="T17" fmla="*/ 0 h 78"/>
                  <a:gd name="T18" fmla="*/ 28 w 76"/>
                  <a:gd name="T19" fmla="*/ 48 h 78"/>
                  <a:gd name="T20" fmla="*/ 48 w 76"/>
                  <a:gd name="T21" fmla="*/ 48 h 78"/>
                  <a:gd name="T22" fmla="*/ 38 w 76"/>
                  <a:gd name="T23" fmla="*/ 19 h 78"/>
                  <a:gd name="T24" fmla="*/ 38 w 76"/>
                  <a:gd name="T25" fmla="*/ 19 h 78"/>
                  <a:gd name="T26" fmla="*/ 28 w 76"/>
                  <a:gd name="T27" fmla="*/ 48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76" h="78">
                    <a:moveTo>
                      <a:pt x="30" y="0"/>
                    </a:moveTo>
                    <a:lnTo>
                      <a:pt x="47" y="0"/>
                    </a:lnTo>
                    <a:lnTo>
                      <a:pt x="76" y="78"/>
                    </a:lnTo>
                    <a:lnTo>
                      <a:pt x="59" y="78"/>
                    </a:lnTo>
                    <a:lnTo>
                      <a:pt x="53" y="60"/>
                    </a:lnTo>
                    <a:lnTo>
                      <a:pt x="24" y="60"/>
                    </a:lnTo>
                    <a:lnTo>
                      <a:pt x="18" y="78"/>
                    </a:lnTo>
                    <a:lnTo>
                      <a:pt x="0" y="78"/>
                    </a:lnTo>
                    <a:lnTo>
                      <a:pt x="30" y="0"/>
                    </a:lnTo>
                    <a:close/>
                    <a:moveTo>
                      <a:pt x="28" y="48"/>
                    </a:moveTo>
                    <a:lnTo>
                      <a:pt x="48" y="48"/>
                    </a:lnTo>
                    <a:lnTo>
                      <a:pt x="38" y="19"/>
                    </a:lnTo>
                    <a:lnTo>
                      <a:pt x="38" y="19"/>
                    </a:lnTo>
                    <a:lnTo>
                      <a:pt x="28" y="48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4" name="Freeform 54">
                <a:extLst>
                  <a:ext uri="{FF2B5EF4-FFF2-40B4-BE49-F238E27FC236}">
                    <a16:creationId xmlns:a16="http://schemas.microsoft.com/office/drawing/2014/main" id="{E095CD14-6E7D-4571-BC10-70E4FDFCC1D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884768" y="5071586"/>
                <a:ext cx="65660" cy="81578"/>
              </a:xfrm>
              <a:custGeom>
                <a:avLst/>
                <a:gdLst>
                  <a:gd name="T0" fmla="*/ 19 w 77"/>
                  <a:gd name="T1" fmla="*/ 63 h 95"/>
                  <a:gd name="T2" fmla="*/ 40 w 77"/>
                  <a:gd name="T3" fmla="*/ 79 h 95"/>
                  <a:gd name="T4" fmla="*/ 57 w 77"/>
                  <a:gd name="T5" fmla="*/ 68 h 95"/>
                  <a:gd name="T6" fmla="*/ 30 w 77"/>
                  <a:gd name="T7" fmla="*/ 53 h 95"/>
                  <a:gd name="T8" fmla="*/ 3 w 77"/>
                  <a:gd name="T9" fmla="*/ 27 h 95"/>
                  <a:gd name="T10" fmla="*/ 37 w 77"/>
                  <a:gd name="T11" fmla="*/ 0 h 95"/>
                  <a:gd name="T12" fmla="*/ 73 w 77"/>
                  <a:gd name="T13" fmla="*/ 29 h 95"/>
                  <a:gd name="T14" fmla="*/ 54 w 77"/>
                  <a:gd name="T15" fmla="*/ 29 h 95"/>
                  <a:gd name="T16" fmla="*/ 36 w 77"/>
                  <a:gd name="T17" fmla="*/ 15 h 95"/>
                  <a:gd name="T18" fmla="*/ 23 w 77"/>
                  <a:gd name="T19" fmla="*/ 26 h 95"/>
                  <a:gd name="T20" fmla="*/ 50 w 77"/>
                  <a:gd name="T21" fmla="*/ 39 h 95"/>
                  <a:gd name="T22" fmla="*/ 77 w 77"/>
                  <a:gd name="T23" fmla="*/ 66 h 95"/>
                  <a:gd name="T24" fmla="*/ 39 w 77"/>
                  <a:gd name="T25" fmla="*/ 95 h 95"/>
                  <a:gd name="T26" fmla="*/ 0 w 77"/>
                  <a:gd name="T27" fmla="*/ 63 h 95"/>
                  <a:gd name="T28" fmla="*/ 19 w 77"/>
                  <a:gd name="T29" fmla="*/ 63 h 9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</a:cxnLst>
                <a:rect l="0" t="0" r="r" b="b"/>
                <a:pathLst>
                  <a:path w="77" h="95">
                    <a:moveTo>
                      <a:pt x="19" y="63"/>
                    </a:moveTo>
                    <a:cubicBezTo>
                      <a:pt x="19" y="75"/>
                      <a:pt x="29" y="79"/>
                      <a:pt x="40" y="79"/>
                    </a:cubicBezTo>
                    <a:cubicBezTo>
                      <a:pt x="47" y="79"/>
                      <a:pt x="57" y="77"/>
                      <a:pt x="57" y="68"/>
                    </a:cubicBezTo>
                    <a:cubicBezTo>
                      <a:pt x="57" y="58"/>
                      <a:pt x="44" y="57"/>
                      <a:pt x="30" y="53"/>
                    </a:cubicBezTo>
                    <a:cubicBezTo>
                      <a:pt x="17" y="49"/>
                      <a:pt x="3" y="44"/>
                      <a:pt x="3" y="27"/>
                    </a:cubicBezTo>
                    <a:cubicBezTo>
                      <a:pt x="3" y="9"/>
                      <a:pt x="21" y="0"/>
                      <a:pt x="37" y="0"/>
                    </a:cubicBezTo>
                    <a:cubicBezTo>
                      <a:pt x="56" y="0"/>
                      <a:pt x="73" y="8"/>
                      <a:pt x="73" y="29"/>
                    </a:cubicBezTo>
                    <a:cubicBezTo>
                      <a:pt x="54" y="29"/>
                      <a:pt x="54" y="29"/>
                      <a:pt x="54" y="29"/>
                    </a:cubicBezTo>
                    <a:cubicBezTo>
                      <a:pt x="54" y="18"/>
                      <a:pt x="46" y="15"/>
                      <a:pt x="36" y="15"/>
                    </a:cubicBezTo>
                    <a:cubicBezTo>
                      <a:pt x="30" y="15"/>
                      <a:pt x="23" y="18"/>
                      <a:pt x="23" y="26"/>
                    </a:cubicBezTo>
                    <a:cubicBezTo>
                      <a:pt x="23" y="33"/>
                      <a:pt x="27" y="33"/>
                      <a:pt x="50" y="39"/>
                    </a:cubicBezTo>
                    <a:cubicBezTo>
                      <a:pt x="56" y="41"/>
                      <a:pt x="77" y="45"/>
                      <a:pt x="77" y="66"/>
                    </a:cubicBezTo>
                    <a:cubicBezTo>
                      <a:pt x="77" y="82"/>
                      <a:pt x="63" y="95"/>
                      <a:pt x="39" y="95"/>
                    </a:cubicBezTo>
                    <a:cubicBezTo>
                      <a:pt x="19" y="95"/>
                      <a:pt x="0" y="85"/>
                      <a:pt x="0" y="63"/>
                    </a:cubicBezTo>
                    <a:lnTo>
                      <a:pt x="19" y="63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  <p:sp>
            <p:nvSpPr>
              <p:cNvPr id="345" name="Freeform 55">
                <a:extLst>
                  <a:ext uri="{FF2B5EF4-FFF2-40B4-BE49-F238E27FC236}">
                    <a16:creationId xmlns:a16="http://schemas.microsoft.com/office/drawing/2014/main" id="{259F101B-29F3-4501-8BE1-D10DCE07F4A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0957392" y="5073576"/>
                <a:ext cx="82572" cy="77599"/>
              </a:xfrm>
              <a:custGeom>
                <a:avLst/>
                <a:gdLst>
                  <a:gd name="T0" fmla="*/ 0 w 83"/>
                  <a:gd name="T1" fmla="*/ 0 h 78"/>
                  <a:gd name="T2" fmla="*/ 24 w 83"/>
                  <a:gd name="T3" fmla="*/ 0 h 78"/>
                  <a:gd name="T4" fmla="*/ 42 w 83"/>
                  <a:gd name="T5" fmla="*/ 53 h 78"/>
                  <a:gd name="T6" fmla="*/ 42 w 83"/>
                  <a:gd name="T7" fmla="*/ 53 h 78"/>
                  <a:gd name="T8" fmla="*/ 59 w 83"/>
                  <a:gd name="T9" fmla="*/ 0 h 78"/>
                  <a:gd name="T10" fmla="*/ 83 w 83"/>
                  <a:gd name="T11" fmla="*/ 0 h 78"/>
                  <a:gd name="T12" fmla="*/ 83 w 83"/>
                  <a:gd name="T13" fmla="*/ 78 h 78"/>
                  <a:gd name="T14" fmla="*/ 67 w 83"/>
                  <a:gd name="T15" fmla="*/ 78 h 78"/>
                  <a:gd name="T16" fmla="*/ 67 w 83"/>
                  <a:gd name="T17" fmla="*/ 22 h 78"/>
                  <a:gd name="T18" fmla="*/ 67 w 83"/>
                  <a:gd name="T19" fmla="*/ 22 h 78"/>
                  <a:gd name="T20" fmla="*/ 48 w 83"/>
                  <a:gd name="T21" fmla="*/ 78 h 78"/>
                  <a:gd name="T22" fmla="*/ 35 w 83"/>
                  <a:gd name="T23" fmla="*/ 78 h 78"/>
                  <a:gd name="T24" fmla="*/ 16 w 83"/>
                  <a:gd name="T25" fmla="*/ 23 h 78"/>
                  <a:gd name="T26" fmla="*/ 16 w 83"/>
                  <a:gd name="T27" fmla="*/ 23 h 78"/>
                  <a:gd name="T28" fmla="*/ 16 w 83"/>
                  <a:gd name="T29" fmla="*/ 78 h 78"/>
                  <a:gd name="T30" fmla="*/ 0 w 83"/>
                  <a:gd name="T31" fmla="*/ 78 h 78"/>
                  <a:gd name="T32" fmla="*/ 0 w 83"/>
                  <a:gd name="T33" fmla="*/ 0 h 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</a:cxnLst>
                <a:rect l="0" t="0" r="r" b="b"/>
                <a:pathLst>
                  <a:path w="83" h="78">
                    <a:moveTo>
                      <a:pt x="0" y="0"/>
                    </a:moveTo>
                    <a:lnTo>
                      <a:pt x="24" y="0"/>
                    </a:lnTo>
                    <a:lnTo>
                      <a:pt x="42" y="53"/>
                    </a:lnTo>
                    <a:lnTo>
                      <a:pt x="42" y="53"/>
                    </a:lnTo>
                    <a:lnTo>
                      <a:pt x="59" y="0"/>
                    </a:lnTo>
                    <a:lnTo>
                      <a:pt x="83" y="0"/>
                    </a:lnTo>
                    <a:lnTo>
                      <a:pt x="83" y="78"/>
                    </a:lnTo>
                    <a:lnTo>
                      <a:pt x="67" y="78"/>
                    </a:lnTo>
                    <a:lnTo>
                      <a:pt x="67" y="22"/>
                    </a:lnTo>
                    <a:lnTo>
                      <a:pt x="67" y="22"/>
                    </a:lnTo>
                    <a:lnTo>
                      <a:pt x="48" y="78"/>
                    </a:lnTo>
                    <a:lnTo>
                      <a:pt x="35" y="78"/>
                    </a:lnTo>
                    <a:lnTo>
                      <a:pt x="16" y="23"/>
                    </a:lnTo>
                    <a:lnTo>
                      <a:pt x="16" y="23"/>
                    </a:lnTo>
                    <a:lnTo>
                      <a:pt x="16" y="78"/>
                    </a:lnTo>
                    <a:lnTo>
                      <a:pt x="0" y="7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4D4F53"/>
                  </a:solidFill>
                  <a:latin typeface="Arial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293" name="Group 292">
              <a:extLst>
                <a:ext uri="{FF2B5EF4-FFF2-40B4-BE49-F238E27FC236}">
                  <a16:creationId xmlns:a16="http://schemas.microsoft.com/office/drawing/2014/main" id="{64CF677A-74AB-4147-BF91-75DB986FAF7F}"/>
                </a:ext>
              </a:extLst>
            </p:cNvPr>
            <p:cNvGrpSpPr/>
            <p:nvPr/>
          </p:nvGrpSpPr>
          <p:grpSpPr>
            <a:xfrm>
              <a:off x="9479883" y="5032558"/>
              <a:ext cx="689333" cy="660355"/>
              <a:chOff x="2575619" y="1583178"/>
              <a:chExt cx="689333" cy="660355"/>
            </a:xfrm>
          </p:grpSpPr>
          <p:sp>
            <p:nvSpPr>
              <p:cNvPr id="294" name="Rectangle: Rounded Corners 293">
                <a:extLst>
                  <a:ext uri="{FF2B5EF4-FFF2-40B4-BE49-F238E27FC236}">
                    <a16:creationId xmlns:a16="http://schemas.microsoft.com/office/drawing/2014/main" id="{3FAFBA69-E897-4B67-95D0-F7BDF0C77B8C}"/>
                  </a:ext>
                </a:extLst>
              </p:cNvPr>
              <p:cNvSpPr/>
              <p:nvPr/>
            </p:nvSpPr>
            <p:spPr>
              <a:xfrm>
                <a:off x="2666773" y="1745787"/>
                <a:ext cx="463568" cy="436000"/>
              </a:xfrm>
              <a:prstGeom prst="roundRect">
                <a:avLst/>
              </a:prstGeom>
              <a:solidFill>
                <a:srgbClr val="004892"/>
              </a:solidFill>
              <a:ln w="12700" cap="flat" cmpd="sng" algn="ctr">
                <a:noFill/>
                <a:prstDash val="solid"/>
                <a:miter lim="800000"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5" name="TextBox 294">
                <a:extLst>
                  <a:ext uri="{FF2B5EF4-FFF2-40B4-BE49-F238E27FC236}">
                    <a16:creationId xmlns:a16="http://schemas.microsoft.com/office/drawing/2014/main" id="{78186175-0F0D-49F8-BB7B-06DC15361215}"/>
                  </a:ext>
                </a:extLst>
              </p:cNvPr>
              <p:cNvSpPr txBox="1"/>
              <p:nvPr/>
            </p:nvSpPr>
            <p:spPr>
              <a:xfrm>
                <a:off x="2650191" y="1583178"/>
                <a:ext cx="503321" cy="483208"/>
              </a:xfrm>
              <a:prstGeom prst="rect">
                <a:avLst/>
              </a:prstGeom>
              <a:noFill/>
              <a:ln>
                <a:noFill/>
              </a:ln>
              <a:effectLst>
                <a:outerShdw blurRad="190500" dist="228600" dir="2700000" algn="ctr">
                  <a:srgbClr val="000000">
                    <a:alpha val="30000"/>
                  </a:srgbClr>
                </a:outerShdw>
              </a:effectLst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1100" kern="0" dirty="0">
                    <a:gradFill>
                      <a:gsLst>
                        <a:gs pos="0">
                          <a:srgbClr val="FFFFFF"/>
                        </a:gs>
                        <a:gs pos="100000">
                          <a:srgbClr val="FFFFFF"/>
                        </a:gs>
                      </a:gsLst>
                      <a:lin ang="5400000" scaled="1"/>
                    </a:gra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VE</a:t>
                </a:r>
              </a:p>
            </p:txBody>
          </p:sp>
          <p:sp>
            <p:nvSpPr>
              <p:cNvPr id="296" name="Rectangle: Rounded Corners 295">
                <a:extLst>
                  <a:ext uri="{FF2B5EF4-FFF2-40B4-BE49-F238E27FC236}">
                    <a16:creationId xmlns:a16="http://schemas.microsoft.com/office/drawing/2014/main" id="{1A911C30-1FB7-45F2-A4D8-332449182577}"/>
                  </a:ext>
                </a:extLst>
              </p:cNvPr>
              <p:cNvSpPr/>
              <p:nvPr/>
            </p:nvSpPr>
            <p:spPr>
              <a:xfrm>
                <a:off x="2713548" y="1897514"/>
                <a:ext cx="382292" cy="213722"/>
              </a:xfrm>
              <a:prstGeom prst="roundRect">
                <a:avLst/>
              </a:prstGeom>
              <a:solidFill>
                <a:srgbClr val="FFFFFF"/>
              </a:solidFill>
              <a:ln w="12700" cap="flat" cmpd="sng" algn="ctr">
                <a:noFill/>
                <a:prstDash val="solid"/>
                <a:miter lim="800000"/>
              </a:ln>
              <a:effectLst>
                <a:innerShdw blurRad="63500" dist="50800" dir="2700000">
                  <a:prstClr val="black">
                    <a:alpha val="50000"/>
                  </a:prstClr>
                </a:innerShdw>
              </a:effectLst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914418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297" name="TextBox 296">
                <a:extLst>
                  <a:ext uri="{FF2B5EF4-FFF2-40B4-BE49-F238E27FC236}">
                    <a16:creationId xmlns:a16="http://schemas.microsoft.com/office/drawing/2014/main" id="{D5DDC6E1-27FD-451D-8C45-79BCDCC5F3CB}"/>
                  </a:ext>
                </a:extLst>
              </p:cNvPr>
              <p:cNvSpPr txBox="1"/>
              <p:nvPr/>
            </p:nvSpPr>
            <p:spPr>
              <a:xfrm>
                <a:off x="2575619" y="1800335"/>
                <a:ext cx="689333" cy="443198"/>
              </a:xfrm>
              <a:prstGeom prst="rect">
                <a:avLst/>
              </a:prstGeom>
              <a:noFill/>
            </p:spPr>
            <p:txBody>
              <a:bodyPr wrap="square" lIns="155448" tIns="155448" rIns="155448" bIns="155448" rtlCol="0">
                <a:spAutoFit/>
              </a:bodyPr>
              <a:lstStyle/>
              <a:p>
                <a:pPr defTabSz="914418">
                  <a:defRPr/>
                </a:pPr>
                <a:r>
                  <a:rPr lang="en-US" sz="800" kern="0" dirty="0">
                    <a:solidFill>
                      <a:srgbClr val="004892"/>
                    </a:solidFill>
                    <a:latin typeface="Arial Rounded MT Bold" panose="020F0704030504030204" pitchFamily="34" charset="0"/>
                    <a:cs typeface="Arial" panose="020B0604020202020204" pitchFamily="34" charset="0"/>
                  </a:rPr>
                  <a:t>BIG-IP</a:t>
                </a:r>
              </a:p>
            </p:txBody>
          </p:sp>
        </p:grpSp>
      </p:grpSp>
      <p:pic>
        <p:nvPicPr>
          <p:cNvPr id="465" name="Picture 464">
            <a:extLst>
              <a:ext uri="{FF2B5EF4-FFF2-40B4-BE49-F238E27FC236}">
                <a16:creationId xmlns:a16="http://schemas.microsoft.com/office/drawing/2014/main" id="{A6F71A61-1AE2-4528-A1A0-F222AB5F61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1734" y="9928966"/>
            <a:ext cx="348990" cy="298699"/>
          </a:xfrm>
          <a:prstGeom prst="rect">
            <a:avLst/>
          </a:prstGeom>
        </p:spPr>
      </p:pic>
      <p:cxnSp>
        <p:nvCxnSpPr>
          <p:cNvPr id="480" name="Straight Connector 479">
            <a:extLst>
              <a:ext uri="{FF2B5EF4-FFF2-40B4-BE49-F238E27FC236}">
                <a16:creationId xmlns:a16="http://schemas.microsoft.com/office/drawing/2014/main" id="{A2C48DF0-AF8B-42C8-B532-847E68C8A53E}"/>
              </a:ext>
            </a:extLst>
          </p:cNvPr>
          <p:cNvCxnSpPr>
            <a:cxnSpLocks/>
            <a:endCxn id="469" idx="0"/>
          </p:cNvCxnSpPr>
          <p:nvPr/>
        </p:nvCxnSpPr>
        <p:spPr>
          <a:xfrm>
            <a:off x="9874806" y="10331385"/>
            <a:ext cx="0" cy="88712"/>
          </a:xfrm>
          <a:prstGeom prst="line">
            <a:avLst/>
          </a:prstGeom>
          <a:ln w="19050">
            <a:solidFill>
              <a:schemeClr val="accent6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>
            <a:extLst>
              <a:ext uri="{FF2B5EF4-FFF2-40B4-BE49-F238E27FC236}">
                <a16:creationId xmlns:a16="http://schemas.microsoft.com/office/drawing/2014/main" id="{5CBDE20B-D5D0-4CD9-90C2-194CFC8557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022974" y="8659682"/>
            <a:ext cx="324371" cy="308760"/>
          </a:xfrm>
          <a:prstGeom prst="rect">
            <a:avLst/>
          </a:prstGeom>
        </p:spPr>
      </p:pic>
      <p:cxnSp>
        <p:nvCxnSpPr>
          <p:cNvPr id="429" name="Straight Connector 428">
            <a:extLst>
              <a:ext uri="{FF2B5EF4-FFF2-40B4-BE49-F238E27FC236}">
                <a16:creationId xmlns:a16="http://schemas.microsoft.com/office/drawing/2014/main" id="{F0B59530-7C06-544B-B425-D088E0AA9220}"/>
              </a:ext>
            </a:extLst>
          </p:cNvPr>
          <p:cNvCxnSpPr>
            <a:cxnSpLocks/>
          </p:cNvCxnSpPr>
          <p:nvPr/>
        </p:nvCxnSpPr>
        <p:spPr>
          <a:xfrm flipV="1">
            <a:off x="9142368" y="9284826"/>
            <a:ext cx="2838180" cy="2231616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6" name="Group 465">
            <a:extLst>
              <a:ext uri="{FF2B5EF4-FFF2-40B4-BE49-F238E27FC236}">
                <a16:creationId xmlns:a16="http://schemas.microsoft.com/office/drawing/2014/main" id="{804B4B30-587F-4A21-B998-B1CD3D9E3A84}"/>
              </a:ext>
            </a:extLst>
          </p:cNvPr>
          <p:cNvGrpSpPr/>
          <p:nvPr/>
        </p:nvGrpSpPr>
        <p:grpSpPr>
          <a:xfrm>
            <a:off x="9377980" y="10276559"/>
            <a:ext cx="1063162" cy="1059909"/>
            <a:chOff x="3160878" y="5773414"/>
            <a:chExt cx="1063162" cy="1059909"/>
          </a:xfrm>
        </p:grpSpPr>
        <p:sp>
          <p:nvSpPr>
            <p:cNvPr id="467" name="Freeform 270">
              <a:extLst>
                <a:ext uri="{FF2B5EF4-FFF2-40B4-BE49-F238E27FC236}">
                  <a16:creationId xmlns:a16="http://schemas.microsoft.com/office/drawing/2014/main" id="{0C80FD9C-B02D-4378-9706-7E7307575802}"/>
                </a:ext>
              </a:extLst>
            </p:cNvPr>
            <p:cNvSpPr/>
            <p:nvPr/>
          </p:nvSpPr>
          <p:spPr>
            <a:xfrm rot="16200000">
              <a:off x="3612076" y="6221359"/>
              <a:ext cx="1059909" cy="164019"/>
            </a:xfrm>
            <a:custGeom>
              <a:avLst/>
              <a:gdLst>
                <a:gd name="connsiteX0" fmla="*/ 0 w 1539358"/>
                <a:gd name="connsiteY0" fmla="*/ 23091 h 254000"/>
                <a:gd name="connsiteX1" fmla="*/ 261691 w 1539358"/>
                <a:gd name="connsiteY1" fmla="*/ 254000 h 254000"/>
                <a:gd name="connsiteX2" fmla="*/ 1277667 w 1539358"/>
                <a:gd name="connsiteY2" fmla="*/ 254000 h 254000"/>
                <a:gd name="connsiteX3" fmla="*/ 1539358 w 1539358"/>
                <a:gd name="connsiteY3" fmla="*/ 0 h 254000"/>
                <a:gd name="connsiteX4" fmla="*/ 0 w 1539358"/>
                <a:gd name="connsiteY4" fmla="*/ 23091 h 254000"/>
                <a:gd name="connsiteX0" fmla="*/ 0 w 1553628"/>
                <a:gd name="connsiteY0" fmla="*/ 0 h 255882"/>
                <a:gd name="connsiteX1" fmla="*/ 275961 w 1553628"/>
                <a:gd name="connsiteY1" fmla="*/ 255882 h 255882"/>
                <a:gd name="connsiteX2" fmla="*/ 1291937 w 1553628"/>
                <a:gd name="connsiteY2" fmla="*/ 255882 h 255882"/>
                <a:gd name="connsiteX3" fmla="*/ 1553628 w 1553628"/>
                <a:gd name="connsiteY3" fmla="*/ 1882 h 255882"/>
                <a:gd name="connsiteX4" fmla="*/ 0 w 1553628"/>
                <a:gd name="connsiteY4" fmla="*/ 0 h 255882"/>
                <a:gd name="connsiteX0" fmla="*/ 0 w 1553628"/>
                <a:gd name="connsiteY0" fmla="*/ 0 h 258592"/>
                <a:gd name="connsiteX1" fmla="*/ 275961 w 1553628"/>
                <a:gd name="connsiteY1" fmla="*/ 255882 h 258592"/>
                <a:gd name="connsiteX2" fmla="*/ 1253654 w 1553628"/>
                <a:gd name="connsiteY2" fmla="*/ 258592 h 258592"/>
                <a:gd name="connsiteX3" fmla="*/ 1553628 w 1553628"/>
                <a:gd name="connsiteY3" fmla="*/ 1882 h 258592"/>
                <a:gd name="connsiteX4" fmla="*/ 0 w 1553628"/>
                <a:gd name="connsiteY4" fmla="*/ 0 h 258592"/>
                <a:gd name="connsiteX0" fmla="*/ 0 w 2080032"/>
                <a:gd name="connsiteY0" fmla="*/ 3538 h 262130"/>
                <a:gd name="connsiteX1" fmla="*/ 275961 w 2080032"/>
                <a:gd name="connsiteY1" fmla="*/ 259420 h 262130"/>
                <a:gd name="connsiteX2" fmla="*/ 1253654 w 2080032"/>
                <a:gd name="connsiteY2" fmla="*/ 262130 h 262130"/>
                <a:gd name="connsiteX3" fmla="*/ 2080032 w 2080032"/>
                <a:gd name="connsiteY3" fmla="*/ 0 h 262130"/>
                <a:gd name="connsiteX4" fmla="*/ 0 w 2080032"/>
                <a:gd name="connsiteY4" fmla="*/ 3538 h 262130"/>
                <a:gd name="connsiteX0" fmla="*/ 0 w 2616007"/>
                <a:gd name="connsiteY0" fmla="*/ 828 h 262130"/>
                <a:gd name="connsiteX1" fmla="*/ 811936 w 2616007"/>
                <a:gd name="connsiteY1" fmla="*/ 259420 h 262130"/>
                <a:gd name="connsiteX2" fmla="*/ 1789629 w 2616007"/>
                <a:gd name="connsiteY2" fmla="*/ 262130 h 262130"/>
                <a:gd name="connsiteX3" fmla="*/ 2616007 w 2616007"/>
                <a:gd name="connsiteY3" fmla="*/ 0 h 262130"/>
                <a:gd name="connsiteX4" fmla="*/ 0 w 2616007"/>
                <a:gd name="connsiteY4" fmla="*/ 828 h 262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6007" h="262130">
                  <a:moveTo>
                    <a:pt x="0" y="828"/>
                  </a:moveTo>
                  <a:lnTo>
                    <a:pt x="811936" y="259420"/>
                  </a:lnTo>
                  <a:lnTo>
                    <a:pt x="1789629" y="262130"/>
                  </a:lnTo>
                  <a:lnTo>
                    <a:pt x="2616007" y="0"/>
                  </a:lnTo>
                  <a:lnTo>
                    <a:pt x="0" y="828"/>
                  </a:lnTo>
                  <a:close/>
                </a:path>
              </a:pathLst>
            </a:custGeom>
            <a:gradFill flip="none" rotWithShape="1">
              <a:gsLst>
                <a:gs pos="0">
                  <a:srgbClr val="777877"/>
                </a:gs>
                <a:gs pos="100000">
                  <a:srgbClr val="FFFFFF">
                    <a:alpha val="0"/>
                  </a:srgbClr>
                </a:gs>
              </a:gsLst>
              <a:lin ang="16200000" scaled="0"/>
              <a:tileRect/>
            </a:gradFill>
          </p:spPr>
          <p:txBody>
            <a:bodyPr vert="horz" wrap="square" lIns="182880" tIns="0" rIns="91440" bIns="0" rtlCol="0" anchor="ctr">
              <a:noAutofit/>
            </a:bodyPr>
            <a:lstStyle/>
            <a:p>
              <a:pPr algn="ctr">
                <a:lnSpc>
                  <a:spcPct val="90000"/>
                </a:lnSpc>
                <a:defRPr/>
              </a:pPr>
              <a:r>
                <a:rPr lang="en-US" sz="2117" kern="0" cap="all" dirty="0">
                  <a:solidFill>
                    <a:srgbClr val="FFFFFF"/>
                  </a:solidFill>
                  <a:effectLst>
                    <a:outerShdw blurRad="38100" dist="25400" dir="2700000" algn="tl">
                      <a:srgbClr val="000000">
                        <a:alpha val="0"/>
                      </a:srgbClr>
                    </a:outerShdw>
                  </a:effectLst>
                  <a:latin typeface="Arial"/>
                  <a:cs typeface="Arial" panose="020B0604020202020204" pitchFamily="34" charset="0"/>
                </a:rPr>
                <a:t> </a:t>
              </a:r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60F4F82A-D5E9-46FE-840F-CF2018A76913}"/>
                </a:ext>
              </a:extLst>
            </p:cNvPr>
            <p:cNvGrpSpPr/>
            <p:nvPr/>
          </p:nvGrpSpPr>
          <p:grpSpPr>
            <a:xfrm>
              <a:off x="3160878" y="5916956"/>
              <a:ext cx="993652" cy="772003"/>
              <a:chOff x="9132059" y="5821271"/>
              <a:chExt cx="750505" cy="650645"/>
            </a:xfrm>
          </p:grpSpPr>
          <p:sp>
            <p:nvSpPr>
              <p:cNvPr id="469" name="Rectangle: Rounded Corners 468">
                <a:extLst>
                  <a:ext uri="{FF2B5EF4-FFF2-40B4-BE49-F238E27FC236}">
                    <a16:creationId xmlns:a16="http://schemas.microsoft.com/office/drawing/2014/main" id="{DB305F3F-DFB8-41A1-9CAF-078106FD6A90}"/>
                  </a:ext>
                </a:extLst>
              </p:cNvPr>
              <p:cNvSpPr/>
              <p:nvPr/>
            </p:nvSpPr>
            <p:spPr>
              <a:xfrm>
                <a:off x="9132059" y="5821271"/>
                <a:ext cx="750505" cy="650645"/>
              </a:xfrm>
              <a:prstGeom prst="roundRect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endParaRPr lang="en-US" sz="2000" kern="0" dirty="0">
                  <a:solidFill>
                    <a:srgbClr val="FFFFFF"/>
                  </a:solidFill>
                  <a:latin typeface="Arial"/>
                </a:endParaRPr>
              </a:p>
            </p:txBody>
          </p:sp>
          <p:sp>
            <p:nvSpPr>
              <p:cNvPr id="470" name="Freeform 151">
                <a:extLst>
                  <a:ext uri="{FF2B5EF4-FFF2-40B4-BE49-F238E27FC236}">
                    <a16:creationId xmlns:a16="http://schemas.microsoft.com/office/drawing/2014/main" id="{063A96EF-496B-4D09-A444-B8286836DBE6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196178" y="614551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270">
                <a:extLst>
                  <a:ext uri="{FF2B5EF4-FFF2-40B4-BE49-F238E27FC236}">
                    <a16:creationId xmlns:a16="http://schemas.microsoft.com/office/drawing/2014/main" id="{071CBAF5-1917-4865-B375-ABEC3525E143}"/>
                  </a:ext>
                </a:extLst>
              </p:cNvPr>
              <p:cNvSpPr/>
              <p:nvPr/>
            </p:nvSpPr>
            <p:spPr>
              <a:xfrm rot="10800000">
                <a:off x="9171133" y="6063523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  <p:sp>
            <p:nvSpPr>
              <p:cNvPr id="472" name="Freeform 151">
                <a:extLst>
                  <a:ext uri="{FF2B5EF4-FFF2-40B4-BE49-F238E27FC236}">
                    <a16:creationId xmlns:a16="http://schemas.microsoft.com/office/drawing/2014/main" id="{4434E11F-D198-451C-92A1-B3EBB1FE506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9532185" y="6143528"/>
                <a:ext cx="289438" cy="296273"/>
              </a:xfrm>
              <a:custGeom>
                <a:avLst/>
                <a:gdLst>
                  <a:gd name="T0" fmla="*/ 332 w 480"/>
                  <a:gd name="T1" fmla="*/ 425 h 481"/>
                  <a:gd name="T2" fmla="*/ 334 w 480"/>
                  <a:gd name="T3" fmla="*/ 386 h 481"/>
                  <a:gd name="T4" fmla="*/ 260 w 480"/>
                  <a:gd name="T5" fmla="*/ 367 h 481"/>
                  <a:gd name="T6" fmla="*/ 274 w 480"/>
                  <a:gd name="T7" fmla="*/ 403 h 481"/>
                  <a:gd name="T8" fmla="*/ 480 w 480"/>
                  <a:gd name="T9" fmla="*/ 107 h 481"/>
                  <a:gd name="T10" fmla="*/ 374 w 480"/>
                  <a:gd name="T11" fmla="*/ 481 h 481"/>
                  <a:gd name="T12" fmla="*/ 0 w 480"/>
                  <a:gd name="T13" fmla="*/ 374 h 481"/>
                  <a:gd name="T14" fmla="*/ 106 w 480"/>
                  <a:gd name="T15" fmla="*/ 0 h 481"/>
                  <a:gd name="T16" fmla="*/ 480 w 480"/>
                  <a:gd name="T17" fmla="*/ 107 h 481"/>
                  <a:gd name="T18" fmla="*/ 235 w 480"/>
                  <a:gd name="T19" fmla="*/ 306 h 481"/>
                  <a:gd name="T20" fmla="*/ 195 w 480"/>
                  <a:gd name="T21" fmla="*/ 306 h 481"/>
                  <a:gd name="T22" fmla="*/ 298 w 480"/>
                  <a:gd name="T23" fmla="*/ 433 h 481"/>
                  <a:gd name="T24" fmla="*/ 252 w 480"/>
                  <a:gd name="T25" fmla="*/ 355 h 481"/>
                  <a:gd name="T26" fmla="*/ 237 w 480"/>
                  <a:gd name="T27" fmla="*/ 433 h 481"/>
                  <a:gd name="T28" fmla="*/ 277 w 480"/>
                  <a:gd name="T29" fmla="*/ 414 h 481"/>
                  <a:gd name="T30" fmla="*/ 298 w 480"/>
                  <a:gd name="T31" fmla="*/ 433 h 481"/>
                  <a:gd name="T32" fmla="*/ 327 w 480"/>
                  <a:gd name="T33" fmla="*/ 306 h 481"/>
                  <a:gd name="T34" fmla="*/ 287 w 480"/>
                  <a:gd name="T35" fmla="*/ 306 h 481"/>
                  <a:gd name="T36" fmla="*/ 360 w 480"/>
                  <a:gd name="T37" fmla="*/ 405 h 481"/>
                  <a:gd name="T38" fmla="*/ 319 w 480"/>
                  <a:gd name="T39" fmla="*/ 387 h 481"/>
                  <a:gd name="T40" fmla="*/ 318 w 480"/>
                  <a:gd name="T41" fmla="*/ 379 h 481"/>
                  <a:gd name="T42" fmla="*/ 306 w 480"/>
                  <a:gd name="T43" fmla="*/ 453 h 481"/>
                  <a:gd name="T44" fmla="*/ 320 w 480"/>
                  <a:gd name="T45" fmla="*/ 427 h 481"/>
                  <a:gd name="T46" fmla="*/ 335 w 480"/>
                  <a:gd name="T47" fmla="*/ 435 h 481"/>
                  <a:gd name="T48" fmla="*/ 363 w 480"/>
                  <a:gd name="T49" fmla="*/ 158 h 481"/>
                  <a:gd name="T50" fmla="*/ 181 w 480"/>
                  <a:gd name="T51" fmla="*/ 147 h 481"/>
                  <a:gd name="T52" fmla="*/ 157 w 480"/>
                  <a:gd name="T53" fmla="*/ 120 h 481"/>
                  <a:gd name="T54" fmla="*/ 117 w 480"/>
                  <a:gd name="T55" fmla="*/ 132 h 481"/>
                  <a:gd name="T56" fmla="*/ 156 w 480"/>
                  <a:gd name="T57" fmla="*/ 144 h 481"/>
                  <a:gd name="T58" fmla="*/ 210 w 480"/>
                  <a:gd name="T59" fmla="*/ 283 h 481"/>
                  <a:gd name="T60" fmla="*/ 334 w 480"/>
                  <a:gd name="T61" fmla="*/ 267 h 481"/>
                  <a:gd name="T62" fmla="*/ 363 w 480"/>
                  <a:gd name="T63" fmla="*/ 158 h 481"/>
                  <a:gd name="T64" fmla="*/ 401 w 480"/>
                  <a:gd name="T65" fmla="*/ 377 h 481"/>
                  <a:gd name="T66" fmla="*/ 382 w 480"/>
                  <a:gd name="T67" fmla="*/ 387 h 481"/>
                  <a:gd name="T68" fmla="*/ 370 w 480"/>
                  <a:gd name="T69" fmla="*/ 379 h 481"/>
                  <a:gd name="T70" fmla="*/ 383 w 480"/>
                  <a:gd name="T71" fmla="*/ 453 h 481"/>
                  <a:gd name="T72" fmla="*/ 383 w 480"/>
                  <a:gd name="T73" fmla="*/ 427 h 481"/>
                  <a:gd name="T74" fmla="*/ 423 w 480"/>
                  <a:gd name="T75" fmla="*/ 405 h 481"/>
                  <a:gd name="T76" fmla="*/ 382 w 480"/>
                  <a:gd name="T77" fmla="*/ 406 h 481"/>
                  <a:gd name="T78" fmla="*/ 409 w 480"/>
                  <a:gd name="T79" fmla="*/ 405 h 48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480" h="481">
                    <a:moveTo>
                      <a:pt x="346" y="405"/>
                    </a:moveTo>
                    <a:cubicBezTo>
                      <a:pt x="346" y="419"/>
                      <a:pt x="342" y="425"/>
                      <a:pt x="332" y="425"/>
                    </a:cubicBezTo>
                    <a:cubicBezTo>
                      <a:pt x="324" y="425"/>
                      <a:pt x="319" y="420"/>
                      <a:pt x="319" y="406"/>
                    </a:cubicBezTo>
                    <a:cubicBezTo>
                      <a:pt x="319" y="393"/>
                      <a:pt x="325" y="386"/>
                      <a:pt x="334" y="386"/>
                    </a:cubicBezTo>
                    <a:cubicBezTo>
                      <a:pt x="342" y="386"/>
                      <a:pt x="346" y="392"/>
                      <a:pt x="346" y="405"/>
                    </a:cubicBezTo>
                    <a:close/>
                    <a:moveTo>
                      <a:pt x="260" y="367"/>
                    </a:moveTo>
                    <a:cubicBezTo>
                      <a:pt x="247" y="403"/>
                      <a:pt x="247" y="403"/>
                      <a:pt x="247" y="403"/>
                    </a:cubicBezTo>
                    <a:cubicBezTo>
                      <a:pt x="274" y="403"/>
                      <a:pt x="274" y="403"/>
                      <a:pt x="274" y="403"/>
                    </a:cubicBezTo>
                    <a:cubicBezTo>
                      <a:pt x="260" y="367"/>
                      <a:pt x="260" y="367"/>
                      <a:pt x="260" y="367"/>
                    </a:cubicBezTo>
                    <a:close/>
                    <a:moveTo>
                      <a:pt x="480" y="107"/>
                    </a:moveTo>
                    <a:cubicBezTo>
                      <a:pt x="480" y="374"/>
                      <a:pt x="480" y="374"/>
                      <a:pt x="480" y="374"/>
                    </a:cubicBezTo>
                    <a:cubicBezTo>
                      <a:pt x="480" y="433"/>
                      <a:pt x="432" y="481"/>
                      <a:pt x="374" y="481"/>
                    </a:cubicBezTo>
                    <a:cubicBezTo>
                      <a:pt x="106" y="481"/>
                      <a:pt x="106" y="481"/>
                      <a:pt x="106" y="481"/>
                    </a:cubicBezTo>
                    <a:cubicBezTo>
                      <a:pt x="48" y="481"/>
                      <a:pt x="0" y="433"/>
                      <a:pt x="0" y="374"/>
                    </a:cubicBezTo>
                    <a:cubicBezTo>
                      <a:pt x="0" y="107"/>
                      <a:pt x="0" y="107"/>
                      <a:pt x="0" y="107"/>
                    </a:cubicBezTo>
                    <a:cubicBezTo>
                      <a:pt x="0" y="48"/>
                      <a:pt x="48" y="0"/>
                      <a:pt x="106" y="0"/>
                    </a:cubicBezTo>
                    <a:cubicBezTo>
                      <a:pt x="374" y="0"/>
                      <a:pt x="374" y="0"/>
                      <a:pt x="374" y="0"/>
                    </a:cubicBezTo>
                    <a:cubicBezTo>
                      <a:pt x="432" y="0"/>
                      <a:pt x="480" y="48"/>
                      <a:pt x="480" y="107"/>
                    </a:cubicBezTo>
                    <a:close/>
                    <a:moveTo>
                      <a:pt x="215" y="326"/>
                    </a:moveTo>
                    <a:cubicBezTo>
                      <a:pt x="226" y="326"/>
                      <a:pt x="235" y="317"/>
                      <a:pt x="235" y="306"/>
                    </a:cubicBezTo>
                    <a:cubicBezTo>
                      <a:pt x="235" y="296"/>
                      <a:pt x="226" y="287"/>
                      <a:pt x="215" y="287"/>
                    </a:cubicBezTo>
                    <a:cubicBezTo>
                      <a:pt x="204" y="287"/>
                      <a:pt x="195" y="296"/>
                      <a:pt x="195" y="306"/>
                    </a:cubicBezTo>
                    <a:cubicBezTo>
                      <a:pt x="195" y="317"/>
                      <a:pt x="204" y="326"/>
                      <a:pt x="215" y="326"/>
                    </a:cubicBezTo>
                    <a:close/>
                    <a:moveTo>
                      <a:pt x="298" y="433"/>
                    </a:moveTo>
                    <a:cubicBezTo>
                      <a:pt x="269" y="355"/>
                      <a:pt x="269" y="355"/>
                      <a:pt x="269" y="355"/>
                    </a:cubicBezTo>
                    <a:cubicBezTo>
                      <a:pt x="252" y="355"/>
                      <a:pt x="252" y="355"/>
                      <a:pt x="252" y="355"/>
                    </a:cubicBezTo>
                    <a:cubicBezTo>
                      <a:pt x="223" y="433"/>
                      <a:pt x="223" y="433"/>
                      <a:pt x="223" y="433"/>
                    </a:cubicBezTo>
                    <a:cubicBezTo>
                      <a:pt x="237" y="433"/>
                      <a:pt x="237" y="433"/>
                      <a:pt x="237" y="433"/>
                    </a:cubicBezTo>
                    <a:cubicBezTo>
                      <a:pt x="244" y="414"/>
                      <a:pt x="244" y="414"/>
                      <a:pt x="244" y="414"/>
                    </a:cubicBezTo>
                    <a:cubicBezTo>
                      <a:pt x="277" y="414"/>
                      <a:pt x="277" y="414"/>
                      <a:pt x="277" y="414"/>
                    </a:cubicBezTo>
                    <a:cubicBezTo>
                      <a:pt x="284" y="433"/>
                      <a:pt x="284" y="433"/>
                      <a:pt x="284" y="433"/>
                    </a:cubicBezTo>
                    <a:lnTo>
                      <a:pt x="298" y="433"/>
                    </a:lnTo>
                    <a:close/>
                    <a:moveTo>
                      <a:pt x="307" y="326"/>
                    </a:moveTo>
                    <a:cubicBezTo>
                      <a:pt x="318" y="326"/>
                      <a:pt x="327" y="317"/>
                      <a:pt x="327" y="306"/>
                    </a:cubicBezTo>
                    <a:cubicBezTo>
                      <a:pt x="327" y="296"/>
                      <a:pt x="318" y="287"/>
                      <a:pt x="307" y="287"/>
                    </a:cubicBezTo>
                    <a:cubicBezTo>
                      <a:pt x="296" y="287"/>
                      <a:pt x="287" y="296"/>
                      <a:pt x="287" y="306"/>
                    </a:cubicBezTo>
                    <a:cubicBezTo>
                      <a:pt x="287" y="317"/>
                      <a:pt x="296" y="326"/>
                      <a:pt x="307" y="326"/>
                    </a:cubicBezTo>
                    <a:close/>
                    <a:moveTo>
                      <a:pt x="360" y="405"/>
                    </a:moveTo>
                    <a:cubicBezTo>
                      <a:pt x="360" y="384"/>
                      <a:pt x="349" y="377"/>
                      <a:pt x="338" y="377"/>
                    </a:cubicBezTo>
                    <a:cubicBezTo>
                      <a:pt x="328" y="377"/>
                      <a:pt x="322" y="382"/>
                      <a:pt x="319" y="387"/>
                    </a:cubicBezTo>
                    <a:cubicBezTo>
                      <a:pt x="319" y="387"/>
                      <a:pt x="319" y="387"/>
                      <a:pt x="319" y="387"/>
                    </a:cubicBezTo>
                    <a:cubicBezTo>
                      <a:pt x="318" y="379"/>
                      <a:pt x="318" y="379"/>
                      <a:pt x="318" y="379"/>
                    </a:cubicBezTo>
                    <a:cubicBezTo>
                      <a:pt x="306" y="379"/>
                      <a:pt x="306" y="379"/>
                      <a:pt x="306" y="379"/>
                    </a:cubicBezTo>
                    <a:cubicBezTo>
                      <a:pt x="306" y="453"/>
                      <a:pt x="306" y="453"/>
                      <a:pt x="306" y="453"/>
                    </a:cubicBezTo>
                    <a:cubicBezTo>
                      <a:pt x="320" y="453"/>
                      <a:pt x="320" y="453"/>
                      <a:pt x="320" y="453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0" y="427"/>
                      <a:pt x="320" y="427"/>
                      <a:pt x="320" y="427"/>
                    </a:cubicBezTo>
                    <a:cubicBezTo>
                      <a:pt x="323" y="432"/>
                      <a:pt x="329" y="435"/>
                      <a:pt x="335" y="435"/>
                    </a:cubicBezTo>
                    <a:cubicBezTo>
                      <a:pt x="351" y="435"/>
                      <a:pt x="360" y="424"/>
                      <a:pt x="360" y="405"/>
                    </a:cubicBezTo>
                    <a:close/>
                    <a:moveTo>
                      <a:pt x="363" y="158"/>
                    </a:moveTo>
                    <a:cubicBezTo>
                      <a:pt x="363" y="152"/>
                      <a:pt x="358" y="147"/>
                      <a:pt x="351" y="147"/>
                    </a:cubicBezTo>
                    <a:cubicBezTo>
                      <a:pt x="181" y="147"/>
                      <a:pt x="181" y="147"/>
                      <a:pt x="181" y="147"/>
                    </a:cubicBezTo>
                    <a:cubicBezTo>
                      <a:pt x="179" y="137"/>
                      <a:pt x="179" y="137"/>
                      <a:pt x="179" y="137"/>
                    </a:cubicBezTo>
                    <a:cubicBezTo>
                      <a:pt x="176" y="127"/>
                      <a:pt x="167" y="120"/>
                      <a:pt x="157" y="120"/>
                    </a:cubicBezTo>
                    <a:cubicBezTo>
                      <a:pt x="129" y="120"/>
                      <a:pt x="129" y="120"/>
                      <a:pt x="129" y="120"/>
                    </a:cubicBezTo>
                    <a:cubicBezTo>
                      <a:pt x="122" y="120"/>
                      <a:pt x="117" y="125"/>
                      <a:pt x="117" y="132"/>
                    </a:cubicBezTo>
                    <a:cubicBezTo>
                      <a:pt x="117" y="139"/>
                      <a:pt x="122" y="144"/>
                      <a:pt x="129" y="144"/>
                    </a:cubicBezTo>
                    <a:cubicBezTo>
                      <a:pt x="156" y="144"/>
                      <a:pt x="156" y="144"/>
                      <a:pt x="156" y="144"/>
                    </a:cubicBezTo>
                    <a:cubicBezTo>
                      <a:pt x="188" y="267"/>
                      <a:pt x="188" y="267"/>
                      <a:pt x="188" y="267"/>
                    </a:cubicBezTo>
                    <a:cubicBezTo>
                      <a:pt x="191" y="276"/>
                      <a:pt x="200" y="283"/>
                      <a:pt x="210" y="283"/>
                    </a:cubicBezTo>
                    <a:cubicBezTo>
                      <a:pt x="312" y="283"/>
                      <a:pt x="312" y="283"/>
                      <a:pt x="312" y="283"/>
                    </a:cubicBezTo>
                    <a:cubicBezTo>
                      <a:pt x="322" y="283"/>
                      <a:pt x="331" y="276"/>
                      <a:pt x="334" y="267"/>
                    </a:cubicBezTo>
                    <a:cubicBezTo>
                      <a:pt x="361" y="169"/>
                      <a:pt x="361" y="169"/>
                      <a:pt x="361" y="169"/>
                    </a:cubicBezTo>
                    <a:cubicBezTo>
                      <a:pt x="362" y="164"/>
                      <a:pt x="363" y="161"/>
                      <a:pt x="363" y="158"/>
                    </a:cubicBezTo>
                    <a:close/>
                    <a:moveTo>
                      <a:pt x="423" y="405"/>
                    </a:moveTo>
                    <a:cubicBezTo>
                      <a:pt x="423" y="384"/>
                      <a:pt x="412" y="377"/>
                      <a:pt x="401" y="377"/>
                    </a:cubicBezTo>
                    <a:cubicBezTo>
                      <a:pt x="391" y="377"/>
                      <a:pt x="385" y="382"/>
                      <a:pt x="383" y="387"/>
                    </a:cubicBezTo>
                    <a:cubicBezTo>
                      <a:pt x="382" y="387"/>
                      <a:pt x="382" y="387"/>
                      <a:pt x="382" y="387"/>
                    </a:cubicBezTo>
                    <a:cubicBezTo>
                      <a:pt x="381" y="379"/>
                      <a:pt x="381" y="379"/>
                      <a:pt x="381" y="379"/>
                    </a:cubicBezTo>
                    <a:cubicBezTo>
                      <a:pt x="370" y="379"/>
                      <a:pt x="370" y="379"/>
                      <a:pt x="370" y="379"/>
                    </a:cubicBezTo>
                    <a:cubicBezTo>
                      <a:pt x="370" y="453"/>
                      <a:pt x="370" y="453"/>
                      <a:pt x="370" y="453"/>
                    </a:cubicBezTo>
                    <a:cubicBezTo>
                      <a:pt x="383" y="453"/>
                      <a:pt x="383" y="453"/>
                      <a:pt x="383" y="453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3" y="427"/>
                      <a:pt x="383" y="427"/>
                      <a:pt x="383" y="427"/>
                    </a:cubicBezTo>
                    <a:cubicBezTo>
                      <a:pt x="386" y="432"/>
                      <a:pt x="392" y="435"/>
                      <a:pt x="399" y="435"/>
                    </a:cubicBezTo>
                    <a:cubicBezTo>
                      <a:pt x="414" y="435"/>
                      <a:pt x="423" y="424"/>
                      <a:pt x="423" y="405"/>
                    </a:cubicBezTo>
                    <a:close/>
                    <a:moveTo>
                      <a:pt x="397" y="386"/>
                    </a:moveTo>
                    <a:cubicBezTo>
                      <a:pt x="388" y="386"/>
                      <a:pt x="382" y="393"/>
                      <a:pt x="382" y="406"/>
                    </a:cubicBezTo>
                    <a:cubicBezTo>
                      <a:pt x="382" y="420"/>
                      <a:pt x="387" y="425"/>
                      <a:pt x="396" y="425"/>
                    </a:cubicBezTo>
                    <a:cubicBezTo>
                      <a:pt x="405" y="425"/>
                      <a:pt x="409" y="419"/>
                      <a:pt x="409" y="405"/>
                    </a:cubicBezTo>
                    <a:cubicBezTo>
                      <a:pt x="409" y="392"/>
                      <a:pt x="405" y="386"/>
                      <a:pt x="397" y="386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defTabSz="914418">
                  <a:defRPr/>
                </a:pPr>
                <a:endParaRPr lang="en-US" sz="1600" kern="0">
                  <a:solidFill>
                    <a:srgbClr val="FFFF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473" name="Freeform 270">
                <a:extLst>
                  <a:ext uri="{FF2B5EF4-FFF2-40B4-BE49-F238E27FC236}">
                    <a16:creationId xmlns:a16="http://schemas.microsoft.com/office/drawing/2014/main" id="{C02E7466-A281-4062-84A5-A651C6FA0BF3}"/>
                  </a:ext>
                </a:extLst>
              </p:cNvPr>
              <p:cNvSpPr/>
              <p:nvPr/>
            </p:nvSpPr>
            <p:spPr>
              <a:xfrm rot="10800000">
                <a:off x="9507140" y="6065367"/>
                <a:ext cx="338617" cy="133192"/>
              </a:xfrm>
              <a:custGeom>
                <a:avLst/>
                <a:gdLst>
                  <a:gd name="connsiteX0" fmla="*/ 0 w 1539358"/>
                  <a:gd name="connsiteY0" fmla="*/ 23091 h 254000"/>
                  <a:gd name="connsiteX1" fmla="*/ 261691 w 1539358"/>
                  <a:gd name="connsiteY1" fmla="*/ 254000 h 254000"/>
                  <a:gd name="connsiteX2" fmla="*/ 1277667 w 1539358"/>
                  <a:gd name="connsiteY2" fmla="*/ 254000 h 254000"/>
                  <a:gd name="connsiteX3" fmla="*/ 1539358 w 1539358"/>
                  <a:gd name="connsiteY3" fmla="*/ 0 h 254000"/>
                  <a:gd name="connsiteX4" fmla="*/ 0 w 1539358"/>
                  <a:gd name="connsiteY4" fmla="*/ 23091 h 254000"/>
                  <a:gd name="connsiteX0" fmla="*/ 0 w 1553628"/>
                  <a:gd name="connsiteY0" fmla="*/ 0 h 255882"/>
                  <a:gd name="connsiteX1" fmla="*/ 275961 w 1553628"/>
                  <a:gd name="connsiteY1" fmla="*/ 255882 h 255882"/>
                  <a:gd name="connsiteX2" fmla="*/ 1291937 w 1553628"/>
                  <a:gd name="connsiteY2" fmla="*/ 255882 h 255882"/>
                  <a:gd name="connsiteX3" fmla="*/ 1553628 w 1553628"/>
                  <a:gd name="connsiteY3" fmla="*/ 1882 h 255882"/>
                  <a:gd name="connsiteX4" fmla="*/ 0 w 1553628"/>
                  <a:gd name="connsiteY4" fmla="*/ 0 h 255882"/>
                  <a:gd name="connsiteX0" fmla="*/ 0 w 1553628"/>
                  <a:gd name="connsiteY0" fmla="*/ 0 h 258592"/>
                  <a:gd name="connsiteX1" fmla="*/ 275961 w 1553628"/>
                  <a:gd name="connsiteY1" fmla="*/ 255882 h 258592"/>
                  <a:gd name="connsiteX2" fmla="*/ 1253654 w 1553628"/>
                  <a:gd name="connsiteY2" fmla="*/ 258592 h 258592"/>
                  <a:gd name="connsiteX3" fmla="*/ 1553628 w 1553628"/>
                  <a:gd name="connsiteY3" fmla="*/ 1882 h 258592"/>
                  <a:gd name="connsiteX4" fmla="*/ 0 w 1553628"/>
                  <a:gd name="connsiteY4" fmla="*/ 0 h 258592"/>
                  <a:gd name="connsiteX0" fmla="*/ 0 w 2080032"/>
                  <a:gd name="connsiteY0" fmla="*/ 3538 h 262130"/>
                  <a:gd name="connsiteX1" fmla="*/ 275961 w 2080032"/>
                  <a:gd name="connsiteY1" fmla="*/ 259420 h 262130"/>
                  <a:gd name="connsiteX2" fmla="*/ 1253654 w 2080032"/>
                  <a:gd name="connsiteY2" fmla="*/ 262130 h 262130"/>
                  <a:gd name="connsiteX3" fmla="*/ 2080032 w 2080032"/>
                  <a:gd name="connsiteY3" fmla="*/ 0 h 262130"/>
                  <a:gd name="connsiteX4" fmla="*/ 0 w 2080032"/>
                  <a:gd name="connsiteY4" fmla="*/ 3538 h 262130"/>
                  <a:gd name="connsiteX0" fmla="*/ 0 w 2616007"/>
                  <a:gd name="connsiteY0" fmla="*/ 828 h 262130"/>
                  <a:gd name="connsiteX1" fmla="*/ 811936 w 2616007"/>
                  <a:gd name="connsiteY1" fmla="*/ 259420 h 262130"/>
                  <a:gd name="connsiteX2" fmla="*/ 1789629 w 2616007"/>
                  <a:gd name="connsiteY2" fmla="*/ 262130 h 262130"/>
                  <a:gd name="connsiteX3" fmla="*/ 2616007 w 2616007"/>
                  <a:gd name="connsiteY3" fmla="*/ 0 h 262130"/>
                  <a:gd name="connsiteX4" fmla="*/ 0 w 2616007"/>
                  <a:gd name="connsiteY4" fmla="*/ 828 h 2621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16007" h="262130">
                    <a:moveTo>
                      <a:pt x="0" y="828"/>
                    </a:moveTo>
                    <a:lnTo>
                      <a:pt x="811936" y="259420"/>
                    </a:lnTo>
                    <a:lnTo>
                      <a:pt x="1789629" y="262130"/>
                    </a:lnTo>
                    <a:lnTo>
                      <a:pt x="2616007" y="0"/>
                    </a:lnTo>
                    <a:lnTo>
                      <a:pt x="0" y="828"/>
                    </a:lnTo>
                    <a:close/>
                  </a:path>
                </a:pathLst>
              </a:custGeom>
              <a:gradFill flip="none" rotWithShape="1">
                <a:gsLst>
                  <a:gs pos="0">
                    <a:srgbClr val="777877"/>
                  </a:gs>
                  <a:gs pos="100000">
                    <a:srgbClr val="FFFFFF">
                      <a:alpha val="0"/>
                    </a:srgbClr>
                  </a:gs>
                </a:gsLst>
                <a:lin ang="16200000" scaled="0"/>
                <a:tileRect/>
              </a:gradFill>
            </p:spPr>
            <p:txBody>
              <a:bodyPr vert="horz" wrap="square" lIns="182880" tIns="0" rIns="91440" bIns="0" rtlCol="0" anchor="ctr">
                <a:noAutofit/>
              </a:bodyPr>
              <a:lstStyle/>
              <a:p>
                <a:pPr algn="ctr">
                  <a:lnSpc>
                    <a:spcPct val="90000"/>
                  </a:lnSpc>
                  <a:defRPr/>
                </a:pPr>
                <a:r>
                  <a:rPr lang="en-US" sz="2117" kern="0" cap="all" dirty="0">
                    <a:solidFill>
                      <a:srgbClr val="FFFFFF"/>
                    </a:solidFill>
                    <a:effectLst>
                      <a:outerShdw blurRad="38100" dist="25400" dir="2700000" algn="tl">
                        <a:srgbClr val="000000">
                          <a:alpha val="0"/>
                        </a:srgbClr>
                      </a:outerShdw>
                    </a:effectLst>
                    <a:latin typeface="Arial"/>
                    <a:cs typeface="Arial" panose="020B0604020202020204" pitchFamily="34" charset="0"/>
                  </a:rPr>
                  <a:t> </a:t>
                </a:r>
              </a:p>
            </p:txBody>
          </p:sp>
        </p:grpSp>
      </p:grpSp>
      <p:pic>
        <p:nvPicPr>
          <p:cNvPr id="474" name="Picture 2" descr="Image result for docker">
            <a:extLst>
              <a:ext uri="{FF2B5EF4-FFF2-40B4-BE49-F238E27FC236}">
                <a16:creationId xmlns:a16="http://schemas.microsoft.com/office/drawing/2014/main" id="{7E3B8172-A148-43B9-88B4-5DE4DDB0F8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7333" y="10400912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75" name="Picture 2" descr="Image result for docker">
            <a:extLst>
              <a:ext uri="{FF2B5EF4-FFF2-40B4-BE49-F238E27FC236}">
                <a16:creationId xmlns:a16="http://schemas.microsoft.com/office/drawing/2014/main" id="{D7B4F4D2-82D7-471B-A6A7-93E397E9C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2993" y="10400451"/>
            <a:ext cx="406858" cy="36299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5" name="Rectangle: Rounded Corners 718">
            <a:extLst>
              <a:ext uri="{FF2B5EF4-FFF2-40B4-BE49-F238E27FC236}">
                <a16:creationId xmlns:a16="http://schemas.microsoft.com/office/drawing/2014/main" id="{E5873021-5D1F-5C48-A4A0-4BB445A0770B}"/>
              </a:ext>
            </a:extLst>
          </p:cNvPr>
          <p:cNvSpPr/>
          <p:nvPr/>
        </p:nvSpPr>
        <p:spPr>
          <a:xfrm>
            <a:off x="7858445" y="11630150"/>
            <a:ext cx="552074" cy="523280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9" name="Rectangle: Rounded Corners 734">
            <a:extLst>
              <a:ext uri="{FF2B5EF4-FFF2-40B4-BE49-F238E27FC236}">
                <a16:creationId xmlns:a16="http://schemas.microsoft.com/office/drawing/2014/main" id="{6ABD2EBA-59D4-FC4A-B27E-B9607736A9F9}"/>
              </a:ext>
            </a:extLst>
          </p:cNvPr>
          <p:cNvSpPr/>
          <p:nvPr/>
        </p:nvSpPr>
        <p:spPr>
          <a:xfrm>
            <a:off x="7905730" y="11826714"/>
            <a:ext cx="455280" cy="256506"/>
          </a:xfrm>
          <a:prstGeom prst="roundRect">
            <a:avLst/>
          </a:prstGeom>
          <a:solidFill>
            <a:srgbClr val="FFFFFF"/>
          </a:solidFill>
          <a:ln w="12700" cap="flat" cmpd="sng" algn="ctr">
            <a:noFill/>
            <a:prstDash val="solid"/>
            <a:miter lim="800000"/>
          </a:ln>
          <a:effectLst>
            <a:innerShdw blurRad="63500" dist="50800" dir="2700000">
              <a:prstClr val="black">
                <a:alpha val="50000"/>
              </a:prstClr>
            </a:innerShdw>
          </a:effectLst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0" name="TextBox 589">
            <a:extLst>
              <a:ext uri="{FF2B5EF4-FFF2-40B4-BE49-F238E27FC236}">
                <a16:creationId xmlns:a16="http://schemas.microsoft.com/office/drawing/2014/main" id="{B07C7B08-5037-2A49-BBCD-6DE5A9969947}"/>
              </a:ext>
            </a:extLst>
          </p:cNvPr>
          <p:cNvSpPr txBox="1"/>
          <p:nvPr/>
        </p:nvSpPr>
        <p:spPr>
          <a:xfrm>
            <a:off x="7812097" y="11713428"/>
            <a:ext cx="689333" cy="443198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8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BIG-IQ</a:t>
            </a:r>
          </a:p>
        </p:txBody>
      </p:sp>
      <p:sp>
        <p:nvSpPr>
          <p:cNvPr id="591" name="Rectangle: Rounded Corners 715">
            <a:extLst>
              <a:ext uri="{FF2B5EF4-FFF2-40B4-BE49-F238E27FC236}">
                <a16:creationId xmlns:a16="http://schemas.microsoft.com/office/drawing/2014/main" id="{230248D0-5234-8A42-B9F6-E1C33F8CA80B}"/>
              </a:ext>
            </a:extLst>
          </p:cNvPr>
          <p:cNvSpPr/>
          <p:nvPr/>
        </p:nvSpPr>
        <p:spPr>
          <a:xfrm>
            <a:off x="7854994" y="11618693"/>
            <a:ext cx="578130" cy="544409"/>
          </a:xfrm>
          <a:prstGeom prst="round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418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2" name="TextBox 591">
            <a:extLst>
              <a:ext uri="{FF2B5EF4-FFF2-40B4-BE49-F238E27FC236}">
                <a16:creationId xmlns:a16="http://schemas.microsoft.com/office/drawing/2014/main" id="{800F19DC-824F-D246-8E5C-5A62451390D7}"/>
              </a:ext>
            </a:extLst>
          </p:cNvPr>
          <p:cNvSpPr txBox="1"/>
          <p:nvPr/>
        </p:nvSpPr>
        <p:spPr>
          <a:xfrm>
            <a:off x="7872657" y="12022851"/>
            <a:ext cx="820943" cy="467820"/>
          </a:xfrm>
          <a:prstGeom prst="rect">
            <a:avLst/>
          </a:prstGeom>
          <a:noFill/>
          <a:ln>
            <a:noFill/>
          </a:ln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000" kern="0" dirty="0">
                <a:solidFill>
                  <a:srgbClr val="004892"/>
                </a:solidFill>
                <a:latin typeface="Arial Rounded MT Bold" panose="020F0704030504030204" pitchFamily="34" charset="0"/>
                <a:cs typeface="Arial" panose="020B0604020202020204" pitchFamily="34" charset="0"/>
              </a:rPr>
              <a:t>CM</a:t>
            </a:r>
          </a:p>
        </p:txBody>
      </p:sp>
      <p:sp>
        <p:nvSpPr>
          <p:cNvPr id="600" name="TextBox 599">
            <a:extLst>
              <a:ext uri="{FF2B5EF4-FFF2-40B4-BE49-F238E27FC236}">
                <a16:creationId xmlns:a16="http://schemas.microsoft.com/office/drawing/2014/main" id="{A4D0218D-E829-3248-BD7C-0C399E4D0381}"/>
              </a:ext>
            </a:extLst>
          </p:cNvPr>
          <p:cNvSpPr txBox="1"/>
          <p:nvPr/>
        </p:nvSpPr>
        <p:spPr>
          <a:xfrm>
            <a:off x="7877864" y="11490116"/>
            <a:ext cx="503321" cy="483209"/>
          </a:xfrm>
          <a:prstGeom prst="rect">
            <a:avLst/>
          </a:prstGeom>
          <a:noFill/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txBody>
          <a:bodyPr wrap="square" lIns="155448" tIns="155448" rIns="155448" bIns="155448" rtlCol="0">
            <a:spAutoFit/>
          </a:bodyPr>
          <a:lstStyle/>
          <a:p>
            <a:pPr defTabSz="914418">
              <a:defRPr/>
            </a:pPr>
            <a:r>
              <a:rPr lang="en-US" sz="1100" kern="0" dirty="0">
                <a:gradFill>
                  <a:gsLst>
                    <a:gs pos="0">
                      <a:srgbClr val="FFFFFF"/>
                    </a:gs>
                    <a:gs pos="100000">
                      <a:srgbClr val="FFFFFF"/>
                    </a:gs>
                  </a:gsLst>
                  <a:lin ang="5400000" scaled="1"/>
                </a:gradFill>
                <a:latin typeface="Arial Rounded MT Bold" panose="020F0704030504030204" pitchFamily="34" charset="0"/>
                <a:cs typeface="Arial" panose="020B0604020202020204" pitchFamily="34" charset="0"/>
              </a:rPr>
              <a:t>VE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41D4EC9-F219-0743-9E82-B5302A8789D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03228" y="11788544"/>
            <a:ext cx="214061" cy="214897"/>
          </a:xfrm>
          <a:prstGeom prst="rect">
            <a:avLst/>
          </a:prstGeom>
        </p:spPr>
      </p:pic>
      <p:sp>
        <p:nvSpPr>
          <p:cNvPr id="481" name="Rectangle: Rounded Corners 477">
            <a:extLst>
              <a:ext uri="{FF2B5EF4-FFF2-40B4-BE49-F238E27FC236}">
                <a16:creationId xmlns:a16="http://schemas.microsoft.com/office/drawing/2014/main" id="{48DA1E51-864C-2141-BA66-EFB90A35FBE5}"/>
              </a:ext>
            </a:extLst>
          </p:cNvPr>
          <p:cNvSpPr/>
          <p:nvPr/>
        </p:nvSpPr>
        <p:spPr>
          <a:xfrm>
            <a:off x="9739755" y="11521217"/>
            <a:ext cx="576553" cy="587104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pic>
        <p:nvPicPr>
          <p:cNvPr id="34" name="Picture 33" descr="A picture containing drawing&#10;&#10;Description automatically generated">
            <a:extLst>
              <a:ext uri="{FF2B5EF4-FFF2-40B4-BE49-F238E27FC236}">
                <a16:creationId xmlns:a16="http://schemas.microsoft.com/office/drawing/2014/main" id="{F8C5E685-3AAA-B64E-85A9-859620ED24C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3131" y="11637668"/>
            <a:ext cx="487500" cy="120250"/>
          </a:xfrm>
          <a:prstGeom prst="rect">
            <a:avLst/>
          </a:prstGeom>
        </p:spPr>
      </p:pic>
      <p:cxnSp>
        <p:nvCxnSpPr>
          <p:cNvPr id="593" name="Straight Connector 592">
            <a:extLst>
              <a:ext uri="{FF2B5EF4-FFF2-40B4-BE49-F238E27FC236}">
                <a16:creationId xmlns:a16="http://schemas.microsoft.com/office/drawing/2014/main" id="{B0E29586-6EDA-8F44-BD3C-F15E194E9DA6}"/>
              </a:ext>
            </a:extLst>
          </p:cNvPr>
          <p:cNvCxnSpPr>
            <a:cxnSpLocks/>
          </p:cNvCxnSpPr>
          <p:nvPr/>
        </p:nvCxnSpPr>
        <p:spPr>
          <a:xfrm>
            <a:off x="9187362" y="11831777"/>
            <a:ext cx="54724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Rectangle: Rounded Corners 477">
            <a:extLst>
              <a:ext uri="{FF2B5EF4-FFF2-40B4-BE49-F238E27FC236}">
                <a16:creationId xmlns:a16="http://schemas.microsoft.com/office/drawing/2014/main" id="{B3043B31-B245-D643-A661-A994048F6928}"/>
              </a:ext>
            </a:extLst>
          </p:cNvPr>
          <p:cNvSpPr/>
          <p:nvPr/>
        </p:nvSpPr>
        <p:spPr>
          <a:xfrm>
            <a:off x="9872228" y="12199434"/>
            <a:ext cx="674051" cy="318045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21" name="Straight Connector 520">
            <a:extLst>
              <a:ext uri="{FF2B5EF4-FFF2-40B4-BE49-F238E27FC236}">
                <a16:creationId xmlns:a16="http://schemas.microsoft.com/office/drawing/2014/main" id="{6B83683E-3E11-8945-AA88-7D136122690C}"/>
              </a:ext>
            </a:extLst>
          </p:cNvPr>
          <p:cNvCxnSpPr>
            <a:cxnSpLocks/>
          </p:cNvCxnSpPr>
          <p:nvPr/>
        </p:nvCxnSpPr>
        <p:spPr>
          <a:xfrm>
            <a:off x="9187362" y="12088652"/>
            <a:ext cx="689333" cy="2478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6" name="Rectangle: Rounded Corners 477">
            <a:extLst>
              <a:ext uri="{FF2B5EF4-FFF2-40B4-BE49-F238E27FC236}">
                <a16:creationId xmlns:a16="http://schemas.microsoft.com/office/drawing/2014/main" id="{7E1E5DE9-DCD8-714D-ABFC-ECCB973064C4}"/>
              </a:ext>
            </a:extLst>
          </p:cNvPr>
          <p:cNvSpPr/>
          <p:nvPr/>
        </p:nvSpPr>
        <p:spPr>
          <a:xfrm>
            <a:off x="9878297" y="12589634"/>
            <a:ext cx="670757" cy="30117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0000"/>
              </a:lnSpc>
              <a:defRPr/>
            </a:pPr>
            <a:endParaRPr lang="en-US" sz="2000" kern="0" dirty="0">
              <a:solidFill>
                <a:srgbClr val="FFFFFF"/>
              </a:solidFill>
              <a:latin typeface="Arial"/>
            </a:endParaRPr>
          </a:p>
        </p:txBody>
      </p:sp>
      <p:cxnSp>
        <p:nvCxnSpPr>
          <p:cNvPr id="547" name="Straight Connector 546">
            <a:extLst>
              <a:ext uri="{FF2B5EF4-FFF2-40B4-BE49-F238E27FC236}">
                <a16:creationId xmlns:a16="http://schemas.microsoft.com/office/drawing/2014/main" id="{03722593-A2B3-7349-A8E2-1BF856166972}"/>
              </a:ext>
            </a:extLst>
          </p:cNvPr>
          <p:cNvCxnSpPr>
            <a:cxnSpLocks/>
            <a:endCxn id="546" idx="1"/>
          </p:cNvCxnSpPr>
          <p:nvPr/>
        </p:nvCxnSpPr>
        <p:spPr>
          <a:xfrm>
            <a:off x="9192075" y="12246878"/>
            <a:ext cx="686222" cy="49334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49B2C99B-8F33-BE43-9BDE-1A2B637ED3F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450" y="12618214"/>
            <a:ext cx="638617" cy="24278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DA15133C-4360-3846-B6BA-1A2DAAE90EC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3186" y="12228731"/>
            <a:ext cx="288241" cy="263997"/>
          </a:xfrm>
          <a:prstGeom prst="rect">
            <a:avLst/>
          </a:prstGeom>
        </p:spPr>
      </p:pic>
      <p:sp>
        <p:nvSpPr>
          <p:cNvPr id="550" name="TextBox 549">
            <a:extLst>
              <a:ext uri="{FF2B5EF4-FFF2-40B4-BE49-F238E27FC236}">
                <a16:creationId xmlns:a16="http://schemas.microsoft.com/office/drawing/2014/main" id="{F99C73CF-5C62-A644-B7F8-1537278ED98E}"/>
              </a:ext>
            </a:extLst>
          </p:cNvPr>
          <p:cNvSpPr txBox="1"/>
          <p:nvPr/>
        </p:nvSpPr>
        <p:spPr>
          <a:xfrm>
            <a:off x="10076961" y="12241705"/>
            <a:ext cx="485488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cs typeface="Al Bayan Plain" pitchFamily="2" charset="-78"/>
              </a:rPr>
              <a:t>GitLab</a:t>
            </a:r>
          </a:p>
        </p:txBody>
      </p:sp>
    </p:spTree>
    <p:extLst>
      <p:ext uri="{BB962C8B-B14F-4D97-AF65-F5344CB8AC3E}">
        <p14:creationId xmlns:p14="http://schemas.microsoft.com/office/powerpoint/2010/main" val="1068084753"/>
      </p:ext>
    </p:extLst>
  </p:cSld>
  <p:clrMapOvr>
    <a:masterClrMapping/>
  </p:clrMapOvr>
</p:sld>
</file>

<file path=ppt/theme/theme1.xml><?xml version="1.0" encoding="utf-8"?>
<a:theme xmlns:a="http://schemas.openxmlformats.org/drawingml/2006/main" name="F5-Corporate-Template-2017_(Dark)">
  <a:themeElements>
    <a:clrScheme name="Custom 3">
      <a:dk1>
        <a:srgbClr val="4D4F53"/>
      </a:dk1>
      <a:lt1>
        <a:srgbClr val="FFFFFF"/>
      </a:lt1>
      <a:dk2>
        <a:srgbClr val="000000"/>
      </a:dk2>
      <a:lt2>
        <a:srgbClr val="F4F4F4"/>
      </a:lt2>
      <a:accent1>
        <a:srgbClr val="0194D2"/>
      </a:accent1>
      <a:accent2>
        <a:srgbClr val="F7901E"/>
      </a:accent2>
      <a:accent3>
        <a:srgbClr val="855FA8"/>
      </a:accent3>
      <a:accent4>
        <a:srgbClr val="004892"/>
      </a:accent4>
      <a:accent5>
        <a:srgbClr val="D60000"/>
      </a:accent5>
      <a:accent6>
        <a:srgbClr val="A0BF37"/>
      </a:accent6>
      <a:hlink>
        <a:srgbClr val="D60000"/>
      </a:hlink>
      <a:folHlink>
        <a:srgbClr val="C0C0C0"/>
      </a:folHlink>
    </a:clrScheme>
    <a:fontScheme name="F5 2016 Them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lnSpc>
            <a:spcPct val="90000"/>
          </a:lnSpc>
          <a:defRPr sz="2000" dirty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155448" tIns="155448" rIns="155448" bIns="155448" rtlCol="0">
        <a:spAutoFit/>
      </a:bodyPr>
      <a:lstStyle>
        <a:defPPr>
          <a:defRPr sz="2400" dirty="0" err="1" smtClean="0">
            <a:gradFill>
              <a:gsLst>
                <a:gs pos="0">
                  <a:schemeClr val="tx1"/>
                </a:gs>
                <a:gs pos="100000">
                  <a:schemeClr val="tx1"/>
                </a:gs>
              </a:gsLst>
              <a:lin ang="5400000" scaled="1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" id="{56F084A2-212F-6147-B693-818B44824E3B}" vid="{241E80BD-CC62-1746-9965-9658D3F42D53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3587</TotalTime>
  <Words>143</Words>
  <Application>Microsoft Macintosh PowerPoint</Application>
  <PresentationFormat>Custom</PresentationFormat>
  <Paragraphs>88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Arial Rounded MT Bold</vt:lpstr>
      <vt:lpstr>Calibri</vt:lpstr>
      <vt:lpstr>Calibri Light</vt:lpstr>
      <vt:lpstr>F5-Corporate-Template-2017_(Dark)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Merrick</dc:creator>
  <cp:lastModifiedBy>Roman Jouhannet</cp:lastModifiedBy>
  <cp:revision>105</cp:revision>
  <dcterms:created xsi:type="dcterms:W3CDTF">2018-08-21T22:21:51Z</dcterms:created>
  <dcterms:modified xsi:type="dcterms:W3CDTF">2020-08-13T23:16:50Z</dcterms:modified>
</cp:coreProperties>
</file>