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417" autoAdjust="0"/>
  </p:normalViewPr>
  <p:slideViewPr>
    <p:cSldViewPr snapToGrid="0">
      <p:cViewPr>
        <p:scale>
          <a:sx n="95" d="100"/>
          <a:sy n="95" d="100"/>
        </p:scale>
        <p:origin x="25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121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109</cp:revision>
  <dcterms:created xsi:type="dcterms:W3CDTF">2018-08-21T22:21:51Z</dcterms:created>
  <dcterms:modified xsi:type="dcterms:W3CDTF">2020-09-10T21:11:11Z</dcterms:modified>
</cp:coreProperties>
</file>