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"/>
  </p:notesMasterIdLst>
  <p:sldIdLst>
    <p:sldId id="307" r:id="rId3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8" autoAdjust="0"/>
    <p:restoredTop sz="94417" autoAdjust="0"/>
  </p:normalViewPr>
  <p:slideViewPr>
    <p:cSldViewPr snapToGrid="0">
      <p:cViewPr>
        <p:scale>
          <a:sx n="99" d="100"/>
          <a:sy n="99" d="100"/>
        </p:scale>
        <p:origin x="2400" y="-1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tiff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630138" y="8139471"/>
            <a:ext cx="10730882" cy="509609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339684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4"/>
            <a:ext cx="1615076" cy="233968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37212"/>
            <a:ext cx="1599038" cy="246221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HTTP/TCP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29437" y="8020274"/>
            <a:ext cx="144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Environment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33797"/>
            <a:ext cx="1163264" cy="246221"/>
            <a:chOff x="3052527" y="462203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54705" y="462203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 DC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29874" y="861673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DC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2" y="9342971"/>
            <a:ext cx="891071" cy="1969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420113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65297"/>
            <a:ext cx="1163264" cy="246221"/>
            <a:chOff x="3052527" y="462965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31845" y="462965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 DC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479427" y="3664253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890093" y="3658700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694114" y="6185774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2104780" y="6180222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sp>
        <p:nvSpPr>
          <p:cNvPr id="438" name="Rounded Rectangle 38">
            <a:extLst>
              <a:ext uri="{FF2B5EF4-FFF2-40B4-BE49-F238E27FC236}">
                <a16:creationId xmlns:a16="http://schemas.microsoft.com/office/drawing/2014/main" id="{723E8228-7613-F44C-8C20-32DF85431254}"/>
              </a:ext>
            </a:extLst>
          </p:cNvPr>
          <p:cNvSpPr/>
          <p:nvPr/>
        </p:nvSpPr>
        <p:spPr>
          <a:xfrm>
            <a:off x="7123179" y="8718211"/>
            <a:ext cx="4169000" cy="422292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667753" y="12469548"/>
            <a:ext cx="8789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Centralized</a:t>
            </a:r>
          </a:p>
          <a:p>
            <a:pPr algn="ctr"/>
            <a:r>
              <a:rPr lang="en-US" sz="900" b="1" dirty="0"/>
              <a:t>Management</a:t>
            </a:r>
            <a:r>
              <a:rPr lang="en-US" sz="800" b="1" dirty="0"/>
              <a:t> </a:t>
            </a:r>
          </a:p>
          <a:p>
            <a:pPr algn="ctr"/>
            <a:r>
              <a:rPr lang="en-US" sz="8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335123" y="12463586"/>
            <a:ext cx="878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Data </a:t>
            </a:r>
          </a:p>
          <a:p>
            <a:pPr algn="ctr"/>
            <a:r>
              <a:rPr lang="en-US" sz="900" b="1" dirty="0"/>
              <a:t>Collection</a:t>
            </a:r>
          </a:p>
          <a:p>
            <a:pPr algn="ctr"/>
            <a:r>
              <a:rPr lang="en-US" sz="9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892534" y="124538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546668" y="124516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499383" y="11635582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546668" y="11832146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453035" y="11718860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495932" y="11624125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4" y="9764145"/>
            <a:ext cx="232194" cy="17597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520038" y="1149681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701644" y="11496078"/>
            <a:ext cx="1485718" cy="91235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478831" y="12038262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12171" y="9750329"/>
            <a:ext cx="9010" cy="17457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: Rounded Corners 718">
            <a:extLst>
              <a:ext uri="{FF2B5EF4-FFF2-40B4-BE49-F238E27FC236}">
                <a16:creationId xmlns:a16="http://schemas.microsoft.com/office/drawing/2014/main" id="{E5873021-5D1F-5C48-A4A0-4BB445A0770B}"/>
              </a:ext>
            </a:extLst>
          </p:cNvPr>
          <p:cNvSpPr/>
          <p:nvPr/>
        </p:nvSpPr>
        <p:spPr>
          <a:xfrm>
            <a:off x="7858445" y="11630150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Rectangle: Rounded Corners 734">
            <a:extLst>
              <a:ext uri="{FF2B5EF4-FFF2-40B4-BE49-F238E27FC236}">
                <a16:creationId xmlns:a16="http://schemas.microsoft.com/office/drawing/2014/main" id="{6ABD2EBA-59D4-FC4A-B27E-B9607736A9F9}"/>
              </a:ext>
            </a:extLst>
          </p:cNvPr>
          <p:cNvSpPr/>
          <p:nvPr/>
        </p:nvSpPr>
        <p:spPr>
          <a:xfrm>
            <a:off x="7905730" y="11826714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07C7B08-5037-2A49-BBCD-6DE5A9969947}"/>
              </a:ext>
            </a:extLst>
          </p:cNvPr>
          <p:cNvSpPr txBox="1"/>
          <p:nvPr/>
        </p:nvSpPr>
        <p:spPr>
          <a:xfrm>
            <a:off x="7812097" y="11713428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591" name="Rectangle: Rounded Corners 715">
            <a:extLst>
              <a:ext uri="{FF2B5EF4-FFF2-40B4-BE49-F238E27FC236}">
                <a16:creationId xmlns:a16="http://schemas.microsoft.com/office/drawing/2014/main" id="{230248D0-5234-8A42-B9F6-E1C33F8CA80B}"/>
              </a:ext>
            </a:extLst>
          </p:cNvPr>
          <p:cNvSpPr/>
          <p:nvPr/>
        </p:nvSpPr>
        <p:spPr>
          <a:xfrm>
            <a:off x="7854994" y="11618693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00F19DC-824F-D246-8E5C-5A62451390D7}"/>
              </a:ext>
            </a:extLst>
          </p:cNvPr>
          <p:cNvSpPr txBox="1"/>
          <p:nvPr/>
        </p:nvSpPr>
        <p:spPr>
          <a:xfrm>
            <a:off x="7872657" y="12022851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4D0218D-E829-3248-BD7C-0C399E4D0381}"/>
              </a:ext>
            </a:extLst>
          </p:cNvPr>
          <p:cNvSpPr txBox="1"/>
          <p:nvPr/>
        </p:nvSpPr>
        <p:spPr>
          <a:xfrm>
            <a:off x="7877864" y="11490116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B0E29586-6EDA-8F44-BD3C-F15E194E9DA6}"/>
              </a:ext>
            </a:extLst>
          </p:cNvPr>
          <p:cNvCxnSpPr>
            <a:cxnSpLocks/>
            <a:endCxn id="551" idx="1"/>
          </p:cNvCxnSpPr>
          <p:nvPr/>
        </p:nvCxnSpPr>
        <p:spPr>
          <a:xfrm flipV="1">
            <a:off x="9187362" y="10943812"/>
            <a:ext cx="962081" cy="709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6B83683E-3E11-8945-AA88-7D136122690C}"/>
              </a:ext>
            </a:extLst>
          </p:cNvPr>
          <p:cNvCxnSpPr>
            <a:cxnSpLocks/>
            <a:stCxn id="478" idx="3"/>
            <a:endCxn id="548" idx="1"/>
          </p:cNvCxnSpPr>
          <p:nvPr/>
        </p:nvCxnSpPr>
        <p:spPr>
          <a:xfrm flipV="1">
            <a:off x="9187362" y="11927572"/>
            <a:ext cx="958555" cy="2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: Rounded Corners 477">
            <a:extLst>
              <a:ext uri="{FF2B5EF4-FFF2-40B4-BE49-F238E27FC236}">
                <a16:creationId xmlns:a16="http://schemas.microsoft.com/office/drawing/2014/main" id="{7E1E5DE9-DCD8-714D-ABFC-ECCB973064C4}"/>
              </a:ext>
            </a:extLst>
          </p:cNvPr>
          <p:cNvSpPr/>
          <p:nvPr/>
        </p:nvSpPr>
        <p:spPr>
          <a:xfrm>
            <a:off x="10142806" y="12224953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03722593-A2B3-7349-A8E2-1BF856166972}"/>
              </a:ext>
            </a:extLst>
          </p:cNvPr>
          <p:cNvCxnSpPr>
            <a:cxnSpLocks/>
            <a:endCxn id="546" idx="1"/>
          </p:cNvCxnSpPr>
          <p:nvPr/>
        </p:nvCxnSpPr>
        <p:spPr>
          <a:xfrm>
            <a:off x="9187362" y="12116149"/>
            <a:ext cx="955444" cy="319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5B202DC8-6D8C-4643-A23A-2B585C286545}"/>
              </a:ext>
            </a:extLst>
          </p:cNvPr>
          <p:cNvCxnSpPr>
            <a:cxnSpLocks/>
            <a:endCxn id="549" idx="1"/>
          </p:cNvCxnSpPr>
          <p:nvPr/>
        </p:nvCxnSpPr>
        <p:spPr>
          <a:xfrm flipV="1">
            <a:off x="9193161" y="11439250"/>
            <a:ext cx="963804" cy="382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: Rounded Corners 477">
            <a:extLst>
              <a:ext uri="{FF2B5EF4-FFF2-40B4-BE49-F238E27FC236}">
                <a16:creationId xmlns:a16="http://schemas.microsoft.com/office/drawing/2014/main" id="{5F41D6C4-8A00-EF4F-9001-F46A8E0D131D}"/>
              </a:ext>
            </a:extLst>
          </p:cNvPr>
          <p:cNvSpPr/>
          <p:nvPr/>
        </p:nvSpPr>
        <p:spPr>
          <a:xfrm>
            <a:off x="10145917" y="11716658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9" name="Rectangle: Rounded Corners 477">
            <a:extLst>
              <a:ext uri="{FF2B5EF4-FFF2-40B4-BE49-F238E27FC236}">
                <a16:creationId xmlns:a16="http://schemas.microsoft.com/office/drawing/2014/main" id="{AF616DD1-903E-6A4A-9A84-1C7BAB117784}"/>
              </a:ext>
            </a:extLst>
          </p:cNvPr>
          <p:cNvSpPr/>
          <p:nvPr/>
        </p:nvSpPr>
        <p:spPr>
          <a:xfrm>
            <a:off x="10156965" y="11228336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1" name="Rectangle: Rounded Corners 477">
            <a:extLst>
              <a:ext uri="{FF2B5EF4-FFF2-40B4-BE49-F238E27FC236}">
                <a16:creationId xmlns:a16="http://schemas.microsoft.com/office/drawing/2014/main" id="{985C50AE-D497-444F-A58E-32EB66AA6902}"/>
              </a:ext>
            </a:extLst>
          </p:cNvPr>
          <p:cNvSpPr/>
          <p:nvPr/>
        </p:nvSpPr>
        <p:spPr>
          <a:xfrm>
            <a:off x="10149443" y="10732898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5E685-3AAA-B64E-85A9-859620ED24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705" y="11350124"/>
            <a:ext cx="783174" cy="193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B2C99B-8F33-BE43-9BDE-1A2B637ED3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87" y="12295842"/>
            <a:ext cx="738663" cy="2808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A15133C-4360-3846-B6BA-1A2DAAE90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79" y="11794511"/>
            <a:ext cx="288241" cy="2639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50" name="TextBox 549">
            <a:extLst>
              <a:ext uri="{FF2B5EF4-FFF2-40B4-BE49-F238E27FC236}">
                <a16:creationId xmlns:a16="http://schemas.microsoft.com/office/drawing/2014/main" id="{F99C73CF-5C62-A644-B7F8-1537278ED98E}"/>
              </a:ext>
            </a:extLst>
          </p:cNvPr>
          <p:cNvSpPr txBox="1"/>
          <p:nvPr/>
        </p:nvSpPr>
        <p:spPr>
          <a:xfrm>
            <a:off x="10432999" y="11814820"/>
            <a:ext cx="52324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cs typeface="Al Bayan Plain" pitchFamily="2" charset="-78"/>
              </a:rPr>
              <a:t>GitLab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2CA3E6-A479-7E42-A030-D5B4535D38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508" y="10800749"/>
            <a:ext cx="767329" cy="27442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DC </a:t>
            </a:r>
          </a:p>
        </p:txBody>
      </p: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481" name="Freeform 270">
            <a:extLst>
              <a:ext uri="{FF2B5EF4-FFF2-40B4-BE49-F238E27FC236}">
                <a16:creationId xmlns:a16="http://schemas.microsoft.com/office/drawing/2014/main" id="{75ADC0E5-5795-714D-908F-10C41F1E1AD5}"/>
              </a:ext>
            </a:extLst>
          </p:cNvPr>
          <p:cNvSpPr/>
          <p:nvPr/>
        </p:nvSpPr>
        <p:spPr>
          <a:xfrm rot="16200000">
            <a:off x="8727721" y="10275998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6" name="Rectangle: Rounded Corners 615">
            <a:extLst>
              <a:ext uri="{FF2B5EF4-FFF2-40B4-BE49-F238E27FC236}">
                <a16:creationId xmlns:a16="http://schemas.microsoft.com/office/drawing/2014/main" id="{7B759FAA-3A8A-A844-83FD-9952F52CD1E8}"/>
              </a:ext>
            </a:extLst>
          </p:cNvPr>
          <p:cNvSpPr/>
          <p:nvPr/>
        </p:nvSpPr>
        <p:spPr>
          <a:xfrm>
            <a:off x="8281939" y="9958360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9" name="Freeform 151">
            <a:extLst>
              <a:ext uri="{FF2B5EF4-FFF2-40B4-BE49-F238E27FC236}">
                <a16:creationId xmlns:a16="http://schemas.microsoft.com/office/drawing/2014/main" id="{905B82A9-5E0A-2D49-ADFA-6D1D5AE3852B}"/>
              </a:ext>
            </a:extLst>
          </p:cNvPr>
          <p:cNvSpPr>
            <a:spLocks noEditPoints="1"/>
          </p:cNvSpPr>
          <p:nvPr/>
        </p:nvSpPr>
        <p:spPr bwMode="auto">
          <a:xfrm>
            <a:off x="8366832" y="10333984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Freeform 270">
            <a:extLst>
              <a:ext uri="{FF2B5EF4-FFF2-40B4-BE49-F238E27FC236}">
                <a16:creationId xmlns:a16="http://schemas.microsoft.com/office/drawing/2014/main" id="{13E14FAB-1BFB-A146-8F7E-5B4BBFECBA78}"/>
              </a:ext>
            </a:extLst>
          </p:cNvPr>
          <p:cNvSpPr/>
          <p:nvPr/>
        </p:nvSpPr>
        <p:spPr>
          <a:xfrm rot="10800000">
            <a:off x="8333676" y="10259444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53" name="Freeform 151">
            <a:extLst>
              <a:ext uri="{FF2B5EF4-FFF2-40B4-BE49-F238E27FC236}">
                <a16:creationId xmlns:a16="http://schemas.microsoft.com/office/drawing/2014/main" id="{3678D0A4-826A-2644-BAA3-2EFF166DA54F}"/>
              </a:ext>
            </a:extLst>
          </p:cNvPr>
          <p:cNvSpPr>
            <a:spLocks noEditPoints="1"/>
          </p:cNvSpPr>
          <p:nvPr/>
        </p:nvSpPr>
        <p:spPr bwMode="auto">
          <a:xfrm>
            <a:off x="8811698" y="10336172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Freeform 270">
            <a:extLst>
              <a:ext uri="{FF2B5EF4-FFF2-40B4-BE49-F238E27FC236}">
                <a16:creationId xmlns:a16="http://schemas.microsoft.com/office/drawing/2014/main" id="{E8B11889-46D3-FB48-8EB3-6D08240098D1}"/>
              </a:ext>
            </a:extLst>
          </p:cNvPr>
          <p:cNvSpPr/>
          <p:nvPr/>
        </p:nvSpPr>
        <p:spPr>
          <a:xfrm rot="10800000">
            <a:off x="8778542" y="10261632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55" name="Picture 2" descr="Image result for docker">
            <a:extLst>
              <a:ext uri="{FF2B5EF4-FFF2-40B4-BE49-F238E27FC236}">
                <a16:creationId xmlns:a16="http://schemas.microsoft.com/office/drawing/2014/main" id="{0CF229F8-37DC-3840-8F8D-B87FAD9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19" y="994323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7" name="Picture 2" descr="Image result for docker">
            <a:extLst>
              <a:ext uri="{FF2B5EF4-FFF2-40B4-BE49-F238E27FC236}">
                <a16:creationId xmlns:a16="http://schemas.microsoft.com/office/drawing/2014/main" id="{F4C22136-FDFC-6D41-8612-3AF2EA27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56" y="993819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8896071" y="9284826"/>
            <a:ext cx="3084477" cy="22112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371191" cy="3193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355742" cy="19799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850545" y="11314203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113</Words>
  <Application>Microsoft Macintosh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110</cp:revision>
  <dcterms:created xsi:type="dcterms:W3CDTF">2018-08-21T22:21:51Z</dcterms:created>
  <dcterms:modified xsi:type="dcterms:W3CDTF">2020-09-10T21:13:22Z</dcterms:modified>
</cp:coreProperties>
</file>