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94422" autoAdjust="0"/>
  </p:normalViewPr>
  <p:slideViewPr>
    <p:cSldViewPr snapToGrid="0">
      <p:cViewPr>
        <p:scale>
          <a:sx n="120" d="100"/>
          <a:sy n="120" d="100"/>
        </p:scale>
        <p:origin x="-1120" y="-4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396020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021966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33675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6949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500517" y="11495830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049029" y="11495743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725298" y="11513273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260574" y="11510322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08919" y="8050614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26177"/>
            <a:ext cx="1163264" cy="246221"/>
            <a:chOff x="3052527" y="461441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45114" y="860911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208544" cy="146530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219110" cy="2654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181474" y="9087117"/>
            <a:ext cx="1490284" cy="18558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253742" y="11039709"/>
            <a:ext cx="463568" cy="43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301027" y="1119177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181085" y="11072302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250291" y="11031776"/>
            <a:ext cx="485447" cy="45360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1CE48070-6CC1-4A19-BB6D-95BAE21BCE97}"/>
              </a:ext>
            </a:extLst>
          </p:cNvPr>
          <p:cNvGrpSpPr/>
          <p:nvPr/>
        </p:nvGrpSpPr>
        <p:grpSpPr>
          <a:xfrm>
            <a:off x="7621854" y="10872743"/>
            <a:ext cx="689333" cy="648081"/>
            <a:chOff x="6442860" y="1856989"/>
            <a:chExt cx="689333" cy="648081"/>
          </a:xfrm>
        </p:grpSpPr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330D520E-5AD3-4381-8E6F-D985D909853D}"/>
                </a:ext>
              </a:extLst>
            </p:cNvPr>
            <p:cNvSpPr/>
            <p:nvPr/>
          </p:nvSpPr>
          <p:spPr>
            <a:xfrm>
              <a:off x="6534014" y="2023957"/>
              <a:ext cx="463568" cy="43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442FB0A4-66FB-465E-A532-A64D4B726568}"/>
                </a:ext>
              </a:extLst>
            </p:cNvPr>
            <p:cNvSpPr/>
            <p:nvPr/>
          </p:nvSpPr>
          <p:spPr>
            <a:xfrm>
              <a:off x="6580789" y="2175684"/>
              <a:ext cx="382292" cy="213722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F1B8788A-6D1D-4F39-9D68-00C0798A9769}"/>
                </a:ext>
              </a:extLst>
            </p:cNvPr>
            <p:cNvGrpSpPr/>
            <p:nvPr/>
          </p:nvGrpSpPr>
          <p:grpSpPr>
            <a:xfrm>
              <a:off x="6442860" y="1856989"/>
              <a:ext cx="689333" cy="648081"/>
              <a:chOff x="6317965" y="1269299"/>
              <a:chExt cx="689333" cy="648081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CD98A63C-D9CE-41AF-B166-C168A06A6E3A}"/>
                  </a:ext>
                </a:extLst>
              </p:cNvPr>
              <p:cNvSpPr txBox="1"/>
              <p:nvPr/>
            </p:nvSpPr>
            <p:spPr>
              <a:xfrm>
                <a:off x="6392537" y="1269299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EDFB59CC-052D-4FC5-BF1E-164049E062FC}"/>
                  </a:ext>
                </a:extLst>
              </p:cNvPr>
              <p:cNvSpPr txBox="1"/>
              <p:nvPr/>
            </p:nvSpPr>
            <p:spPr>
              <a:xfrm>
                <a:off x="6317965" y="1474182"/>
                <a:ext cx="689333" cy="44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BIG-IQ</a:t>
                </a:r>
              </a:p>
            </p:txBody>
          </p:sp>
        </p:grp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86498674-8385-4D98-9BCC-75D2607A57DA}"/>
                </a:ext>
              </a:extLst>
            </p:cNvPr>
            <p:cNvSpPr/>
            <p:nvPr/>
          </p:nvSpPr>
          <p:spPr>
            <a:xfrm>
              <a:off x="6517431" y="2001815"/>
              <a:ext cx="485447" cy="45360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</p:cNvCxnSpPr>
          <p:nvPr/>
        </p:nvCxnSpPr>
        <p:spPr>
          <a:xfrm flipV="1">
            <a:off x="8492173" y="10214352"/>
            <a:ext cx="677269" cy="731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236472" y="1087759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1" y="9342971"/>
            <a:ext cx="783385" cy="1530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738740" y="10875731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582241" y="10942935"/>
            <a:ext cx="1198466" cy="8951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5FDC2516-89FF-416B-BFF3-20E4DFC040A7}"/>
              </a:ext>
            </a:extLst>
          </p:cNvPr>
          <p:cNvSpPr txBox="1"/>
          <p:nvPr/>
        </p:nvSpPr>
        <p:spPr>
          <a:xfrm>
            <a:off x="7727784" y="11235746"/>
            <a:ext cx="689333" cy="406265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6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246861" y="11232677"/>
            <a:ext cx="689333" cy="406265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6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21181" y="9750329"/>
            <a:ext cx="0" cy="11972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50057"/>
            <a:ext cx="1163264" cy="246221"/>
            <a:chOff x="3052527" y="461441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799155" y="9284824"/>
            <a:ext cx="3181393" cy="22584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127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98</cp:revision>
  <dcterms:created xsi:type="dcterms:W3CDTF">2018-08-21T22:21:51Z</dcterms:created>
  <dcterms:modified xsi:type="dcterms:W3CDTF">2019-08-23T23:58:22Z</dcterms:modified>
</cp:coreProperties>
</file>