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3" autoAdjust="0"/>
    <p:restoredTop sz="94417" autoAdjust="0"/>
  </p:normalViewPr>
  <p:slideViewPr>
    <p:cSldViewPr snapToGrid="0">
      <p:cViewPr>
        <p:scale>
          <a:sx n="97" d="100"/>
          <a:sy n="97" d="100"/>
        </p:scale>
        <p:origin x="2512" y="-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630138" y="8139471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42368" y="9284826"/>
            <a:ext cx="2838180" cy="22316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  <a:endCxn id="551" idx="1"/>
          </p:cNvCxnSpPr>
          <p:nvPr/>
        </p:nvCxnSpPr>
        <p:spPr>
          <a:xfrm flipV="1">
            <a:off x="9185265" y="11480888"/>
            <a:ext cx="699669" cy="230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  <a:endCxn id="548" idx="1"/>
          </p:cNvCxnSpPr>
          <p:nvPr/>
        </p:nvCxnSpPr>
        <p:spPr>
          <a:xfrm>
            <a:off x="9185265" y="12134842"/>
            <a:ext cx="696143" cy="329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9878297" y="12762029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87362" y="12328392"/>
            <a:ext cx="690935" cy="644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5B202DC8-6D8C-4643-A23A-2B585C286545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9185265" y="11960399"/>
            <a:ext cx="707191" cy="15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: Rounded Corners 477">
            <a:extLst>
              <a:ext uri="{FF2B5EF4-FFF2-40B4-BE49-F238E27FC236}">
                <a16:creationId xmlns:a16="http://schemas.microsoft.com/office/drawing/2014/main" id="{5F41D6C4-8A00-EF4F-9001-F46A8E0D131D}"/>
              </a:ext>
            </a:extLst>
          </p:cNvPr>
          <p:cNvSpPr/>
          <p:nvPr/>
        </p:nvSpPr>
        <p:spPr>
          <a:xfrm>
            <a:off x="9881408" y="12253734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Rectangle: Rounded Corners 477">
            <a:extLst>
              <a:ext uri="{FF2B5EF4-FFF2-40B4-BE49-F238E27FC236}">
                <a16:creationId xmlns:a16="http://schemas.microsoft.com/office/drawing/2014/main" id="{AF616DD1-903E-6A4A-9A84-1C7BAB117784}"/>
              </a:ext>
            </a:extLst>
          </p:cNvPr>
          <p:cNvSpPr/>
          <p:nvPr/>
        </p:nvSpPr>
        <p:spPr>
          <a:xfrm>
            <a:off x="9892456" y="11765412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Rectangle: Rounded Corners 477">
            <a:extLst>
              <a:ext uri="{FF2B5EF4-FFF2-40B4-BE49-F238E27FC236}">
                <a16:creationId xmlns:a16="http://schemas.microsoft.com/office/drawing/2014/main" id="{985C50AE-D497-444F-A58E-32EB66AA6902}"/>
              </a:ext>
            </a:extLst>
          </p:cNvPr>
          <p:cNvSpPr/>
          <p:nvPr/>
        </p:nvSpPr>
        <p:spPr>
          <a:xfrm>
            <a:off x="9884934" y="11269974"/>
            <a:ext cx="824680" cy="42182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96" y="11887200"/>
            <a:ext cx="783174" cy="193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78" y="12832918"/>
            <a:ext cx="738663" cy="2808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70" y="12331587"/>
            <a:ext cx="288241" cy="2639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168490" y="12351896"/>
            <a:ext cx="52324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cs typeface="Al Bayan Plain" pitchFamily="2" charset="-78"/>
              </a:rPr>
              <a:t>GitLab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2CA3E6-A479-7E42-A030-D5B4535D38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99" y="11337825"/>
            <a:ext cx="767329" cy="2744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143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106</cp:revision>
  <dcterms:created xsi:type="dcterms:W3CDTF">2018-08-21T22:21:51Z</dcterms:created>
  <dcterms:modified xsi:type="dcterms:W3CDTF">2020-09-01T22:24:54Z</dcterms:modified>
</cp:coreProperties>
</file>