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94417" autoAdjust="0"/>
  </p:normalViewPr>
  <p:slideViewPr>
    <p:cSldViewPr snapToGrid="0">
      <p:cViewPr>
        <p:scale>
          <a:sx n="105" d="100"/>
          <a:sy n="105" d="100"/>
        </p:scale>
        <p:origin x="1040" y="-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479427" y="3664253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890093" y="3658700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694114" y="6185774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2104780" y="6180222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Centralized</a:t>
            </a:r>
          </a:p>
          <a:p>
            <a:pPr algn="ctr"/>
            <a:r>
              <a:rPr lang="en-US" sz="900" b="1" dirty="0"/>
              <a:t>Management</a:t>
            </a:r>
            <a:r>
              <a:rPr lang="en-US" sz="800" b="1" dirty="0"/>
              <a:t> </a:t>
            </a:r>
          </a:p>
          <a:p>
            <a:pPr algn="ctr"/>
            <a:r>
              <a:rPr lang="en-US" sz="8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pPr algn="ctr"/>
            <a:r>
              <a:rPr lang="en-US" sz="900" b="1" dirty="0"/>
              <a:t>Collection</a:t>
            </a:r>
          </a:p>
          <a:p>
            <a:pPr algn="ctr"/>
            <a:r>
              <a:rPr lang="en-US" sz="9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CF2F737-14CD-1042-A786-B05FBF28AA28}"/>
              </a:ext>
            </a:extLst>
          </p:cNvPr>
          <p:cNvCxnSpPr>
            <a:cxnSpLocks/>
            <a:endCxn id="383" idx="3"/>
          </p:cNvCxnSpPr>
          <p:nvPr/>
        </p:nvCxnSpPr>
        <p:spPr>
          <a:xfrm flipH="1">
            <a:off x="5950579" y="12222429"/>
            <a:ext cx="1779400" cy="185143"/>
          </a:xfrm>
          <a:prstGeom prst="line">
            <a:avLst/>
          </a:prstGeom>
          <a:ln w="146050" cmpd="sng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0A6C60DF-9B71-AA47-ADB6-D8AFBCE53A8A}"/>
              </a:ext>
            </a:extLst>
          </p:cNvPr>
          <p:cNvSpPr txBox="1"/>
          <p:nvPr/>
        </p:nvSpPr>
        <p:spPr>
          <a:xfrm>
            <a:off x="2918571" y="12022851"/>
            <a:ext cx="3032008" cy="769441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F5® BIG-IQ® </a:t>
            </a:r>
          </a:p>
        </p:txBody>
      </p: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117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111</cp:revision>
  <dcterms:created xsi:type="dcterms:W3CDTF">2018-08-21T22:21:51Z</dcterms:created>
  <dcterms:modified xsi:type="dcterms:W3CDTF">2020-09-11T01:38:10Z</dcterms:modified>
</cp:coreProperties>
</file>