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8" autoAdjust="0"/>
    <p:restoredTop sz="94417" autoAdjust="0"/>
  </p:normalViewPr>
  <p:slideViewPr>
    <p:cSldViewPr snapToGrid="0">
      <p:cViewPr>
        <p:scale>
          <a:sx n="123" d="100"/>
          <a:sy n="123" d="100"/>
        </p:scale>
        <p:origin x="-88" y="-3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7/24/20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433574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6949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08919" y="8050614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42368" y="9284826"/>
            <a:ext cx="2838180" cy="22316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8" name="Rounded Rectangle 38">
            <a:extLst>
              <a:ext uri="{FF2B5EF4-FFF2-40B4-BE49-F238E27FC236}">
                <a16:creationId xmlns:a16="http://schemas.microsoft.com/office/drawing/2014/main" id="{DEF03DFF-1458-0643-98D0-8A732D71B4A6}"/>
              </a:ext>
            </a:extLst>
          </p:cNvPr>
          <p:cNvSpPr/>
          <p:nvPr/>
        </p:nvSpPr>
        <p:spPr>
          <a:xfrm>
            <a:off x="11385268" y="10902084"/>
            <a:ext cx="1615076" cy="2070144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486" name="AutoShape 43">
            <a:extLst>
              <a:ext uri="{FF2B5EF4-FFF2-40B4-BE49-F238E27FC236}">
                <a16:creationId xmlns:a16="http://schemas.microsoft.com/office/drawing/2014/main" id="{CB7DF17C-A4B1-7942-8D39-EF6535FC1E0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91381" y="11588452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12BCFD0-877A-1C4A-949B-C0CAA0EF10C9}"/>
              </a:ext>
            </a:extLst>
          </p:cNvPr>
          <p:cNvGrpSpPr/>
          <p:nvPr/>
        </p:nvGrpSpPr>
        <p:grpSpPr>
          <a:xfrm>
            <a:off x="11617441" y="10807235"/>
            <a:ext cx="1163264" cy="246221"/>
            <a:chOff x="3052527" y="4619265"/>
            <a:chExt cx="1163264" cy="246221"/>
          </a:xfrm>
        </p:grpSpPr>
        <p:sp>
          <p:nvSpPr>
            <p:cNvPr id="521" name="Rounded Rectangle 37">
              <a:extLst>
                <a:ext uri="{FF2B5EF4-FFF2-40B4-BE49-F238E27FC236}">
                  <a16:creationId xmlns:a16="http://schemas.microsoft.com/office/drawing/2014/main" id="{DE3BE798-5FD1-F844-B4B2-3625F77856C5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14CFD974-C396-9047-9C1C-9E0275CF358E}"/>
                </a:ext>
              </a:extLst>
            </p:cNvPr>
            <p:cNvSpPr txBox="1"/>
            <p:nvPr/>
          </p:nvSpPr>
          <p:spPr>
            <a:xfrm>
              <a:off x="3108985" y="4619265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Dublin</a:t>
              </a:r>
            </a:p>
          </p:txBody>
        </p:sp>
      </p:grp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E89F0BF4-3203-954C-A2B6-D2DCCEDC267D}"/>
              </a:ext>
            </a:extLst>
          </p:cNvPr>
          <p:cNvCxnSpPr>
            <a:cxnSpLocks/>
          </p:cNvCxnSpPr>
          <p:nvPr/>
        </p:nvCxnSpPr>
        <p:spPr>
          <a:xfrm flipV="1">
            <a:off x="12178824" y="11096852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AF796F3-87B8-8040-96E2-35E87CD060E6}"/>
              </a:ext>
            </a:extLst>
          </p:cNvPr>
          <p:cNvGrpSpPr/>
          <p:nvPr/>
        </p:nvGrpSpPr>
        <p:grpSpPr>
          <a:xfrm>
            <a:off x="12017217" y="11098372"/>
            <a:ext cx="342907" cy="167348"/>
            <a:chOff x="832358" y="1066800"/>
            <a:chExt cx="547180" cy="267040"/>
          </a:xfrm>
        </p:grpSpPr>
        <p:sp>
          <p:nvSpPr>
            <p:cNvPr id="548" name="Freeform 5">
              <a:extLst>
                <a:ext uri="{FF2B5EF4-FFF2-40B4-BE49-F238E27FC236}">
                  <a16:creationId xmlns:a16="http://schemas.microsoft.com/office/drawing/2014/main" id="{33607E9E-9E9E-EA43-BE1D-1B8F781C1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49" name="AutoShape 10">
              <a:extLst>
                <a:ext uri="{FF2B5EF4-FFF2-40B4-BE49-F238E27FC236}">
                  <a16:creationId xmlns:a16="http://schemas.microsoft.com/office/drawing/2014/main" id="{179EEBAE-8448-5846-A7B7-CFDA4AD5FE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0" name="Freeform 13">
              <a:extLst>
                <a:ext uri="{FF2B5EF4-FFF2-40B4-BE49-F238E27FC236}">
                  <a16:creationId xmlns:a16="http://schemas.microsoft.com/office/drawing/2014/main" id="{97ED77C2-F9C1-0747-B77C-B1C08BD51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1" name="Freeform 14">
              <a:extLst>
                <a:ext uri="{FF2B5EF4-FFF2-40B4-BE49-F238E27FC236}">
                  <a16:creationId xmlns:a16="http://schemas.microsoft.com/office/drawing/2014/main" id="{10B27968-9B4A-D146-AED7-CCA80BF7F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52" name="Freeform 15">
              <a:extLst>
                <a:ext uri="{FF2B5EF4-FFF2-40B4-BE49-F238E27FC236}">
                  <a16:creationId xmlns:a16="http://schemas.microsoft.com/office/drawing/2014/main" id="{B1CCF2A3-3EFC-BC4B-AAAC-059EFD422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57" name="Freeform 55">
            <a:extLst>
              <a:ext uri="{FF2B5EF4-FFF2-40B4-BE49-F238E27FC236}">
                <a16:creationId xmlns:a16="http://schemas.microsoft.com/office/drawing/2014/main" id="{0955C266-7FA8-BB42-8D93-C223B00220DF}"/>
              </a:ext>
            </a:extLst>
          </p:cNvPr>
          <p:cNvSpPr>
            <a:spLocks/>
          </p:cNvSpPr>
          <p:nvPr/>
        </p:nvSpPr>
        <p:spPr bwMode="auto">
          <a:xfrm>
            <a:off x="12425822" y="11136014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58" name="Rectangle: Rounded Corners 234">
            <a:extLst>
              <a:ext uri="{FF2B5EF4-FFF2-40B4-BE49-F238E27FC236}">
                <a16:creationId xmlns:a16="http://schemas.microsoft.com/office/drawing/2014/main" id="{FCE8766E-9193-E945-9C75-EC91180FAA86}"/>
              </a:ext>
            </a:extLst>
          </p:cNvPr>
          <p:cNvSpPr/>
          <p:nvPr/>
        </p:nvSpPr>
        <p:spPr>
          <a:xfrm>
            <a:off x="11963995" y="11319153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50495C8B-3E6B-E143-B8CD-8579DFDC8E0A}"/>
              </a:ext>
            </a:extLst>
          </p:cNvPr>
          <p:cNvSpPr txBox="1"/>
          <p:nvPr/>
        </p:nvSpPr>
        <p:spPr>
          <a:xfrm>
            <a:off x="11947417" y="11156547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61" name="Rectangle: Rounded Corners 236">
            <a:extLst>
              <a:ext uri="{FF2B5EF4-FFF2-40B4-BE49-F238E27FC236}">
                <a16:creationId xmlns:a16="http://schemas.microsoft.com/office/drawing/2014/main" id="{05A822AE-78F5-8D49-B41B-43C3BC76E6F1}"/>
              </a:ext>
            </a:extLst>
          </p:cNvPr>
          <p:cNvSpPr/>
          <p:nvPr/>
        </p:nvSpPr>
        <p:spPr>
          <a:xfrm>
            <a:off x="12010770" y="11470880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679586D-9170-1F42-A8DB-52762BBCF593}"/>
              </a:ext>
            </a:extLst>
          </p:cNvPr>
          <p:cNvSpPr txBox="1"/>
          <p:nvPr/>
        </p:nvSpPr>
        <p:spPr>
          <a:xfrm>
            <a:off x="11872844" y="11373701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F57D421E-7C22-7343-9292-B560B6A018D2}"/>
              </a:ext>
            </a:extLst>
          </p:cNvPr>
          <p:cNvGrpSpPr/>
          <p:nvPr/>
        </p:nvGrpSpPr>
        <p:grpSpPr>
          <a:xfrm>
            <a:off x="11673381" y="11972895"/>
            <a:ext cx="1063162" cy="1059909"/>
            <a:chOff x="3160878" y="5773414"/>
            <a:chExt cx="1063162" cy="1059909"/>
          </a:xfrm>
        </p:grpSpPr>
        <p:sp>
          <p:nvSpPr>
            <p:cNvPr id="565" name="Freeform 270">
              <a:extLst>
                <a:ext uri="{FF2B5EF4-FFF2-40B4-BE49-F238E27FC236}">
                  <a16:creationId xmlns:a16="http://schemas.microsoft.com/office/drawing/2014/main" id="{90BBC7B6-D493-AE4C-B43E-13883BAF6DC6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CE830C6C-9B91-6E47-ABF4-A49744A7CB3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567" name="Rectangle: Rounded Corners 625">
                <a:extLst>
                  <a:ext uri="{FF2B5EF4-FFF2-40B4-BE49-F238E27FC236}">
                    <a16:creationId xmlns:a16="http://schemas.microsoft.com/office/drawing/2014/main" id="{0B5BDD51-C747-F743-B3C4-A287571833DC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68" name="Freeform 151">
                <a:extLst>
                  <a:ext uri="{FF2B5EF4-FFF2-40B4-BE49-F238E27FC236}">
                    <a16:creationId xmlns:a16="http://schemas.microsoft.com/office/drawing/2014/main" id="{E5AB50BA-F390-904D-A863-E2663586F5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Freeform 270">
                <a:extLst>
                  <a:ext uri="{FF2B5EF4-FFF2-40B4-BE49-F238E27FC236}">
                    <a16:creationId xmlns:a16="http://schemas.microsoft.com/office/drawing/2014/main" id="{B48911E1-A600-6D43-985A-CA03BC97CAA7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579" name="Freeform 151">
                <a:extLst>
                  <a:ext uri="{FF2B5EF4-FFF2-40B4-BE49-F238E27FC236}">
                    <a16:creationId xmlns:a16="http://schemas.microsoft.com/office/drawing/2014/main" id="{63A43A07-AE2C-5B4C-A9F9-74F52BB651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Freeform 270">
                <a:extLst>
                  <a:ext uri="{FF2B5EF4-FFF2-40B4-BE49-F238E27FC236}">
                    <a16:creationId xmlns:a16="http://schemas.microsoft.com/office/drawing/2014/main" id="{E5798FDF-4043-7B4E-8AB5-F53151DE1EA1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581" name="Picture 2" descr="Image result for docker">
            <a:extLst>
              <a:ext uri="{FF2B5EF4-FFF2-40B4-BE49-F238E27FC236}">
                <a16:creationId xmlns:a16="http://schemas.microsoft.com/office/drawing/2014/main" id="{3C0E4426-6E7E-614A-BEE3-98B610CA4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733" y="12092486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2" name="Picture 2" descr="Image result for docker">
            <a:extLst>
              <a:ext uri="{FF2B5EF4-FFF2-40B4-BE49-F238E27FC236}">
                <a16:creationId xmlns:a16="http://schemas.microsoft.com/office/drawing/2014/main" id="{BE775C38-A2FF-4349-9B75-FEE7BC9F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8395" y="12096788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71F3DE18-D334-A940-AB00-2062259CE9A0}"/>
              </a:ext>
            </a:extLst>
          </p:cNvPr>
          <p:cNvCxnSpPr>
            <a:cxnSpLocks/>
          </p:cNvCxnSpPr>
          <p:nvPr/>
        </p:nvCxnSpPr>
        <p:spPr>
          <a:xfrm flipV="1">
            <a:off x="9159469" y="11529319"/>
            <a:ext cx="2839490" cy="3872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1D4EC9-F219-0743-9E82-B5302A878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8423" y="12233894"/>
            <a:ext cx="350367" cy="351736"/>
          </a:xfrm>
          <a:prstGeom prst="rect">
            <a:avLst/>
          </a:prstGeom>
        </p:spPr>
      </p:pic>
      <p:sp>
        <p:nvSpPr>
          <p:cNvPr id="481" name="Rectangle: Rounded Corners 477">
            <a:extLst>
              <a:ext uri="{FF2B5EF4-FFF2-40B4-BE49-F238E27FC236}">
                <a16:creationId xmlns:a16="http://schemas.microsoft.com/office/drawing/2014/main" id="{48DA1E51-864C-2141-BA66-EFB90A35FBE5}"/>
              </a:ext>
            </a:extLst>
          </p:cNvPr>
          <p:cNvSpPr/>
          <p:nvPr/>
        </p:nvSpPr>
        <p:spPr>
          <a:xfrm>
            <a:off x="9739754" y="11821324"/>
            <a:ext cx="878915" cy="81690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873" y="11961034"/>
            <a:ext cx="823035" cy="203016"/>
          </a:xfrm>
          <a:prstGeom prst="rect">
            <a:avLst/>
          </a:prstGeom>
        </p:spPr>
      </p:pic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</p:cNvCxnSpPr>
          <p:nvPr/>
        </p:nvCxnSpPr>
        <p:spPr>
          <a:xfrm>
            <a:off x="9187362" y="12131885"/>
            <a:ext cx="547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3573</TotalTime>
  <Words>144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101</cp:revision>
  <dcterms:created xsi:type="dcterms:W3CDTF">2018-08-21T22:21:51Z</dcterms:created>
  <dcterms:modified xsi:type="dcterms:W3CDTF">2020-07-24T22:55:39Z</dcterms:modified>
</cp:coreProperties>
</file>