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417" autoAdjust="0"/>
  </p:normalViewPr>
  <p:slideViewPr>
    <p:cSldViewPr snapToGrid="0">
      <p:cViewPr>
        <p:scale>
          <a:sx n="97" d="100"/>
          <a:sy n="97" d="100"/>
        </p:scale>
        <p:origin x="2216" y="-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564545" y="8165059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021966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1B77C43A-9FE8-4D63-BC74-6E90F1C7D185}"/>
              </a:ext>
            </a:extLst>
          </p:cNvPr>
          <p:cNvSpPr/>
          <p:nvPr/>
        </p:nvSpPr>
        <p:spPr>
          <a:xfrm>
            <a:off x="7054623" y="8586626"/>
            <a:ext cx="3997239" cy="433574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 dirty="0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6949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94269" y="8315517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08919" y="8050614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UDF Ravello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26177"/>
            <a:ext cx="1163264" cy="246221"/>
            <a:chOff x="3052527" y="461441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77565" y="461441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45114" y="860911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</p:cNvCxnSpPr>
          <p:nvPr/>
        </p:nvCxnSpPr>
        <p:spPr>
          <a:xfrm flipV="1">
            <a:off x="8672175" y="9640260"/>
            <a:ext cx="1118986" cy="18605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3" y="9764144"/>
            <a:ext cx="1274665" cy="108270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  <a:stCxn id="478" idx="0"/>
          </p:cNvCxnSpPr>
          <p:nvPr/>
        </p:nvCxnSpPr>
        <p:spPr>
          <a:xfrm flipV="1">
            <a:off x="8444503" y="9116874"/>
            <a:ext cx="1194595" cy="23792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50057"/>
            <a:ext cx="1163264" cy="246221"/>
            <a:chOff x="3052527" y="461441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77565" y="461441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155488" y="8883543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93920" y="8654604"/>
            <a:ext cx="0" cy="25063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87980" y="9186870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86559" y="9246363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904709" y="8626182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207361" y="9614799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76168" y="9815749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86834" y="9810193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65849" y="9652438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67516" y="9599096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93246" y="9354966"/>
            <a:ext cx="1599456" cy="246221"/>
            <a:chOff x="9780713" y="4594763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3" y="4594763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509950" y="8705397"/>
            <a:ext cx="766445" cy="683860"/>
            <a:chOff x="9427762" y="5009053"/>
            <a:chExt cx="766445" cy="68386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60355"/>
              <a:chOff x="2575619" y="1583178"/>
              <a:chExt cx="689333" cy="660355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1734" y="9928966"/>
            <a:ext cx="348990" cy="298699"/>
          </a:xfrm>
          <a:prstGeom prst="rect">
            <a:avLst/>
          </a:prstGeom>
        </p:spPr>
      </p:pic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74806" y="10331385"/>
            <a:ext cx="0" cy="8871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74" y="8659682"/>
            <a:ext cx="324371" cy="308760"/>
          </a:xfrm>
          <a:prstGeom prst="rect">
            <a:avLst/>
          </a:prstGeom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9187362" y="9284826"/>
            <a:ext cx="2793186" cy="25133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77980" y="10276559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33" y="104009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3" y="1040045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8" name="Rounded Rectangle 38">
            <a:extLst>
              <a:ext uri="{FF2B5EF4-FFF2-40B4-BE49-F238E27FC236}">
                <a16:creationId xmlns:a16="http://schemas.microsoft.com/office/drawing/2014/main" id="{DEF03DFF-1458-0643-98D0-8A732D71B4A6}"/>
              </a:ext>
            </a:extLst>
          </p:cNvPr>
          <p:cNvSpPr/>
          <p:nvPr/>
        </p:nvSpPr>
        <p:spPr>
          <a:xfrm>
            <a:off x="11385268" y="10902084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486" name="AutoShape 43">
            <a:extLst>
              <a:ext uri="{FF2B5EF4-FFF2-40B4-BE49-F238E27FC236}">
                <a16:creationId xmlns:a16="http://schemas.microsoft.com/office/drawing/2014/main" id="{CB7DF17C-A4B1-7942-8D39-EF6535FC1E0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91381" y="11588452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12BCFD0-877A-1C4A-949B-C0CAA0EF10C9}"/>
              </a:ext>
            </a:extLst>
          </p:cNvPr>
          <p:cNvGrpSpPr/>
          <p:nvPr/>
        </p:nvGrpSpPr>
        <p:grpSpPr>
          <a:xfrm>
            <a:off x="11617441" y="10802386"/>
            <a:ext cx="1163264" cy="246221"/>
            <a:chOff x="3052527" y="4614416"/>
            <a:chExt cx="1163264" cy="246221"/>
          </a:xfrm>
        </p:grpSpPr>
        <p:sp>
          <p:nvSpPr>
            <p:cNvPr id="521" name="Rounded Rectangle 37">
              <a:extLst>
                <a:ext uri="{FF2B5EF4-FFF2-40B4-BE49-F238E27FC236}">
                  <a16:creationId xmlns:a16="http://schemas.microsoft.com/office/drawing/2014/main" id="{DE3BE798-5FD1-F844-B4B2-3625F77856C5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14CFD974-C396-9047-9C1C-9E0275CF358E}"/>
                </a:ext>
              </a:extLst>
            </p:cNvPr>
            <p:cNvSpPr txBox="1"/>
            <p:nvPr/>
          </p:nvSpPr>
          <p:spPr>
            <a:xfrm>
              <a:off x="3177565" y="461441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Dublin</a:t>
              </a:r>
            </a:p>
          </p:txBody>
        </p:sp>
      </p:grp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89F0BF4-3203-954C-A2B6-D2DCCEDC267D}"/>
              </a:ext>
            </a:extLst>
          </p:cNvPr>
          <p:cNvCxnSpPr>
            <a:cxnSpLocks/>
          </p:cNvCxnSpPr>
          <p:nvPr/>
        </p:nvCxnSpPr>
        <p:spPr>
          <a:xfrm flipV="1">
            <a:off x="12178824" y="11096852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AF796F3-87B8-8040-96E2-35E87CD060E6}"/>
              </a:ext>
            </a:extLst>
          </p:cNvPr>
          <p:cNvGrpSpPr/>
          <p:nvPr/>
        </p:nvGrpSpPr>
        <p:grpSpPr>
          <a:xfrm>
            <a:off x="12017217" y="11098372"/>
            <a:ext cx="342907" cy="167348"/>
            <a:chOff x="832358" y="1066800"/>
            <a:chExt cx="547180" cy="267040"/>
          </a:xfrm>
        </p:grpSpPr>
        <p:sp>
          <p:nvSpPr>
            <p:cNvPr id="548" name="Freeform 5">
              <a:extLst>
                <a:ext uri="{FF2B5EF4-FFF2-40B4-BE49-F238E27FC236}">
                  <a16:creationId xmlns:a16="http://schemas.microsoft.com/office/drawing/2014/main" id="{33607E9E-9E9E-EA43-BE1D-1B8F781C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49" name="AutoShape 10">
              <a:extLst>
                <a:ext uri="{FF2B5EF4-FFF2-40B4-BE49-F238E27FC236}">
                  <a16:creationId xmlns:a16="http://schemas.microsoft.com/office/drawing/2014/main" id="{179EEBAE-8448-5846-A7B7-CFDA4AD5FE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50" name="Freeform 13">
              <a:extLst>
                <a:ext uri="{FF2B5EF4-FFF2-40B4-BE49-F238E27FC236}">
                  <a16:creationId xmlns:a16="http://schemas.microsoft.com/office/drawing/2014/main" id="{97ED77C2-F9C1-0747-B77C-B1C08BD51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51" name="Freeform 14">
              <a:extLst>
                <a:ext uri="{FF2B5EF4-FFF2-40B4-BE49-F238E27FC236}">
                  <a16:creationId xmlns:a16="http://schemas.microsoft.com/office/drawing/2014/main" id="{10B27968-9B4A-D146-AED7-CCA80BF7F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52" name="Freeform 15">
              <a:extLst>
                <a:ext uri="{FF2B5EF4-FFF2-40B4-BE49-F238E27FC236}">
                  <a16:creationId xmlns:a16="http://schemas.microsoft.com/office/drawing/2014/main" id="{B1CCF2A3-3EFC-BC4B-AAAC-059EFD422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57" name="Freeform 55">
            <a:extLst>
              <a:ext uri="{FF2B5EF4-FFF2-40B4-BE49-F238E27FC236}">
                <a16:creationId xmlns:a16="http://schemas.microsoft.com/office/drawing/2014/main" id="{0955C266-7FA8-BB42-8D93-C223B00220DF}"/>
              </a:ext>
            </a:extLst>
          </p:cNvPr>
          <p:cNvSpPr>
            <a:spLocks/>
          </p:cNvSpPr>
          <p:nvPr/>
        </p:nvSpPr>
        <p:spPr bwMode="auto">
          <a:xfrm>
            <a:off x="12425822" y="11136014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58" name="Rectangle: Rounded Corners 234">
            <a:extLst>
              <a:ext uri="{FF2B5EF4-FFF2-40B4-BE49-F238E27FC236}">
                <a16:creationId xmlns:a16="http://schemas.microsoft.com/office/drawing/2014/main" id="{FCE8766E-9193-E945-9C75-EC91180FAA86}"/>
              </a:ext>
            </a:extLst>
          </p:cNvPr>
          <p:cNvSpPr/>
          <p:nvPr/>
        </p:nvSpPr>
        <p:spPr>
          <a:xfrm>
            <a:off x="11963995" y="11319153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50495C8B-3E6B-E143-B8CD-8579DFDC8E0A}"/>
              </a:ext>
            </a:extLst>
          </p:cNvPr>
          <p:cNvSpPr txBox="1"/>
          <p:nvPr/>
        </p:nvSpPr>
        <p:spPr>
          <a:xfrm>
            <a:off x="11947417" y="11156547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61" name="Rectangle: Rounded Corners 236">
            <a:extLst>
              <a:ext uri="{FF2B5EF4-FFF2-40B4-BE49-F238E27FC236}">
                <a16:creationId xmlns:a16="http://schemas.microsoft.com/office/drawing/2014/main" id="{05A822AE-78F5-8D49-B41B-43C3BC76E6F1}"/>
              </a:ext>
            </a:extLst>
          </p:cNvPr>
          <p:cNvSpPr/>
          <p:nvPr/>
        </p:nvSpPr>
        <p:spPr>
          <a:xfrm>
            <a:off x="12010770" y="11470880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679586D-9170-1F42-A8DB-52762BBCF593}"/>
              </a:ext>
            </a:extLst>
          </p:cNvPr>
          <p:cNvSpPr txBox="1"/>
          <p:nvPr/>
        </p:nvSpPr>
        <p:spPr>
          <a:xfrm>
            <a:off x="11872844" y="11373701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F57D421E-7C22-7343-9292-B560B6A018D2}"/>
              </a:ext>
            </a:extLst>
          </p:cNvPr>
          <p:cNvGrpSpPr/>
          <p:nvPr/>
        </p:nvGrpSpPr>
        <p:grpSpPr>
          <a:xfrm>
            <a:off x="11673381" y="11972895"/>
            <a:ext cx="1063162" cy="1059909"/>
            <a:chOff x="3160878" y="5773414"/>
            <a:chExt cx="1063162" cy="1059909"/>
          </a:xfrm>
        </p:grpSpPr>
        <p:sp>
          <p:nvSpPr>
            <p:cNvPr id="565" name="Freeform 270">
              <a:extLst>
                <a:ext uri="{FF2B5EF4-FFF2-40B4-BE49-F238E27FC236}">
                  <a16:creationId xmlns:a16="http://schemas.microsoft.com/office/drawing/2014/main" id="{90BBC7B6-D493-AE4C-B43E-13883BAF6DC6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CE830C6C-9B91-6E47-ABF4-A49744A7CB3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567" name="Rectangle: Rounded Corners 625">
                <a:extLst>
                  <a:ext uri="{FF2B5EF4-FFF2-40B4-BE49-F238E27FC236}">
                    <a16:creationId xmlns:a16="http://schemas.microsoft.com/office/drawing/2014/main" id="{0B5BDD51-C747-F743-B3C4-A287571833DC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68" name="Freeform 151">
                <a:extLst>
                  <a:ext uri="{FF2B5EF4-FFF2-40B4-BE49-F238E27FC236}">
                    <a16:creationId xmlns:a16="http://schemas.microsoft.com/office/drawing/2014/main" id="{E5AB50BA-F390-904D-A863-E2663586F5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Freeform 270">
                <a:extLst>
                  <a:ext uri="{FF2B5EF4-FFF2-40B4-BE49-F238E27FC236}">
                    <a16:creationId xmlns:a16="http://schemas.microsoft.com/office/drawing/2014/main" id="{B48911E1-A600-6D43-985A-CA03BC97CAA7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79" name="Freeform 151">
                <a:extLst>
                  <a:ext uri="{FF2B5EF4-FFF2-40B4-BE49-F238E27FC236}">
                    <a16:creationId xmlns:a16="http://schemas.microsoft.com/office/drawing/2014/main" id="{63A43A07-AE2C-5B4C-A9F9-74F52BB651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Freeform 270">
                <a:extLst>
                  <a:ext uri="{FF2B5EF4-FFF2-40B4-BE49-F238E27FC236}">
                    <a16:creationId xmlns:a16="http://schemas.microsoft.com/office/drawing/2014/main" id="{E5798FDF-4043-7B4E-8AB5-F53151DE1EA1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581" name="Picture 2" descr="Image result for docker">
            <a:extLst>
              <a:ext uri="{FF2B5EF4-FFF2-40B4-BE49-F238E27FC236}">
                <a16:creationId xmlns:a16="http://schemas.microsoft.com/office/drawing/2014/main" id="{3C0E4426-6E7E-614A-BEE3-98B610CA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733" y="12092486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2" name="Picture 2" descr="Image result for docker">
            <a:extLst>
              <a:ext uri="{FF2B5EF4-FFF2-40B4-BE49-F238E27FC236}">
                <a16:creationId xmlns:a16="http://schemas.microsoft.com/office/drawing/2014/main" id="{BE775C38-A2FF-4349-9B75-FEE7BC9F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395" y="12096788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1F3DE18-D334-A940-AB00-2062259CE9A0}"/>
              </a:ext>
            </a:extLst>
          </p:cNvPr>
          <p:cNvCxnSpPr>
            <a:cxnSpLocks/>
          </p:cNvCxnSpPr>
          <p:nvPr/>
        </p:nvCxnSpPr>
        <p:spPr>
          <a:xfrm flipV="1">
            <a:off x="9187362" y="11529318"/>
            <a:ext cx="2811597" cy="409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144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100</cp:revision>
  <dcterms:created xsi:type="dcterms:W3CDTF">2018-08-21T22:21:51Z</dcterms:created>
  <dcterms:modified xsi:type="dcterms:W3CDTF">2020-07-23T22:57:19Z</dcterms:modified>
</cp:coreProperties>
</file>