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422" autoAdjust="0"/>
  </p:normalViewPr>
  <p:slideViewPr>
    <p:cSldViewPr snapToGrid="0">
      <p:cViewPr>
        <p:scale>
          <a:sx n="66" d="100"/>
          <a:sy n="66" d="100"/>
        </p:scale>
        <p:origin x="2240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8/20/19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564545" y="8165059"/>
            <a:ext cx="10730882" cy="3137368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021966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1B77C43A-9FE8-4D63-BC74-6E90F1C7D185}"/>
              </a:ext>
            </a:extLst>
          </p:cNvPr>
          <p:cNvSpPr/>
          <p:nvPr/>
        </p:nvSpPr>
        <p:spPr>
          <a:xfrm>
            <a:off x="7054623" y="8586627"/>
            <a:ext cx="3997239" cy="2654830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 dirty="0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6949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94269" y="8315517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207888" y="10803105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7756400" y="1080301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432669" y="10820548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7967945" y="10817597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EDE4DB0-0CDF-4A11-A838-4419A23FA630}"/>
              </a:ext>
            </a:extLst>
          </p:cNvPr>
          <p:cNvGrpSpPr/>
          <p:nvPr/>
        </p:nvGrpSpPr>
        <p:grpSpPr>
          <a:xfrm>
            <a:off x="395929" y="9229370"/>
            <a:ext cx="2218933" cy="480194"/>
            <a:chOff x="370458" y="3964950"/>
            <a:chExt cx="2218933" cy="480195"/>
          </a:xfrm>
        </p:grpSpPr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D5F294A-6B02-466E-91C3-A69B1137A1DE}"/>
                </a:ext>
              </a:extLst>
            </p:cNvPr>
            <p:cNvCxnSpPr>
              <a:cxnSpLocks/>
            </p:cNvCxnSpPr>
            <p:nvPr/>
          </p:nvCxnSpPr>
          <p:spPr>
            <a:xfrm>
              <a:off x="370458" y="4107319"/>
              <a:ext cx="413678" cy="212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631290FA-E59E-4DD0-8486-DA29DB1D8948}"/>
                </a:ext>
              </a:extLst>
            </p:cNvPr>
            <p:cNvCxnSpPr>
              <a:cxnSpLocks/>
            </p:cNvCxnSpPr>
            <p:nvPr/>
          </p:nvCxnSpPr>
          <p:spPr>
            <a:xfrm>
              <a:off x="372385" y="4344162"/>
              <a:ext cx="413678" cy="212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BDE9A4C8-89C6-4A2B-865C-CBF08606F862}"/>
                </a:ext>
              </a:extLst>
            </p:cNvPr>
            <p:cNvSpPr txBox="1"/>
            <p:nvPr/>
          </p:nvSpPr>
          <p:spPr>
            <a:xfrm>
              <a:off x="753979" y="3964950"/>
              <a:ext cx="183541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1"/>
                  </a:solidFill>
                </a:rPr>
                <a:t>Management and Analytics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14484CEA-EC7A-488A-9711-26725EFC8EF2}"/>
                </a:ext>
              </a:extLst>
            </p:cNvPr>
            <p:cNvSpPr txBox="1"/>
            <p:nvPr/>
          </p:nvSpPr>
          <p:spPr>
            <a:xfrm>
              <a:off x="753979" y="4198923"/>
              <a:ext cx="1835412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accent6"/>
                  </a:solidFill>
                </a:rPr>
                <a:t>HTTP Traffic</a:t>
              </a:r>
            </a:p>
          </p:txBody>
        </p:sp>
      </p:grp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08919" y="8050614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UDF Ravello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26177"/>
            <a:ext cx="1163264" cy="246221"/>
            <a:chOff x="3052527" y="461441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77565" y="461441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45114" y="860911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  <a:endCxn id="275" idx="3"/>
          </p:cNvCxnSpPr>
          <p:nvPr/>
        </p:nvCxnSpPr>
        <p:spPr>
          <a:xfrm flipH="1" flipV="1">
            <a:off x="6520970" y="9587479"/>
            <a:ext cx="814966" cy="70027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072654" cy="19425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  <a:endCxn id="297" idx="1"/>
          </p:cNvCxnSpPr>
          <p:nvPr/>
        </p:nvCxnSpPr>
        <p:spPr>
          <a:xfrm flipV="1">
            <a:off x="8182536" y="9167657"/>
            <a:ext cx="1379532" cy="108388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7961113" y="10346984"/>
            <a:ext cx="463568" cy="436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008398" y="10499052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7888456" y="10379577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7957662" y="10339051"/>
            <a:ext cx="485447" cy="453605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1CE48070-6CC1-4A19-BB6D-95BAE21BCE97}"/>
              </a:ext>
            </a:extLst>
          </p:cNvPr>
          <p:cNvGrpSpPr/>
          <p:nvPr/>
        </p:nvGrpSpPr>
        <p:grpSpPr>
          <a:xfrm>
            <a:off x="7329225" y="10180018"/>
            <a:ext cx="689333" cy="648081"/>
            <a:chOff x="6442860" y="1856989"/>
            <a:chExt cx="689333" cy="648081"/>
          </a:xfrm>
        </p:grpSpPr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330D520E-5AD3-4381-8E6F-D985D909853D}"/>
                </a:ext>
              </a:extLst>
            </p:cNvPr>
            <p:cNvSpPr/>
            <p:nvPr/>
          </p:nvSpPr>
          <p:spPr>
            <a:xfrm>
              <a:off x="6534014" y="2023957"/>
              <a:ext cx="463568" cy="436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442FB0A4-66FB-465E-A532-A64D4B726568}"/>
                </a:ext>
              </a:extLst>
            </p:cNvPr>
            <p:cNvSpPr/>
            <p:nvPr/>
          </p:nvSpPr>
          <p:spPr>
            <a:xfrm>
              <a:off x="6580789" y="2175684"/>
              <a:ext cx="382292" cy="213722"/>
            </a:xfrm>
            <a:prstGeom prst="round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40" name="Group 739">
              <a:extLst>
                <a:ext uri="{FF2B5EF4-FFF2-40B4-BE49-F238E27FC236}">
                  <a16:creationId xmlns:a16="http://schemas.microsoft.com/office/drawing/2014/main" id="{F1B8788A-6D1D-4F39-9D68-00C0798A9769}"/>
                </a:ext>
              </a:extLst>
            </p:cNvPr>
            <p:cNvGrpSpPr/>
            <p:nvPr/>
          </p:nvGrpSpPr>
          <p:grpSpPr>
            <a:xfrm>
              <a:off x="6442860" y="1856989"/>
              <a:ext cx="689333" cy="648081"/>
              <a:chOff x="6317965" y="1269299"/>
              <a:chExt cx="689333" cy="648081"/>
            </a:xfrm>
          </p:grpSpPr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CD98A63C-D9CE-41AF-B166-C168A06A6E3A}"/>
                  </a:ext>
                </a:extLst>
              </p:cNvPr>
              <p:cNvSpPr txBox="1"/>
              <p:nvPr/>
            </p:nvSpPr>
            <p:spPr>
              <a:xfrm>
                <a:off x="6392537" y="1269299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EDFB59CC-052D-4FC5-BF1E-164049E062FC}"/>
                  </a:ext>
                </a:extLst>
              </p:cNvPr>
              <p:cNvSpPr txBox="1"/>
              <p:nvPr/>
            </p:nvSpPr>
            <p:spPr>
              <a:xfrm>
                <a:off x="6317965" y="1474182"/>
                <a:ext cx="689333" cy="4431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BIG-IQ</a:t>
                </a:r>
              </a:p>
            </p:txBody>
          </p:sp>
        </p:grpSp>
        <p:sp>
          <p:nvSpPr>
            <p:cNvPr id="744" name="Rectangle: Rounded Corners 743">
              <a:extLst>
                <a:ext uri="{FF2B5EF4-FFF2-40B4-BE49-F238E27FC236}">
                  <a16:creationId xmlns:a16="http://schemas.microsoft.com/office/drawing/2014/main" id="{86498674-8385-4D98-9BCC-75D2607A57DA}"/>
                </a:ext>
              </a:extLst>
            </p:cNvPr>
            <p:cNvSpPr/>
            <p:nvPr/>
          </p:nvSpPr>
          <p:spPr>
            <a:xfrm>
              <a:off x="6517431" y="2001815"/>
              <a:ext cx="485447" cy="453605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  <a:endCxn id="280" idx="2"/>
          </p:cNvCxnSpPr>
          <p:nvPr/>
        </p:nvCxnSpPr>
        <p:spPr>
          <a:xfrm flipH="1" flipV="1">
            <a:off x="7955150" y="9823755"/>
            <a:ext cx="1410628" cy="102309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</p:cNvCxnSpPr>
          <p:nvPr/>
        </p:nvCxnSpPr>
        <p:spPr>
          <a:xfrm flipV="1">
            <a:off x="8484686" y="10214352"/>
            <a:ext cx="684756" cy="35063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7943843" y="10184870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77980" y="10276559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33" y="104009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3" y="1040045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4008367" y="9357321"/>
            <a:ext cx="664752" cy="165166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664480" y="10998863"/>
            <a:ext cx="2618913" cy="100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289612" y="10250210"/>
            <a:ext cx="1198466" cy="89513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5FDC2516-89FF-416B-BFF3-20E4DFC040A7}"/>
              </a:ext>
            </a:extLst>
          </p:cNvPr>
          <p:cNvSpPr txBox="1"/>
          <p:nvPr/>
        </p:nvSpPr>
        <p:spPr>
          <a:xfrm>
            <a:off x="7435155" y="10543021"/>
            <a:ext cx="689333" cy="406265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6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7954232" y="10539952"/>
            <a:ext cx="689333" cy="406265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6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832693" y="9769992"/>
            <a:ext cx="0" cy="4806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50057"/>
            <a:ext cx="1163264" cy="246221"/>
            <a:chOff x="3052527" y="461441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77565" y="461441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155488" y="8883543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93920" y="8654604"/>
            <a:ext cx="0" cy="25063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87980" y="9186870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86559" y="9246363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904709" y="8626182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207361" y="9614799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76168" y="9815749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86834" y="9810193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65849" y="9652438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67516" y="9599096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93246" y="9354966"/>
            <a:ext cx="1599456" cy="246221"/>
            <a:chOff x="9780713" y="4594763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3" y="4594763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509950" y="8705397"/>
            <a:ext cx="766445" cy="683860"/>
            <a:chOff x="9427762" y="5009053"/>
            <a:chExt cx="766445" cy="68386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60355"/>
              <a:chOff x="2575619" y="1583178"/>
              <a:chExt cx="689333" cy="660355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1734" y="9928966"/>
            <a:ext cx="348990" cy="298699"/>
          </a:xfrm>
          <a:prstGeom prst="rect">
            <a:avLst/>
          </a:prstGeom>
        </p:spPr>
      </p:pic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74806" y="10331385"/>
            <a:ext cx="0" cy="8871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74" y="8659682"/>
            <a:ext cx="324371" cy="3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127</Words>
  <Application>Microsoft Macintosh PowerPoint</Application>
  <PresentationFormat>Custom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97</cp:revision>
  <dcterms:created xsi:type="dcterms:W3CDTF">2018-08-21T22:21:51Z</dcterms:created>
  <dcterms:modified xsi:type="dcterms:W3CDTF">2019-08-20T18:42:43Z</dcterms:modified>
</cp:coreProperties>
</file>