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58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32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089217" y="308690"/>
            <a:ext cx="778935" cy="24622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 b="0">
                <a:solidFill>
                  <a:srgbClr val="58A61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280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09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88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05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24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70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8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37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1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3D7A-F9CA-4D14-843A-16289A27FEB2}" type="datetimeFigureOut">
              <a:rPr lang="en-AU" smtClean="0"/>
              <a:t>7/07/2016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1F48-4C94-4323-88B5-7DE4D716AE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4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4223792" y="980728"/>
            <a:ext cx="0" cy="417646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5663952" y="980728"/>
            <a:ext cx="0" cy="417646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4223792" y="1340768"/>
            <a:ext cx="1440160" cy="0"/>
          </a:xfrm>
          <a:prstGeom prst="straightConnector1">
            <a:avLst/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168008" y="1340768"/>
            <a:ext cx="1440160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663952" y="1916832"/>
            <a:ext cx="1944216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159896" y="2492896"/>
            <a:ext cx="2448272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223792" y="3068960"/>
            <a:ext cx="3384376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791744" y="3645024"/>
            <a:ext cx="3816424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91744" y="4221088"/>
            <a:ext cx="1872208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223792" y="4797152"/>
            <a:ext cx="1440160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799856" y="83671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76044" y="83547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47528" y="1033572"/>
            <a:ext cx="1655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47528" y="1609636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Meets(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47528" y="2185700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Overlaps(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47528" y="2761764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47528" y="3331420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47528" y="391389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Finishes(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47528" y="448995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0177" y="103357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80176" y="160963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MetBy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80177" y="2185700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OverlappedBy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80176" y="2761764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StartedBy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80176" y="3331420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80176" y="3913892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FinishedBy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80176" y="448995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Equals (</a:t>
            </a:r>
            <a:r>
              <a:rPr lang="en-AU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AU" sz="28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47529" y="188640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22197" y="188640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val="41295223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Cox, Simon (L&amp;W, Highett)</dc:creator>
  <cp:lastModifiedBy>Cox, Simon (L&amp;W, Highett)</cp:lastModifiedBy>
  <cp:revision>2</cp:revision>
  <dcterms:created xsi:type="dcterms:W3CDTF">2016-07-07T03:49:50Z</dcterms:created>
  <dcterms:modified xsi:type="dcterms:W3CDTF">2016-07-07T03:51:33Z</dcterms:modified>
</cp:coreProperties>
</file>