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smtClean="0">
                <a:solidFill>
                  <a:schemeClr val="accent1">
                    <a:lumMod val="75000"/>
                  </a:schemeClr>
                </a:solidFill>
                <a:latin typeface="Arial" pitchFamily="34" charset="0"/>
                <a:cs typeface="Arial" pitchFamily="34" charset="0"/>
              </a:rPr>
              <a:t>                 </a:t>
            </a:r>
            <a:r>
              <a:rPr lang="en-US" sz="2000" b="1" smtClean="0">
                <a:solidFill>
                  <a:schemeClr val="accent1">
                    <a:lumMod val="75000"/>
                  </a:schemeClr>
                </a:solidFill>
                <a:latin typeface="Arial" pitchFamily="34" charset="0"/>
                <a:cs typeface="Arial" pitchFamily="34" charset="0"/>
              </a:rPr>
              <a:t>ADITHYA R</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3</a:t>
            </a:r>
            <a:r>
              <a:rPr lang="en-US" sz="2000" b="1" baseline="30000" dirty="0" smtClean="0">
                <a:solidFill>
                  <a:schemeClr val="accent1">
                    <a:lumMod val="75000"/>
                  </a:schemeClr>
                </a:solidFill>
                <a:latin typeface="Arial" pitchFamily="34" charset="0"/>
                <a:cs typeface="Arial" pitchFamily="34" charset="0"/>
              </a:rPr>
              <a:t>rd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B.Tech</a:t>
            </a:r>
            <a:r>
              <a:rPr lang="en-US" sz="2000" b="1" dirty="0" smtClean="0">
                <a:solidFill>
                  <a:schemeClr val="accent1">
                    <a:lumMod val="75000"/>
                  </a:schemeClr>
                </a:solidFill>
                <a:latin typeface="Arial" pitchFamily="34" charset="0"/>
                <a:cs typeface="Arial" pitchFamily="34" charset="0"/>
              </a:rPr>
              <a:t>-IT</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Mookambigai</a:t>
            </a:r>
            <a:r>
              <a:rPr lang="en-US" sz="2000" b="1" dirty="0" smtClean="0">
                <a:solidFill>
                  <a:schemeClr val="accent1">
                    <a:lumMod val="75000"/>
                  </a:schemeClr>
                </a:solidFill>
                <a:latin typeface="Arial" pitchFamily="34" charset="0"/>
                <a:cs typeface="Arial" pitchFamily="34" charset="0"/>
              </a:rPr>
              <a:t> college </a:t>
            </a:r>
            <a:r>
              <a:rPr lang="en-US" sz="2000" b="1" dirty="0" err="1" smtClean="0">
                <a:solidFill>
                  <a:schemeClr val="accent1">
                    <a:lumMod val="75000"/>
                  </a:schemeClr>
                </a:solidFill>
                <a:latin typeface="Arial" pitchFamily="34" charset="0"/>
                <a:cs typeface="Arial" pitchFamily="34" charset="0"/>
              </a:rPr>
              <a:t>ofengineering</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2024-04-25T06:19:56Z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