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E57FE5-4B89-E455-4D6B-ADA12D619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012DB0D-B635-8A29-6E06-53C4CDC86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0B1DB6-C8E4-B98F-3EC4-FA587094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6F29E5-4D5E-D395-57CF-81681FFE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06CD33A-DCBA-BD5A-9E42-073248B4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498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23EF09-B4CF-0DCE-BA9E-898A17A3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A5339D1-5B84-7D75-F0DE-A70837B9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7FE9CE-C42D-8B12-EED4-746135C5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DE897A-8909-5446-2F3F-FE16805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C0382B-BF10-1B55-E594-DC19FD0F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636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9882E01-8DD0-E2DE-0C32-8B81B1965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D4BC012-D3EE-4D98-0D7D-A201682AB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F48B77-916E-0557-7CE2-A70B98A9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ADE7E0-4ABB-0730-CB85-75B21CD4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514D0A-E852-246C-20CC-58165D2C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274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1B567-52E9-191E-D213-2498A340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3005D0-67FE-E320-6FD1-C3F0ED1C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50C386-9FFF-0693-D14A-CE9ABA81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C2DF5D-25AE-C69A-ED16-438BB08C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A437C5-F4E4-70CF-84C5-335FF9DA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B84A41-F611-02D9-3438-6F32E00E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A478FC3-8DE0-723D-FFFA-5BC743179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C075700-F0E4-5AF5-E730-084C34DE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9AC86E-FDCB-9891-DB87-16E98E8E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7253C4-1B53-7F54-B6E3-1A87E06F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10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772262-D073-E4AB-7BAD-C6B0AE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9174C6-7275-586F-4438-521C9106E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FEEB820-733C-8390-571E-B571B92F3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65E8C8E-2F9D-BD58-DACF-E30CF3CE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A3EA16D-10AF-5FEF-3FBE-08CD0CBC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A386B22-A830-339C-9C38-F23F46D0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762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01B5BA-A2CA-637C-EE74-20D6130F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CCA5323-EEAD-7DE9-C3E8-6E7DDD4C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F5D818A-1774-A88C-7A19-ABDB41A22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4DDF6F-464D-69ED-329D-D18599BFB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393D436-8067-B4BB-E7AB-E980B4DA7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341CB08-346E-B044-0B3B-5CAEF5D9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245ADAC-4AB0-2878-4C93-49A61C8F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AD0F15C-E721-EAD5-330E-7A4E5971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87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238F69-F01A-F862-C5E6-22DCC430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29CE198-622B-8023-EFB3-5F134449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1556E2A-5805-D369-DD57-67085C8B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7AA5604-5DDD-308D-E4D9-75AFD185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367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EE63C7A-E616-3C28-4C2D-E9C2F42E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2609D-1359-19B2-082D-07BFDD7F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411897C-0465-C457-0837-84CBA50D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58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D166B0-465F-4824-B7A8-E6DE5955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1AE6F5-0C0F-898C-1263-254B2449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F952F8B-0AE1-0959-688F-E00187A14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F1641D9-79F4-5178-564F-8F4FFA19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9295E1-AB1A-7531-4CA3-6265DF25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CE38D6-55C1-5C46-804B-B0E2D69F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898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DC3F33-7715-74CF-518C-F1E5911A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DBAE26D-72BD-C7C8-5416-C0B94D3AC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44CC9AF-D68F-DFE2-448D-DC06EEF3D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3535367-C124-70C0-8915-76DAE792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6993DDC-6500-0F4A-A8B3-8A86FC47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09D695C-1C22-7936-E357-DDDAF2E5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363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A2ECBF5-FBE4-DDED-B610-00720116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E9971A6-A058-2A96-B32D-B0EE1258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50D504-0325-9AF9-6296-732859CDD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98AE-640F-4169-9AAE-C4749472E737}" type="datetimeFigureOut">
              <a:rPr lang="he-IL" smtClean="0"/>
              <a:t>כ"א/סיון/תשפ"ג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C0F3AF-4899-FA34-DD4C-8BCA09949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C9DC18-0199-5692-CF91-E5F782491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0130-BE7A-428E-9C79-56FDC35644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13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B299F9C-1A70-79A5-0899-72877236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237" y="1459346"/>
            <a:ext cx="932661" cy="974365"/>
          </a:xfrm>
          <a:prstGeom prst="rect">
            <a:avLst/>
          </a:prstGeom>
        </p:spPr>
      </p:pic>
      <p:pic>
        <p:nvPicPr>
          <p:cNvPr id="1026" name="Picture 2" descr="HTCC-AB02S(Class C OTAA) | Device Repository for LoRaWAN">
            <a:extLst>
              <a:ext uri="{FF2B5EF4-FFF2-40B4-BE49-F238E27FC236}">
                <a16:creationId xmlns:a16="http://schemas.microsoft.com/office/drawing/2014/main" id="{8786A0AE-DB0D-8052-C9CD-CFCCF0B08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357" y="3165871"/>
            <a:ext cx="1258419" cy="12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CC-AB02S(Class C OTAA) | Device Repository for LoRaWAN">
            <a:extLst>
              <a:ext uri="{FF2B5EF4-FFF2-40B4-BE49-F238E27FC236}">
                <a16:creationId xmlns:a16="http://schemas.microsoft.com/office/drawing/2014/main" id="{9807884E-3F43-EDC2-2CB9-29A3649AB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86" y="3305139"/>
            <a:ext cx="1427127" cy="142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uide to Choosing a Ground Control Station | Unmanned Systems Technology">
            <a:extLst>
              <a:ext uri="{FF2B5EF4-FFF2-40B4-BE49-F238E27FC236}">
                <a16:creationId xmlns:a16="http://schemas.microsoft.com/office/drawing/2014/main" id="{FBA1ACFC-177F-0B49-250C-B8144FC9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15" y="1371474"/>
            <a:ext cx="3058140" cy="21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קשת 7">
            <a:extLst>
              <a:ext uri="{FF2B5EF4-FFF2-40B4-BE49-F238E27FC236}">
                <a16:creationId xmlns:a16="http://schemas.microsoft.com/office/drawing/2014/main" id="{42BD6D8E-324E-79CB-4270-3B86CA34549E}"/>
              </a:ext>
            </a:extLst>
          </p:cNvPr>
          <p:cNvSpPr/>
          <p:nvPr/>
        </p:nvSpPr>
        <p:spPr>
          <a:xfrm rot="2399070">
            <a:off x="1862679" y="3780929"/>
            <a:ext cx="642412" cy="708893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קשת 8">
            <a:extLst>
              <a:ext uri="{FF2B5EF4-FFF2-40B4-BE49-F238E27FC236}">
                <a16:creationId xmlns:a16="http://schemas.microsoft.com/office/drawing/2014/main" id="{DB03BE10-0899-1354-6428-D117CEA02918}"/>
              </a:ext>
            </a:extLst>
          </p:cNvPr>
          <p:cNvSpPr/>
          <p:nvPr/>
        </p:nvSpPr>
        <p:spPr>
          <a:xfrm rot="2399070">
            <a:off x="1114941" y="3326699"/>
            <a:ext cx="1427127" cy="1574816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קשת 9">
            <a:extLst>
              <a:ext uri="{FF2B5EF4-FFF2-40B4-BE49-F238E27FC236}">
                <a16:creationId xmlns:a16="http://schemas.microsoft.com/office/drawing/2014/main" id="{0839F20D-4099-485A-6FCB-039B80CEF641}"/>
              </a:ext>
            </a:extLst>
          </p:cNvPr>
          <p:cNvSpPr/>
          <p:nvPr/>
        </p:nvSpPr>
        <p:spPr>
          <a:xfrm rot="2399070">
            <a:off x="1554694" y="3604578"/>
            <a:ext cx="962034" cy="1061592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498588E-0477-6DC2-C2E1-2009EAF44D38}"/>
              </a:ext>
            </a:extLst>
          </p:cNvPr>
          <p:cNvSpPr txBox="1"/>
          <p:nvPr/>
        </p:nvSpPr>
        <p:spPr>
          <a:xfrm>
            <a:off x="2881223" y="4494454"/>
            <a:ext cx="11225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MSG: </a:t>
            </a:r>
            <a:r>
              <a:rPr lang="en-US" b="1" dirty="0" err="1"/>
              <a:t>cpu</a:t>
            </a:r>
            <a:endParaRPr lang="he-IL" b="1" dirty="0"/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39865B06-F4CA-219C-C20F-73F5E9C5E644}"/>
              </a:ext>
            </a:extLst>
          </p:cNvPr>
          <p:cNvSpPr/>
          <p:nvPr/>
        </p:nvSpPr>
        <p:spPr>
          <a:xfrm>
            <a:off x="9237242" y="2326472"/>
            <a:ext cx="214478" cy="2144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99CF9BFD-7DBD-A6C3-9C2F-E6EAC583B166}"/>
              </a:ext>
            </a:extLst>
          </p:cNvPr>
          <p:cNvSpPr/>
          <p:nvPr/>
        </p:nvSpPr>
        <p:spPr>
          <a:xfrm>
            <a:off x="9237242" y="2636141"/>
            <a:ext cx="214478" cy="2144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160CE55-6903-F591-5BAB-F3990C96CF71}"/>
              </a:ext>
            </a:extLst>
          </p:cNvPr>
          <p:cNvSpPr txBox="1"/>
          <p:nvPr/>
        </p:nvSpPr>
        <p:spPr>
          <a:xfrm>
            <a:off x="7875036" y="2230016"/>
            <a:ext cx="12129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Nanopi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ON</a:t>
            </a:r>
            <a:endParaRPr lang="he-IL" dirty="0">
              <a:solidFill>
                <a:schemeClr val="accent6"/>
              </a:solidFill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C99DD94F-4B3A-F375-1CAC-D21575CEC72A}"/>
              </a:ext>
            </a:extLst>
          </p:cNvPr>
          <p:cNvSpPr txBox="1"/>
          <p:nvPr/>
        </p:nvSpPr>
        <p:spPr>
          <a:xfrm>
            <a:off x="7805057" y="2558714"/>
            <a:ext cx="13529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Nanopi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OFF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65AD0B2-22CD-125D-B6E0-ECB3B141CEA4}"/>
              </a:ext>
            </a:extLst>
          </p:cNvPr>
          <p:cNvSpPr txBox="1"/>
          <p:nvPr/>
        </p:nvSpPr>
        <p:spPr>
          <a:xfrm>
            <a:off x="10287085" y="2389331"/>
            <a:ext cx="1545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cpu</a:t>
            </a:r>
            <a:r>
              <a:rPr lang="en-US" dirty="0"/>
              <a:t> temp: 37c</a:t>
            </a:r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CE9B642-7079-9139-DD06-B0B52F1E14AB}"/>
              </a:ext>
            </a:extLst>
          </p:cNvPr>
          <p:cNvSpPr txBox="1"/>
          <p:nvPr/>
        </p:nvSpPr>
        <p:spPr>
          <a:xfrm>
            <a:off x="1104181" y="994332"/>
            <a:ext cx="17770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Ground Station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AAD2037A-CE8E-4743-E5CF-FD36210C6839}"/>
              </a:ext>
            </a:extLst>
          </p:cNvPr>
          <p:cNvSpPr txBox="1"/>
          <p:nvPr/>
        </p:nvSpPr>
        <p:spPr>
          <a:xfrm>
            <a:off x="733894" y="4525326"/>
            <a:ext cx="17770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Cube Cell Sender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3E7A5367-B347-BEFF-198D-1B29D61C4526}"/>
              </a:ext>
            </a:extLst>
          </p:cNvPr>
          <p:cNvSpPr txBox="1"/>
          <p:nvPr/>
        </p:nvSpPr>
        <p:spPr>
          <a:xfrm>
            <a:off x="8305800" y="3429000"/>
            <a:ext cx="19643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Cube Cell Receiver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8A4FC414-08EB-C757-90FA-5D6DA58AFBE5}"/>
              </a:ext>
            </a:extLst>
          </p:cNvPr>
          <p:cNvSpPr txBox="1"/>
          <p:nvPr/>
        </p:nvSpPr>
        <p:spPr>
          <a:xfrm>
            <a:off x="10506235" y="997300"/>
            <a:ext cx="9326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Nanopi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" name="תרשים זרימה: תהליך חלופי 1">
            <a:extLst>
              <a:ext uri="{FF2B5EF4-FFF2-40B4-BE49-F238E27FC236}">
                <a16:creationId xmlns:a16="http://schemas.microsoft.com/office/drawing/2014/main" id="{70A27C92-6EBE-1F71-4937-4326569F4698}"/>
              </a:ext>
            </a:extLst>
          </p:cNvPr>
          <p:cNvSpPr/>
          <p:nvPr/>
        </p:nvSpPr>
        <p:spPr>
          <a:xfrm>
            <a:off x="7805057" y="905774"/>
            <a:ext cx="4027628" cy="3707586"/>
          </a:xfrm>
          <a:prstGeom prst="flowChartAlternate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BFFA2D6-6E5F-93C4-71DA-6AFB9CBB91D9}"/>
              </a:ext>
            </a:extLst>
          </p:cNvPr>
          <p:cNvSpPr txBox="1"/>
          <p:nvPr/>
        </p:nvSpPr>
        <p:spPr>
          <a:xfrm>
            <a:off x="8027935" y="544702"/>
            <a:ext cx="11300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Satellite 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603BF18-A453-7E46-FC4A-608917A13D86}"/>
              </a:ext>
            </a:extLst>
          </p:cNvPr>
          <p:cNvSpPr txBox="1"/>
          <p:nvPr/>
        </p:nvSpPr>
        <p:spPr>
          <a:xfrm>
            <a:off x="4386944" y="3165871"/>
            <a:ext cx="21597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LoRa 2.4Ghz Signals</a:t>
            </a:r>
            <a:endParaRPr lang="he-IL" dirty="0">
              <a:solidFill>
                <a:schemeClr val="accent6"/>
              </a:solidFill>
            </a:endParaRPr>
          </a:p>
        </p:txBody>
      </p:sp>
      <p:sp>
        <p:nvSpPr>
          <p:cNvPr id="7" name="קשת 6">
            <a:extLst>
              <a:ext uri="{FF2B5EF4-FFF2-40B4-BE49-F238E27FC236}">
                <a16:creationId xmlns:a16="http://schemas.microsoft.com/office/drawing/2014/main" id="{7C792B29-2380-7F6C-BAFD-06820A2A213D}"/>
              </a:ext>
            </a:extLst>
          </p:cNvPr>
          <p:cNvSpPr/>
          <p:nvPr/>
        </p:nvSpPr>
        <p:spPr>
          <a:xfrm rot="13223691">
            <a:off x="10185029" y="3575508"/>
            <a:ext cx="642412" cy="708893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קשת 11">
            <a:extLst>
              <a:ext uri="{FF2B5EF4-FFF2-40B4-BE49-F238E27FC236}">
                <a16:creationId xmlns:a16="http://schemas.microsoft.com/office/drawing/2014/main" id="{FDE8FD5B-4199-D7D5-5666-A73548E07902}"/>
              </a:ext>
            </a:extLst>
          </p:cNvPr>
          <p:cNvSpPr/>
          <p:nvPr/>
        </p:nvSpPr>
        <p:spPr>
          <a:xfrm rot="13223691">
            <a:off x="9437291" y="3121278"/>
            <a:ext cx="1427127" cy="1574816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קשת 21">
            <a:extLst>
              <a:ext uri="{FF2B5EF4-FFF2-40B4-BE49-F238E27FC236}">
                <a16:creationId xmlns:a16="http://schemas.microsoft.com/office/drawing/2014/main" id="{B5EAE230-9A69-5E13-B40E-1A9857969EED}"/>
              </a:ext>
            </a:extLst>
          </p:cNvPr>
          <p:cNvSpPr/>
          <p:nvPr/>
        </p:nvSpPr>
        <p:spPr>
          <a:xfrm rot="13223691">
            <a:off x="9877044" y="3399157"/>
            <a:ext cx="962034" cy="1061592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A22394A0-4C87-C75C-8892-8747CFBD449B}"/>
              </a:ext>
            </a:extLst>
          </p:cNvPr>
          <p:cNvCxnSpPr/>
          <p:nvPr/>
        </p:nvCxnSpPr>
        <p:spPr>
          <a:xfrm>
            <a:off x="3544711" y="4041422"/>
            <a:ext cx="3815645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בועת מחשבה: ענן 25">
            <a:extLst>
              <a:ext uri="{FF2B5EF4-FFF2-40B4-BE49-F238E27FC236}">
                <a16:creationId xmlns:a16="http://schemas.microsoft.com/office/drawing/2014/main" id="{DF1E30DE-C134-7D55-7204-47BAF013559E}"/>
              </a:ext>
            </a:extLst>
          </p:cNvPr>
          <p:cNvSpPr/>
          <p:nvPr/>
        </p:nvSpPr>
        <p:spPr>
          <a:xfrm>
            <a:off x="3134881" y="522739"/>
            <a:ext cx="2724052" cy="1300474"/>
          </a:xfrm>
          <a:prstGeom prst="cloudCallout">
            <a:avLst>
              <a:gd name="adj1" fmla="val -65777"/>
              <a:gd name="adj2" fmla="val 68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Message Received: </a:t>
            </a:r>
          </a:p>
          <a:p>
            <a:pPr algn="ctr"/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cpu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temp: 37c</a:t>
            </a:r>
            <a:endParaRPr lang="he-I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מחבר: מרפקי 27">
            <a:extLst>
              <a:ext uri="{FF2B5EF4-FFF2-40B4-BE49-F238E27FC236}">
                <a16:creationId xmlns:a16="http://schemas.microsoft.com/office/drawing/2014/main" id="{98266A13-FBEE-93E8-9CE8-0545487130BB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>
            <a:off x="739278" y="3047971"/>
            <a:ext cx="1260040" cy="681424"/>
          </a:xfrm>
          <a:prstGeom prst="bentConnector4">
            <a:avLst>
              <a:gd name="adj1" fmla="val 45875"/>
              <a:gd name="adj2" fmla="val 133547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רפקי 32">
            <a:extLst>
              <a:ext uri="{FF2B5EF4-FFF2-40B4-BE49-F238E27FC236}">
                <a16:creationId xmlns:a16="http://schemas.microsoft.com/office/drawing/2014/main" id="{2BABE5D1-952B-7933-A52F-76BACD87D8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961739" y="2706511"/>
            <a:ext cx="2104672" cy="565150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: מרפקי 34">
            <a:extLst>
              <a:ext uri="{FF2B5EF4-FFF2-40B4-BE49-F238E27FC236}">
                <a16:creationId xmlns:a16="http://schemas.microsoft.com/office/drawing/2014/main" id="{D027E9F0-9A42-09A9-5829-A1CD6608AA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57002" y="2831924"/>
            <a:ext cx="1834797" cy="584200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8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022E-16 L 0.6362 -0.0189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10" y="-94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7.40741E-7 L 0.6375 -0.02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75" y="-14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54167E-6 7.40741E-7 L 0.62539 -0.0247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63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61419 -0.0539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03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419 -0.05394 L 0.61693 -0.2976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-0.56224 0.0078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12" y="39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3.33333E-6 L -0.603 0.0155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56" y="76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5E-6 3.33333E-6 L -0.62539 0.02129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6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900"/>
                            </p:stCondLst>
                            <p:childTnLst>
                              <p:par>
                                <p:cTn id="9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68 0.25301 L -0.62487 0.30695 " pathEditMode="relative" rAng="0" ptsTypes="AA">
                                      <p:cBhvr>
                                        <p:cTn id="108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1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87 0.30695 L -0.60742 -0.0268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" y="-1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/>
      <p:bldP spid="11" grpId="1"/>
      <p:bldP spid="11" grpId="2"/>
      <p:bldP spid="11" grpId="3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17" grpId="0"/>
      <p:bldP spid="17" grpId="1"/>
      <p:bldP spid="17" grpId="2"/>
      <p:bldP spid="17" grpId="3"/>
      <p:bldP spid="17" grpId="4"/>
      <p:bldP spid="7" grpId="0" animBg="1"/>
      <p:bldP spid="7" grpId="1" animBg="1"/>
      <p:bldP spid="7" grpId="2" animBg="1"/>
      <p:bldP spid="12" grpId="0" animBg="1"/>
      <p:bldP spid="12" grpId="1" animBg="1"/>
      <p:bldP spid="12" grpId="2" animBg="1"/>
      <p:bldP spid="22" grpId="0" animBg="1"/>
      <p:bldP spid="22" grpId="1" animBg="1"/>
      <p:bldP spid="22" grpId="2" animBg="1"/>
      <p:bldP spid="26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31</Words>
  <Application>Microsoft Office PowerPoint</Application>
  <PresentationFormat>מסך רחב</PresentationFormat>
  <Paragraphs>12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טארק חוסין</dc:creator>
  <cp:lastModifiedBy>טארק חוסין</cp:lastModifiedBy>
  <cp:revision>6</cp:revision>
  <dcterms:created xsi:type="dcterms:W3CDTF">2023-06-10T12:36:17Z</dcterms:created>
  <dcterms:modified xsi:type="dcterms:W3CDTF">2023-06-10T14:48:53Z</dcterms:modified>
</cp:coreProperties>
</file>