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69" r:id="rId4"/>
    <p:sldId id="263" r:id="rId5"/>
    <p:sldId id="261" r:id="rId6"/>
    <p:sldId id="262" r:id="rId7"/>
    <p:sldId id="260" r:id="rId8"/>
    <p:sldId id="271" r:id="rId9"/>
    <p:sldId id="266" r:id="rId10"/>
    <p:sldId id="267" r:id="rId11"/>
    <p:sldId id="268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0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79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69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7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54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172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02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36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661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64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4DD0CA-CA33-48D6-9B3B-3F9DE74E0F57}" type="datetimeFigureOut">
              <a:rPr lang="he-IL" smtClean="0"/>
              <a:t>א'/אדר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70AB43-3F91-49B1-AA50-7C23351D325D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83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 descr="תמונה שמכילה ירוק, לייזר, חוץ, סצינה&#10;&#10;התיאור נוצר באופן אוטומטי">
            <a:extLst>
              <a:ext uri="{FF2B5EF4-FFF2-40B4-BE49-F238E27FC236}">
                <a16:creationId xmlns:a16="http://schemas.microsoft.com/office/drawing/2014/main" id="{386D9C68-5645-40DE-9DDE-91FE01A50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r="-1" b="6990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36621D0-33F0-4706-A0A5-25D01D01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 PROJECT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B2CF36-2DB8-482F-95B3-1B1B5676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979196"/>
            <a:ext cx="9113580" cy="396483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FFFFFF"/>
                </a:solidFill>
              </a:rPr>
              <a:t>מגישים : טארק חוסין , וסאם קבהא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6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2F843D-1AC9-4D5F-8DC0-E8891BB6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State machine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43FE1DB-9A72-472A-BA40-C0C644AF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24" y="1427583"/>
            <a:ext cx="7016294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A7696-85DD-4ED5-9FB0-BC07FEE9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4292F"/>
                </a:solidFill>
                <a:effectLst/>
                <a:latin typeface="-apple-system"/>
              </a:rPr>
              <a:t>Congestion control slow start</a:t>
            </a:r>
            <a:endParaRPr lang="he-IL" sz="36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9BA13FF-1E71-4BA2-BC95-C82563604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52" y="1409263"/>
            <a:ext cx="7295974" cy="5173316"/>
          </a:xfrm>
        </p:spPr>
      </p:pic>
    </p:spTree>
    <p:extLst>
      <p:ext uri="{BB962C8B-B14F-4D97-AF65-F5344CB8AC3E}">
        <p14:creationId xmlns:p14="http://schemas.microsoft.com/office/powerpoint/2010/main" val="21083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14558A-BDD4-4D5B-856F-407F6A7A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How To Run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366CC5-8509-435F-AC64-5B5E53B8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6601"/>
            <a:ext cx="10178322" cy="3593591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From the terminal : </a:t>
            </a:r>
          </a:p>
          <a:p>
            <a:pPr algn="l" rtl="0"/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lvl="1" algn="l" rtl="0"/>
            <a:r>
              <a:rPr lang="en-US" dirty="0">
                <a:solidFill>
                  <a:srgbClr val="24292F"/>
                </a:solidFill>
                <a:latin typeface="ui-monospace"/>
              </a:rPr>
              <a:t>Make sure to install PyQt5 python package </a:t>
            </a:r>
          </a:p>
          <a:p>
            <a:pPr lvl="2" algn="l" rtl="0"/>
            <a:r>
              <a:rPr lang="en-US" dirty="0">
                <a:solidFill>
                  <a:srgbClr val="24292F"/>
                </a:solidFill>
                <a:latin typeface="ui-monospace"/>
              </a:rPr>
              <a:t>Pip install PyQt5</a:t>
            </a:r>
          </a:p>
          <a:p>
            <a:pPr algn="l" rtl="0"/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First run the server then the client</a:t>
            </a:r>
          </a:p>
          <a:p>
            <a:pPr algn="l" rtl="0"/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lvl="3" algn="l" rtl="0"/>
            <a:r>
              <a:rPr lang="en-US" dirty="0"/>
              <a:t>python client.py</a:t>
            </a:r>
          </a:p>
          <a:p>
            <a:pPr lvl="3" algn="l" rtl="0"/>
            <a:r>
              <a:rPr lang="en-US" dirty="0"/>
              <a:t>python server.py</a:t>
            </a:r>
          </a:p>
          <a:p>
            <a:pPr marL="1371600" lvl="3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8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01B51B-C85C-4451-917B-71B3119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761" y="2420909"/>
            <a:ext cx="2288477" cy="1412859"/>
          </a:xfrm>
        </p:spPr>
        <p:txBody>
          <a:bodyPr>
            <a:normAutofit/>
          </a:bodyPr>
          <a:lstStyle/>
          <a:p>
            <a:r>
              <a:rPr lang="en-US" sz="9600" dirty="0"/>
              <a:t>END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153973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7BABD-7346-4576-A2F8-61BCB9DB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Project Overview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A7AD82-9C7D-4E10-8DA2-4A1F4C55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Chat app with client and server ,That supports downloading files from server using a custom Reliable UDP , Implementing some of RDT concepts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transfer was accomplished using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json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format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36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A8730-C9CC-41A1-A1B2-61D0259C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Gui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&amp; overall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functionalty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CE0CA1-68B1-41A1-B273-B9FEFF9B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03" y="1782661"/>
            <a:ext cx="10178322" cy="3980575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/ Disconnect from the server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Send Private / Public messages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 server files list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 online users (over TCP)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Download files from the server (over Reliable UDP)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Updating online users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Download progress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Pause download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Select user to send private message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53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99C7A75-50D7-4101-BD9A-98A777C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43" y="1068755"/>
            <a:ext cx="6273998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7200" b="1" dirty="0">
                <a:solidFill>
                  <a:schemeClr val="tx1"/>
                </a:solidFill>
                <a:latin typeface="-apple-system"/>
              </a:rPr>
              <a:t>THE APP IN ACTION</a:t>
            </a:r>
            <a:endParaRPr lang="en-US" sz="7200" spc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Connecting ,</a:t>
            </a:r>
            <a:br>
              <a:rPr lang="en-US" sz="1900" dirty="0">
                <a:solidFill>
                  <a:schemeClr val="accent1"/>
                </a:solidFill>
              </a:rPr>
            </a:br>
            <a:r>
              <a:rPr lang="en-US" sz="1900" dirty="0">
                <a:solidFill>
                  <a:schemeClr val="accent1"/>
                </a:solidFill>
              </a:rPr>
              <a:t>sending messages , downloading</a:t>
            </a:r>
            <a:br>
              <a:rPr lang="he-IL" sz="1900" dirty="0">
                <a:solidFill>
                  <a:schemeClr val="accent1"/>
                </a:solidFill>
              </a:rPr>
            </a:br>
            <a:endParaRPr lang="he-IL" sz="19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FIRST,  WE CONNECT  TO THE SERVER .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GO TO CHAT ROOM TAB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SEND PUBLIC MESSAGES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DOWNLOAD FILE 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PAUSE DOWNLOAD</a:t>
            </a:r>
          </a:p>
          <a:p>
            <a:pPr algn="l" rtl="0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CONTINUE DOWNLOAD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66E67F8-246B-4F5F-A824-B7ABA9425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1" y="1056132"/>
            <a:ext cx="7022406" cy="45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Private messages </a:t>
            </a:r>
            <a:br>
              <a:rPr lang="en-US" sz="1900" dirty="0">
                <a:solidFill>
                  <a:schemeClr val="accent1"/>
                </a:solidFill>
              </a:rPr>
            </a:br>
            <a:r>
              <a:rPr lang="en-US" sz="1900" dirty="0">
                <a:solidFill>
                  <a:schemeClr val="accent1"/>
                </a:solidFill>
              </a:rPr>
              <a:t>emojis</a:t>
            </a:r>
            <a:endParaRPr lang="he-IL" sz="19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>
                <a:solidFill>
                  <a:srgbClr val="FFFFFF"/>
                </a:solidFill>
              </a:rPr>
              <a:t>WHEN SENDING PRIVATE MESSAGE  WE NEED TO SELECT  THE DESIERD PERSON NAME FROM THE DROP BOX </a:t>
            </a:r>
          </a:p>
          <a:p>
            <a:pPr algn="l" rtl="0"/>
            <a:r>
              <a:rPr lang="en-US" sz="1600" dirty="0">
                <a:solidFill>
                  <a:srgbClr val="FFFFFF"/>
                </a:solidFill>
              </a:rPr>
              <a:t>ADDITIONATLY  THERE IS A DROP BOX FOR ADDING AN EMOJI TO THE END OF  THE MESSAGE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13F091D-801E-4B4F-A417-599E7E897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8" y="1160153"/>
            <a:ext cx="7134174" cy="48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9173D0F-CB17-47EA-A426-B1286FA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disconnecting</a:t>
            </a:r>
            <a:endParaRPr lang="he-IL" sz="1900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0F72DD2-238A-4B79-9757-BF57D321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5" y="1264298"/>
            <a:ext cx="7008118" cy="43294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A564D0-19D0-48DF-AE53-D9702D3F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>
                <a:solidFill>
                  <a:srgbClr val="FFFFFF"/>
                </a:solidFill>
              </a:rPr>
              <a:t>WHEN A USER DISCONNECT</a:t>
            </a:r>
          </a:p>
          <a:p>
            <a:pPr algn="l" rtl="0"/>
            <a:r>
              <a:rPr lang="en-US" sz="1600" dirty="0">
                <a:solidFill>
                  <a:srgbClr val="FFFFFF"/>
                </a:solidFill>
              </a:rPr>
              <a:t>HE WILL BE DELETED FROM THE SIDE WINDOW .</a:t>
            </a:r>
          </a:p>
          <a:p>
            <a:pPr algn="l" rtl="0"/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99C7A75-50D7-4101-BD9A-98A777C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43" y="1068755"/>
            <a:ext cx="6273998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7200" b="1" dirty="0">
                <a:solidFill>
                  <a:schemeClr val="tx1"/>
                </a:solidFill>
                <a:latin typeface="-apple-system"/>
              </a:rPr>
              <a:t>What has been done ,</a:t>
            </a:r>
            <a:br>
              <a:rPr lang="en-US" sz="7200" b="1" dirty="0">
                <a:solidFill>
                  <a:schemeClr val="tx1"/>
                </a:solidFill>
                <a:latin typeface="-apple-system"/>
              </a:rPr>
            </a:br>
            <a:r>
              <a:rPr lang="en-US" sz="7200" b="1" dirty="0">
                <a:solidFill>
                  <a:schemeClr val="tx1"/>
                </a:solidFill>
                <a:latin typeface="-apple-system"/>
              </a:rPr>
              <a:t>IN CODE ?</a:t>
            </a:r>
            <a:endParaRPr lang="en-US" sz="7200" spc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92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602A47-B260-4BBE-86E1-CAE6D3AB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Reliable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udp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A0D5E3-F09B-43BE-BB69-E445B7AA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68" y="1631659"/>
            <a:ext cx="10178322" cy="4475526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Go-Back-N algorithm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Congestion control , slow start 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cwnd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= 1 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ssthresh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= 8)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Flow control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Cumulative Acknowledgements and Sequence Numbers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Utilization and Window Size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Timeout event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Duplicate ACK's Event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Close connection - (FIN,FINACK)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Exponential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wegihted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moving average , (timeout RTT)</a:t>
            </a:r>
          </a:p>
          <a:p>
            <a:pPr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Error detection - check sum</a:t>
            </a:r>
          </a:p>
          <a:p>
            <a:pPr algn="l" rtl="0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1543275"/>
      </p:ext>
    </p:extLst>
  </p:cSld>
  <p:clrMapOvr>
    <a:masterClrMapping/>
  </p:clrMapOvr>
</p:sld>
</file>

<file path=ppt/theme/theme1.xml><?xml version="1.0" encoding="utf-8"?>
<a:theme xmlns:a="http://schemas.openxmlformats.org/drawingml/2006/main" name="תג">
  <a:themeElements>
    <a:clrScheme name="תג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תג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תג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תג</Template>
  <TotalTime>37</TotalTime>
  <Words>294</Words>
  <Application>Microsoft Office PowerPoint</Application>
  <PresentationFormat>מסך רחב</PresentationFormat>
  <Paragraphs>54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Gill Sans MT</vt:lpstr>
      <vt:lpstr>Impact</vt:lpstr>
      <vt:lpstr>ui-monospace</vt:lpstr>
      <vt:lpstr>תג</vt:lpstr>
      <vt:lpstr>NETWORK PROJECT</vt:lpstr>
      <vt:lpstr>Project Overview </vt:lpstr>
      <vt:lpstr>Gui &amp; overall functionalty</vt:lpstr>
      <vt:lpstr>THE APP IN ACTION</vt:lpstr>
      <vt:lpstr>Connecting , sending messages , downloading </vt:lpstr>
      <vt:lpstr>Private messages  emojis</vt:lpstr>
      <vt:lpstr>disconnecting</vt:lpstr>
      <vt:lpstr>What has been done , IN CODE ?</vt:lpstr>
      <vt:lpstr>Reliable udp</vt:lpstr>
      <vt:lpstr>State machine</vt:lpstr>
      <vt:lpstr>Congestion control slow start</vt:lpstr>
      <vt:lpstr>How To Run 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PROJECT</dc:title>
  <dc:creator>טארק חוסין</dc:creator>
  <cp:lastModifiedBy>טארק חוסין</cp:lastModifiedBy>
  <cp:revision>3</cp:revision>
  <dcterms:created xsi:type="dcterms:W3CDTF">2022-03-04T19:09:28Z</dcterms:created>
  <dcterms:modified xsi:type="dcterms:W3CDTF">2022-03-04T19:51:52Z</dcterms:modified>
</cp:coreProperties>
</file>