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8" r:id="rId1"/>
  </p:sldMasterIdLst>
  <p:sldIdLst>
    <p:sldId id="256" r:id="rId2"/>
    <p:sldId id="257" r:id="rId3"/>
    <p:sldId id="269" r:id="rId4"/>
    <p:sldId id="263" r:id="rId5"/>
    <p:sldId id="261" r:id="rId6"/>
    <p:sldId id="262" r:id="rId7"/>
    <p:sldId id="260" r:id="rId8"/>
    <p:sldId id="271" r:id="rId9"/>
    <p:sldId id="266" r:id="rId10"/>
    <p:sldId id="267" r:id="rId11"/>
    <p:sldId id="268" r:id="rId12"/>
    <p:sldId id="264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84DD0CA-CA33-48D6-9B3B-3F9DE74E0F57}" type="datetimeFigureOut">
              <a:rPr lang="he-IL" smtClean="0"/>
              <a:t>א'/אדר 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770AB43-3F91-49B1-AA50-7C23351D325D}" type="slidenum">
              <a:rPr lang="he-IL" smtClean="0"/>
              <a:t>‹#›</a:t>
            </a:fld>
            <a:endParaRPr lang="he-IL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805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D0CA-CA33-48D6-9B3B-3F9DE74E0F57}" type="datetimeFigureOut">
              <a:rPr lang="he-IL" smtClean="0"/>
              <a:t>א'/אדר 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AB43-3F91-49B1-AA50-7C23351D32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9795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D0CA-CA33-48D6-9B3B-3F9DE74E0F57}" type="datetimeFigureOut">
              <a:rPr lang="he-IL" smtClean="0"/>
              <a:t>א'/אדר 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AB43-3F91-49B1-AA50-7C23351D32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469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D0CA-CA33-48D6-9B3B-3F9DE74E0F57}" type="datetimeFigureOut">
              <a:rPr lang="he-IL" smtClean="0"/>
              <a:t>א'/אדר 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AB43-3F91-49B1-AA50-7C23351D32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774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84DD0CA-CA33-48D6-9B3B-3F9DE74E0F57}" type="datetimeFigureOut">
              <a:rPr lang="he-IL" smtClean="0"/>
              <a:t>א'/אדר 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770AB43-3F91-49B1-AA50-7C23351D325D}" type="slidenum">
              <a:rPr lang="he-IL" smtClean="0"/>
              <a:t>‹#›</a:t>
            </a:fld>
            <a:endParaRPr lang="he-IL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7545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D0CA-CA33-48D6-9B3B-3F9DE74E0F57}" type="datetimeFigureOut">
              <a:rPr lang="he-IL" smtClean="0"/>
              <a:t>א'/אדר ב/תשפ"ב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AB43-3F91-49B1-AA50-7C23351D32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01728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D0CA-CA33-48D6-9B3B-3F9DE74E0F57}" type="datetimeFigureOut">
              <a:rPr lang="he-IL" smtClean="0"/>
              <a:t>א'/אדר ב/תשפ"ב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AB43-3F91-49B1-AA50-7C23351D32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90226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D0CA-CA33-48D6-9B3B-3F9DE74E0F57}" type="datetimeFigureOut">
              <a:rPr lang="he-IL" smtClean="0"/>
              <a:t>א'/אדר ב/תשפ"ב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AB43-3F91-49B1-AA50-7C23351D32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816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D0CA-CA33-48D6-9B3B-3F9DE74E0F57}" type="datetimeFigureOut">
              <a:rPr lang="he-IL" smtClean="0"/>
              <a:t>א'/אדר ב/תשפ"ב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AB43-3F91-49B1-AA50-7C23351D32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636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84DD0CA-CA33-48D6-9B3B-3F9DE74E0F57}" type="datetimeFigureOut">
              <a:rPr lang="he-IL" smtClean="0"/>
              <a:t>א'/אדר ב/תשפ"ב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770AB43-3F91-49B1-AA50-7C23351D325D}" type="slidenum">
              <a:rPr lang="he-IL" smtClean="0"/>
              <a:t>‹#›</a:t>
            </a:fld>
            <a:endParaRPr lang="he-IL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4661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84DD0CA-CA33-48D6-9B3B-3F9DE74E0F57}" type="datetimeFigureOut">
              <a:rPr lang="he-IL" smtClean="0"/>
              <a:t>א'/אדר ב/תשפ"ב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770AB43-3F91-49B1-AA50-7C23351D32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264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84DD0CA-CA33-48D6-9B3B-3F9DE74E0F57}" type="datetimeFigureOut">
              <a:rPr lang="he-IL" smtClean="0"/>
              <a:t>א'/אדר 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770AB43-3F91-49B1-AA50-7C23351D325D}" type="slidenum">
              <a:rPr lang="he-IL" smtClean="0"/>
              <a:t>‹#›</a:t>
            </a:fld>
            <a:endParaRPr lang="he-IL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383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9453AC2-8882-459A-8985-3E24DD42A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4543" y="0"/>
            <a:ext cx="11967714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תמונה 10" descr="תמונה שמכילה ירוק, לייזר, חוץ, סצינה&#10;&#10;התיאור נוצר באופן אוטומטי">
            <a:extLst>
              <a:ext uri="{FF2B5EF4-FFF2-40B4-BE49-F238E27FC236}">
                <a16:creationId xmlns:a16="http://schemas.microsoft.com/office/drawing/2014/main" id="{386D9C68-5645-40DE-9DDE-91FE01A508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0" r="-1" b="6990"/>
          <a:stretch/>
        </p:blipFill>
        <p:spPr>
          <a:xfrm>
            <a:off x="264543" y="10"/>
            <a:ext cx="11967714" cy="685799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A36621D0-33F0-4706-A0A5-25D01D012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NETWORK PROJECT</a:t>
            </a:r>
            <a:endParaRPr lang="he-IL">
              <a:solidFill>
                <a:srgbClr val="FFFFFF"/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8B2CF36-2DB8-482F-95B3-1B1B5676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0942" y="5979196"/>
            <a:ext cx="9113580" cy="396483"/>
          </a:xfrm>
        </p:spPr>
        <p:txBody>
          <a:bodyPr>
            <a:normAutofit/>
          </a:bodyPr>
          <a:lstStyle/>
          <a:p>
            <a:r>
              <a:rPr lang="he-IL">
                <a:solidFill>
                  <a:srgbClr val="FFFFFF"/>
                </a:solidFill>
              </a:rPr>
              <a:t>מגישים : טארק חוסין , וסאם קבהא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A11FEA-6E98-401C-B708-DA2C95081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454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36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32F843D-1AC9-4D5F-8DC0-E8891BB67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State machine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743FE1DB-9A72-472A-BA40-C0C644AF0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724" y="1427583"/>
            <a:ext cx="7016294" cy="489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71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9A7696-85DD-4ED5-9FB0-BC07FEE9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24292F"/>
                </a:solidFill>
                <a:effectLst/>
                <a:latin typeface="-apple-system"/>
              </a:rPr>
              <a:t>Congestion control slow start</a:t>
            </a:r>
            <a:endParaRPr lang="he-IL" sz="3600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29BA13FF-1E71-4BA2-BC95-C82563604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852" y="1409263"/>
            <a:ext cx="7295974" cy="5173316"/>
          </a:xfrm>
        </p:spPr>
      </p:pic>
    </p:spTree>
    <p:extLst>
      <p:ext uri="{BB962C8B-B14F-4D97-AF65-F5344CB8AC3E}">
        <p14:creationId xmlns:p14="http://schemas.microsoft.com/office/powerpoint/2010/main" val="2108348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414558A-BDD4-4D5B-856F-407F6A7A4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How To Run</a:t>
            </a:r>
            <a:b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</a:br>
            <a:br>
              <a:rPr lang="en-US" dirty="0"/>
            </a:b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1366CC5-8509-435F-AC64-5B5E53B8D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06601"/>
            <a:ext cx="10178322" cy="3593591"/>
          </a:xfrm>
        </p:spPr>
        <p:txBody>
          <a:bodyPr/>
          <a:lstStyle/>
          <a:p>
            <a:pPr algn="l" rtl="0"/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From the terminal : </a:t>
            </a:r>
          </a:p>
          <a:p>
            <a:pPr algn="l" rtl="0"/>
            <a:endParaRPr lang="en-US" b="0" i="0" dirty="0">
              <a:solidFill>
                <a:srgbClr val="24292F"/>
              </a:solidFill>
              <a:effectLst/>
              <a:latin typeface="ui-monospace"/>
            </a:endParaRPr>
          </a:p>
          <a:p>
            <a:pPr lvl="1" algn="l" rtl="0"/>
            <a:r>
              <a:rPr lang="en-US" dirty="0">
                <a:solidFill>
                  <a:srgbClr val="24292F"/>
                </a:solidFill>
                <a:latin typeface="ui-monospace"/>
              </a:rPr>
              <a:t>Make sure to install PyQt5 python package </a:t>
            </a:r>
          </a:p>
          <a:p>
            <a:pPr lvl="2" algn="l" rtl="0"/>
            <a:r>
              <a:rPr lang="en-US" dirty="0">
                <a:solidFill>
                  <a:srgbClr val="24292F"/>
                </a:solidFill>
                <a:latin typeface="ui-monospace"/>
              </a:rPr>
              <a:t>Pip install PyQt5</a:t>
            </a:r>
          </a:p>
          <a:p>
            <a:pPr algn="l" rtl="0"/>
            <a:endParaRPr lang="en-US" b="0" i="0" dirty="0">
              <a:solidFill>
                <a:srgbClr val="24292F"/>
              </a:solidFill>
              <a:effectLst/>
              <a:latin typeface="ui-monospace"/>
            </a:endParaRPr>
          </a:p>
          <a:p>
            <a:pPr lvl="1" algn="l" rtl="0"/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First run the server then the client</a:t>
            </a:r>
          </a:p>
          <a:p>
            <a:pPr algn="l" rtl="0"/>
            <a:endParaRPr lang="en-US" dirty="0">
              <a:solidFill>
                <a:srgbClr val="24292F"/>
              </a:solidFill>
              <a:latin typeface="ui-monospace"/>
            </a:endParaRPr>
          </a:p>
          <a:p>
            <a:pPr lvl="3" algn="l" rtl="0"/>
            <a:r>
              <a:rPr lang="en-US" dirty="0"/>
              <a:t>python client.py</a:t>
            </a:r>
          </a:p>
          <a:p>
            <a:pPr lvl="3" algn="l" rtl="0"/>
            <a:r>
              <a:rPr lang="en-US" dirty="0"/>
              <a:t>python server.py</a:t>
            </a:r>
          </a:p>
          <a:p>
            <a:pPr marL="1371600" lvl="3" indent="0" algn="l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184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01B51B-C85C-4451-917B-71B3119D5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1761" y="2420909"/>
            <a:ext cx="2288477" cy="1412859"/>
          </a:xfrm>
        </p:spPr>
        <p:txBody>
          <a:bodyPr>
            <a:normAutofit/>
          </a:bodyPr>
          <a:lstStyle/>
          <a:p>
            <a:r>
              <a:rPr lang="en-US" sz="9600" dirty="0"/>
              <a:t>END</a:t>
            </a:r>
            <a:endParaRPr lang="he-IL" sz="9600" dirty="0"/>
          </a:p>
        </p:txBody>
      </p:sp>
    </p:spTree>
    <p:extLst>
      <p:ext uri="{BB962C8B-B14F-4D97-AF65-F5344CB8AC3E}">
        <p14:creationId xmlns:p14="http://schemas.microsoft.com/office/powerpoint/2010/main" val="1539730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377BABD-7346-4576-A2F8-61BCB9DBD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Project Overview</a:t>
            </a:r>
            <a:b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</a:b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2A7AD82-9C7D-4E10-8DA2-4A1F4C552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Chat app with client and server ,That supports downloading files from server using a custom Reliable UDP , Implementing some of RDT concepts</a:t>
            </a:r>
          </a:p>
          <a:p>
            <a:pPr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Data transfer was accomplished using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json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format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6366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58A8730-C9CC-41A1-A1B2-61D0259CE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Gui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 &amp; overall functionality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1CE0CA1-68B1-41A1-B273-B9FEFF9BD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903" y="1782661"/>
            <a:ext cx="10178322" cy="3980575"/>
          </a:xfrm>
        </p:spPr>
        <p:txBody>
          <a:bodyPr/>
          <a:lstStyle/>
          <a:p>
            <a:pPr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Connect / Disconnect from the server (over TCP)</a:t>
            </a:r>
          </a:p>
          <a:p>
            <a:pPr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Send Private / Public messages (over TCP)</a:t>
            </a:r>
          </a:p>
          <a:p>
            <a:pPr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Get server files list (over TCP)</a:t>
            </a:r>
          </a:p>
          <a:p>
            <a:pPr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Get online users (over TCP)</a:t>
            </a:r>
          </a:p>
          <a:p>
            <a:pPr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Download files from the server (over Reliable UDP)</a:t>
            </a:r>
          </a:p>
          <a:p>
            <a:pPr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Updating online users</a:t>
            </a:r>
          </a:p>
          <a:p>
            <a:pPr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Download progress</a:t>
            </a:r>
          </a:p>
          <a:p>
            <a:pPr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Pause download</a:t>
            </a:r>
          </a:p>
          <a:p>
            <a:pPr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Select user to send private message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68532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99C7A75-50D7-4101-BD9A-98A777CC2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2943" y="1068755"/>
            <a:ext cx="6273998" cy="47204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sz="7200" b="1" dirty="0">
                <a:solidFill>
                  <a:schemeClr val="tx1"/>
                </a:solidFill>
                <a:latin typeface="-apple-system"/>
              </a:rPr>
              <a:t>THE APP IN ACTION</a:t>
            </a:r>
            <a:endParaRPr lang="en-US" sz="7200" spc="8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59C197-C92F-4EEC-9821-4C2CAABD6D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18D58F-96AE-499D-AB10-312690101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71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C032F75-F5AC-4D84-98D0-DD0FB8A25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21D3B4-EB95-40D8-ADD4-C28637F87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EC402CCD-3D73-4427-910D-80A619EAD5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39173D0F-CB17-47EA-A426-B1286FADC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1197864"/>
          </a:xfrm>
        </p:spPr>
        <p:txBody>
          <a:bodyPr anchor="b">
            <a:normAutofit/>
          </a:bodyPr>
          <a:lstStyle/>
          <a:p>
            <a:r>
              <a:rPr lang="en-US" sz="1900" dirty="0">
                <a:solidFill>
                  <a:schemeClr val="accent1"/>
                </a:solidFill>
              </a:rPr>
              <a:t>Connecting ,</a:t>
            </a:r>
            <a:br>
              <a:rPr lang="en-US" sz="1900" dirty="0">
                <a:solidFill>
                  <a:schemeClr val="accent1"/>
                </a:solidFill>
              </a:rPr>
            </a:br>
            <a:r>
              <a:rPr lang="en-US" sz="1900" dirty="0">
                <a:solidFill>
                  <a:schemeClr val="accent1"/>
                </a:solidFill>
              </a:rPr>
              <a:t>sending messages , downloading</a:t>
            </a:r>
            <a:br>
              <a:rPr lang="he-IL" sz="1900" dirty="0">
                <a:solidFill>
                  <a:schemeClr val="accent1"/>
                </a:solidFill>
              </a:rPr>
            </a:br>
            <a:endParaRPr lang="he-IL" sz="1900" dirty="0">
              <a:solidFill>
                <a:schemeClr val="accent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A564D0-19D0-48DF-AE53-D9702D3FA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328" y="1655065"/>
            <a:ext cx="3090672" cy="4224528"/>
          </a:xfrm>
        </p:spPr>
        <p:txBody>
          <a:bodyPr>
            <a:normAutofit/>
          </a:bodyPr>
          <a:lstStyle/>
          <a:p>
            <a:pPr algn="l" rtl="0">
              <a:buClr>
                <a:schemeClr val="bg1"/>
              </a:buClr>
            </a:pPr>
            <a:r>
              <a:rPr lang="en-US" sz="1600" dirty="0">
                <a:solidFill>
                  <a:srgbClr val="FFFFFF"/>
                </a:solidFill>
              </a:rPr>
              <a:t>FIRST,  WE CONNECT  TO THE SERVER . </a:t>
            </a:r>
          </a:p>
          <a:p>
            <a:pPr algn="l" rtl="0">
              <a:buClr>
                <a:schemeClr val="bg1"/>
              </a:buClr>
            </a:pPr>
            <a:r>
              <a:rPr lang="en-US" sz="1600" dirty="0">
                <a:solidFill>
                  <a:srgbClr val="FFFFFF"/>
                </a:solidFill>
              </a:rPr>
              <a:t>GO TO CHAT ROOM TAB </a:t>
            </a:r>
          </a:p>
          <a:p>
            <a:pPr algn="l" rtl="0">
              <a:buClr>
                <a:schemeClr val="bg1"/>
              </a:buClr>
            </a:pPr>
            <a:r>
              <a:rPr lang="en-US" sz="1600" dirty="0">
                <a:solidFill>
                  <a:srgbClr val="FFFFFF"/>
                </a:solidFill>
              </a:rPr>
              <a:t>SEND PUBLIC MESSAGES </a:t>
            </a:r>
          </a:p>
          <a:p>
            <a:pPr algn="l" rtl="0">
              <a:buClr>
                <a:schemeClr val="bg1"/>
              </a:buClr>
            </a:pPr>
            <a:r>
              <a:rPr lang="en-US" sz="1600" dirty="0">
                <a:solidFill>
                  <a:srgbClr val="FFFFFF"/>
                </a:solidFill>
              </a:rPr>
              <a:t>DOWNLOAD FILE </a:t>
            </a:r>
          </a:p>
          <a:p>
            <a:pPr algn="l" rtl="0">
              <a:buClr>
                <a:schemeClr val="bg1"/>
              </a:buClr>
            </a:pPr>
            <a:r>
              <a:rPr lang="en-US" sz="1600" dirty="0">
                <a:solidFill>
                  <a:srgbClr val="FFFFFF"/>
                </a:solidFill>
              </a:rPr>
              <a:t>PAUSE DOWNLOAD</a:t>
            </a:r>
          </a:p>
          <a:p>
            <a:pPr algn="l" rtl="0">
              <a:buClr>
                <a:schemeClr val="bg1"/>
              </a:buClr>
            </a:pPr>
            <a:r>
              <a:rPr lang="en-US" sz="1600" dirty="0">
                <a:solidFill>
                  <a:srgbClr val="FFFFFF"/>
                </a:solidFill>
              </a:rPr>
              <a:t>CONTINUE DOWNLOAD</a:t>
            </a:r>
          </a:p>
          <a:p>
            <a:pPr algn="l" rtl="0"/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C66E67F8-246B-4F5F-A824-B7ABA9425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61" y="1056132"/>
            <a:ext cx="7022406" cy="458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73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C032F75-F5AC-4D84-98D0-DD0FB8A25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21D3B4-EB95-40D8-ADD4-C28637F87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EC402CCD-3D73-4427-910D-80A619EAD5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39173D0F-CB17-47EA-A426-B1286FADC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1197864"/>
          </a:xfrm>
        </p:spPr>
        <p:txBody>
          <a:bodyPr anchor="b">
            <a:normAutofit/>
          </a:bodyPr>
          <a:lstStyle/>
          <a:p>
            <a:r>
              <a:rPr lang="en-US" sz="1900" dirty="0">
                <a:solidFill>
                  <a:schemeClr val="accent1"/>
                </a:solidFill>
              </a:rPr>
              <a:t>Private messages </a:t>
            </a:r>
            <a:br>
              <a:rPr lang="en-US" sz="1900" dirty="0">
                <a:solidFill>
                  <a:schemeClr val="accent1"/>
                </a:solidFill>
              </a:rPr>
            </a:br>
            <a:r>
              <a:rPr lang="en-US" sz="1900" dirty="0">
                <a:solidFill>
                  <a:schemeClr val="accent1"/>
                </a:solidFill>
              </a:rPr>
              <a:t>emojis</a:t>
            </a:r>
            <a:endParaRPr lang="he-IL" sz="1900" dirty="0">
              <a:solidFill>
                <a:schemeClr val="accent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A564D0-19D0-48DF-AE53-D9702D3FA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328" y="1655065"/>
            <a:ext cx="3090672" cy="4224528"/>
          </a:xfrm>
        </p:spPr>
        <p:txBody>
          <a:bodyPr>
            <a:normAutofit/>
          </a:bodyPr>
          <a:lstStyle/>
          <a:p>
            <a:pPr algn="l" rtl="0"/>
            <a:r>
              <a:rPr lang="en-US" sz="1600" dirty="0">
                <a:solidFill>
                  <a:srgbClr val="FFFFFF"/>
                </a:solidFill>
              </a:rPr>
              <a:t>WHEN SENDING PRIVATE MESSAGE  WE NEED TO SELECT  THE DESIERD PERSON NAME FROM THE DROP BOX </a:t>
            </a:r>
          </a:p>
          <a:p>
            <a:pPr algn="l" rtl="0"/>
            <a:r>
              <a:rPr lang="en-US" sz="1600" dirty="0">
                <a:solidFill>
                  <a:srgbClr val="FFFFFF"/>
                </a:solidFill>
              </a:rPr>
              <a:t>ADDITIONATLY  THERE IS A DROP BOX FOR ADDING AN EMOJI TO THE END OF  THE MESSAGE</a:t>
            </a:r>
          </a:p>
          <a:p>
            <a:pPr algn="l" rtl="0"/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113F091D-801E-4B4F-A417-599E7E897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78" y="1160153"/>
            <a:ext cx="7134174" cy="485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065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C032F75-F5AC-4D84-98D0-DD0FB8A25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21D3B4-EB95-40D8-ADD4-C28637F87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EC402CCD-3D73-4427-910D-80A619EAD5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39173D0F-CB17-47EA-A426-B1286FADC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1197864"/>
          </a:xfrm>
        </p:spPr>
        <p:txBody>
          <a:bodyPr anchor="b">
            <a:normAutofit/>
          </a:bodyPr>
          <a:lstStyle/>
          <a:p>
            <a:r>
              <a:rPr lang="en-US" sz="1900" dirty="0">
                <a:solidFill>
                  <a:schemeClr val="accent1"/>
                </a:solidFill>
              </a:rPr>
              <a:t>disconnecting</a:t>
            </a:r>
            <a:endParaRPr lang="he-IL" sz="1900" dirty="0">
              <a:solidFill>
                <a:schemeClr val="accent1"/>
              </a:solidFill>
            </a:endParaRPr>
          </a:p>
        </p:txBody>
      </p:sp>
      <p:pic>
        <p:nvPicPr>
          <p:cNvPr id="5" name="מציין מיקום תוכן 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E0F72DD2-238A-4B79-9757-BF57D321E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05" y="1264298"/>
            <a:ext cx="7008118" cy="432940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A564D0-19D0-48DF-AE53-D9702D3FA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328" y="1655065"/>
            <a:ext cx="3090672" cy="4224528"/>
          </a:xfrm>
        </p:spPr>
        <p:txBody>
          <a:bodyPr>
            <a:normAutofit/>
          </a:bodyPr>
          <a:lstStyle/>
          <a:p>
            <a:pPr algn="l" rtl="0"/>
            <a:r>
              <a:rPr lang="en-US" sz="1600" dirty="0">
                <a:solidFill>
                  <a:srgbClr val="FFFFFF"/>
                </a:solidFill>
              </a:rPr>
              <a:t>WHEN A USER DISCONNECT</a:t>
            </a:r>
          </a:p>
          <a:p>
            <a:pPr algn="l" rtl="0"/>
            <a:r>
              <a:rPr lang="en-US" sz="1600" dirty="0">
                <a:solidFill>
                  <a:srgbClr val="FFFFFF"/>
                </a:solidFill>
              </a:rPr>
              <a:t>HE WILL BE DELETED FROM THE SIDE WINDOW .</a:t>
            </a:r>
          </a:p>
          <a:p>
            <a:pPr algn="l" rtl="0"/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666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99C7A75-50D7-4101-BD9A-98A777CC2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2943" y="1068755"/>
            <a:ext cx="6273998" cy="47204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sz="7200" b="1" dirty="0">
                <a:solidFill>
                  <a:schemeClr val="tx1"/>
                </a:solidFill>
                <a:latin typeface="-apple-system"/>
              </a:rPr>
              <a:t>What has been done ,</a:t>
            </a:r>
            <a:br>
              <a:rPr lang="en-US" sz="7200" b="1" dirty="0">
                <a:solidFill>
                  <a:schemeClr val="tx1"/>
                </a:solidFill>
                <a:latin typeface="-apple-system"/>
              </a:rPr>
            </a:br>
            <a:r>
              <a:rPr lang="en-US" sz="7200" b="1" dirty="0">
                <a:solidFill>
                  <a:schemeClr val="tx1"/>
                </a:solidFill>
                <a:latin typeface="-apple-system"/>
              </a:rPr>
              <a:t>IN CODE ?</a:t>
            </a:r>
            <a:endParaRPr lang="en-US" sz="7200" spc="8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59C197-C92F-4EEC-9821-4C2CAABD6D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18D58F-96AE-499D-AB10-312690101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092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2602A47-B260-4BBE-86E1-CAE6D3AB2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Reliable </a:t>
            </a:r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udp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9A0D5E3-F09B-43BE-BB69-E445B7AAE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068" y="1631659"/>
            <a:ext cx="10178322" cy="4475526"/>
          </a:xfrm>
        </p:spPr>
        <p:txBody>
          <a:bodyPr/>
          <a:lstStyle/>
          <a:p>
            <a:pPr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Go-Back-N algorithm</a:t>
            </a:r>
          </a:p>
          <a:p>
            <a:pPr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Congestion control , slow start (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cwnd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= 1 ,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ssthresh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= 8)</a:t>
            </a:r>
          </a:p>
          <a:p>
            <a:pPr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Flow control</a:t>
            </a:r>
          </a:p>
          <a:p>
            <a:pPr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Cumulative Acknowledgements and Sequence Numbers</a:t>
            </a:r>
          </a:p>
          <a:p>
            <a:pPr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Utilization and Window Size</a:t>
            </a:r>
          </a:p>
          <a:p>
            <a:pPr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Timeout event</a:t>
            </a:r>
          </a:p>
          <a:p>
            <a:pPr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Duplicate ACK's Event</a:t>
            </a:r>
          </a:p>
          <a:p>
            <a:pPr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Close connection - (FIN,FINACK)</a:t>
            </a:r>
          </a:p>
          <a:p>
            <a:pPr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Exponential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wegihted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moving average , (timeout RTT)</a:t>
            </a:r>
          </a:p>
          <a:p>
            <a:pPr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Error detection - check sum</a:t>
            </a:r>
          </a:p>
          <a:p>
            <a:pPr algn="l" rtl="0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31543275"/>
      </p:ext>
    </p:extLst>
  </p:cSld>
  <p:clrMapOvr>
    <a:masterClrMapping/>
  </p:clrMapOvr>
</p:sld>
</file>

<file path=ppt/theme/theme1.xml><?xml version="1.0" encoding="utf-8"?>
<a:theme xmlns:a="http://schemas.openxmlformats.org/drawingml/2006/main" name="תג">
  <a:themeElements>
    <a:clrScheme name="תג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תג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תג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תג</Template>
  <TotalTime>37</TotalTime>
  <Words>294</Words>
  <Application>Microsoft Office PowerPoint</Application>
  <PresentationFormat>מסך רחב</PresentationFormat>
  <Paragraphs>54</Paragraphs>
  <Slides>13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9" baseType="lpstr">
      <vt:lpstr>-apple-system</vt:lpstr>
      <vt:lpstr>Arial</vt:lpstr>
      <vt:lpstr>Gill Sans MT</vt:lpstr>
      <vt:lpstr>Impact</vt:lpstr>
      <vt:lpstr>ui-monospace</vt:lpstr>
      <vt:lpstr>תג</vt:lpstr>
      <vt:lpstr>NETWORK PROJECT</vt:lpstr>
      <vt:lpstr>Project Overview </vt:lpstr>
      <vt:lpstr>Gui &amp; overall functionality</vt:lpstr>
      <vt:lpstr>THE APP IN ACTION</vt:lpstr>
      <vt:lpstr>Connecting , sending messages , downloading </vt:lpstr>
      <vt:lpstr>Private messages  emojis</vt:lpstr>
      <vt:lpstr>disconnecting</vt:lpstr>
      <vt:lpstr>What has been done , IN CODE ?</vt:lpstr>
      <vt:lpstr>Reliable udp</vt:lpstr>
      <vt:lpstr>State machine</vt:lpstr>
      <vt:lpstr>Congestion control slow start</vt:lpstr>
      <vt:lpstr>How To Run  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PROJECT</dc:title>
  <dc:creator>טארק חוסין</dc:creator>
  <cp:lastModifiedBy>טארק חוסין</cp:lastModifiedBy>
  <cp:revision>4</cp:revision>
  <dcterms:created xsi:type="dcterms:W3CDTF">2022-03-04T19:09:28Z</dcterms:created>
  <dcterms:modified xsi:type="dcterms:W3CDTF">2022-03-04T19:54:38Z</dcterms:modified>
</cp:coreProperties>
</file>