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7Dl426huJaAupFsMUqYZg/EY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7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8155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7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76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62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4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6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0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10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99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56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4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7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flipH="1">
            <a:off x="9091225" y="6240461"/>
            <a:ext cx="989400" cy="1319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 flipH="1">
            <a:off x="9091225" y="6240388"/>
            <a:ext cx="989400" cy="13194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430527" y="2673885"/>
            <a:ext cx="9064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430527" y="4099333"/>
            <a:ext cx="90642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 hasCustomPrompt="1"/>
          </p:nvPr>
        </p:nvSpPr>
        <p:spPr>
          <a:xfrm>
            <a:off x="524206" y="1849721"/>
            <a:ext cx="90642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1"/>
          </p:nvPr>
        </p:nvSpPr>
        <p:spPr>
          <a:xfrm>
            <a:off x="524206" y="4856983"/>
            <a:ext cx="90642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 rot="10800000" flipH="1">
            <a:off x="0" y="2477975"/>
            <a:ext cx="10080600" cy="50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2478004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508165" y="3035555"/>
            <a:ext cx="90642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 rot="10800000" flipH="1">
            <a:off x="0" y="2477975"/>
            <a:ext cx="10080600" cy="50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0" y="2478004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520237" y="2820567"/>
            <a:ext cx="44097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5175085" y="2820567"/>
            <a:ext cx="44097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 rot="10800000" flipH="1">
            <a:off x="0" y="964775"/>
            <a:ext cx="10080600" cy="659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/>
          <p:nvPr/>
        </p:nvSpPr>
        <p:spPr>
          <a:xfrm>
            <a:off x="0" y="964672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108314" y="24030"/>
            <a:ext cx="97308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/>
        </p:nvSpPr>
        <p:spPr>
          <a:xfrm rot="10800000" flipH="1">
            <a:off x="3612224" y="11"/>
            <a:ext cx="6468300" cy="75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/>
          <p:nvPr/>
        </p:nvSpPr>
        <p:spPr>
          <a:xfrm rot="-5400000">
            <a:off x="-107776" y="3719975"/>
            <a:ext cx="7559700" cy="119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249235" y="525878"/>
            <a:ext cx="30957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249232" y="2154364"/>
            <a:ext cx="3095700" cy="4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540467" y="717607"/>
            <a:ext cx="6864900" cy="60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 flipH="1">
            <a:off x="13" y="0"/>
            <a:ext cx="5040300" cy="75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1"/>
          <p:cNvSpPr/>
          <p:nvPr/>
        </p:nvSpPr>
        <p:spPr>
          <a:xfrm rot="5400000">
            <a:off x="1201255" y="3720432"/>
            <a:ext cx="7558800" cy="119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ubTitle" idx="1"/>
          </p:nvPr>
        </p:nvSpPr>
        <p:spPr>
          <a:xfrm>
            <a:off x="292695" y="4085130"/>
            <a:ext cx="44595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/>
        </p:nvSpPr>
        <p:spPr>
          <a:xfrm rot="10800000" flipH="1">
            <a:off x="0" y="14"/>
            <a:ext cx="10080600" cy="6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2"/>
          <p:cNvSpPr/>
          <p:nvPr/>
        </p:nvSpPr>
        <p:spPr>
          <a:xfrm rot="10800000" flipH="1">
            <a:off x="0" y="6794273"/>
            <a:ext cx="10080600" cy="108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63004" y="6903173"/>
            <a:ext cx="92406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○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■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○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■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○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■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430525" y="1200225"/>
            <a:ext cx="94401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56"/>
              <a:buNone/>
            </a:pPr>
            <a:r>
              <a:rPr lang="ru-RU" sz="5600"/>
              <a:t>Лаборатория тестирования </a:t>
            </a:r>
            <a:endParaRPr sz="5600"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30525" y="4099295"/>
            <a:ext cx="90642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Участники: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Адигамов Р. Р.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Енилеев И. Р.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Мироненко В. В.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Кузина В.М.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Белов П.Д.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800"/>
          </a:p>
        </p:txBody>
      </p:sp>
      <p:pic>
        <p:nvPicPr>
          <p:cNvPr id="75" name="Google Shape;7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00" y="4099300"/>
            <a:ext cx="3554925" cy="36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600"/>
              <a:t>5) Написание тестов для сервиса API Яндекс.Спеллер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600"/>
              <a:t>Формат сдачи: 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200"/>
              <a:buNone/>
            </a:pPr>
            <a:r>
              <a:rPr lang="ru-RU" sz="2600"/>
              <a:t>XML-файл проекта SoapUI</a:t>
            </a:r>
            <a:endParaRPr sz="2600"/>
          </a:p>
        </p:txBody>
      </p:sp>
      <p:pic>
        <p:nvPicPr>
          <p:cNvPr id="134" name="Google Shape;13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201" y="3953076"/>
            <a:ext cx="3433325" cy="34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Вывод</a:t>
            </a:r>
            <a:endParaRPr sz="4800"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 dirty="0"/>
              <a:t>В ходе обучения в лаборатории тестирования по учебной дисциплине «Проектная деятельность», каждый член нашей команды получил теоретические знания </a:t>
            </a:r>
            <a:r>
              <a:rPr lang="ru-RU" sz="2800"/>
              <a:t>и </a:t>
            </a:r>
            <a:r>
              <a:rPr lang="ru-RU" sz="2800" smtClean="0"/>
              <a:t>практический </a:t>
            </a:r>
            <a:r>
              <a:rPr lang="ru-RU" sz="2800" dirty="0"/>
              <a:t>опыт в сфере тестирования софта и веб-сервисов.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Благодарим за внимание!</a:t>
            </a:r>
            <a:endParaRPr sz="4800"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508225" y="3230041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Адигамов Руслан Равшанович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Енилеев Ислам Русланович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Мироненко Вадим Викторович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Кузина Валерия Михайловна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Белов Павел Денисович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Цели</a:t>
            </a:r>
            <a:endParaRPr sz="4800"/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Изучение основ тестирования и составления тестовой документации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Получение навыков работы с инструментами для тестирования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Задачи</a:t>
            </a:r>
            <a:endParaRPr sz="4800"/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Для достижения наших целей перед нами стоял ряд задач: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Тестирование приложения «Юла»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Составление тест-кейсов по приложению «Юла»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Тестирование API Юлы с помощью инструмента POSTMAN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Изучение инструмента Charles Proxy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Стек технологий</a:t>
            </a:r>
            <a:endParaRPr sz="4800"/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В ходе нашей проектной деятельности мы пользовались немалым набором веб-сервисов: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Trello — онлайн сервис для создания канбан-досок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qase.io - система управления тестированием, позволяющая командам хранить тестовую информацию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Стек технологий</a:t>
            </a:r>
            <a:endParaRPr sz="4800"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3. POSTMAN —  это набор инструментов для тестирования API. Он является средой разработки, которая позволяет создавать, тестировать, контролировать и публиковать документацию для API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200"/>
              <a:buNone/>
            </a:pPr>
            <a:r>
              <a:rPr lang="ru-RU" sz="2800"/>
              <a:t>4. Charles Proxy - инструмент для мониторинга HTTP/HTTPS трафика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520230" y="2820575"/>
            <a:ext cx="534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В ходе курса перед нами стоял ряд задач: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1) Составление чек-листа на экран «Мой профиль» в мобильной версии приложения Юла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200"/>
              <a:buNone/>
            </a:pPr>
            <a:endParaRPr sz="2800"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31656"/>
          <a:stretch/>
        </p:blipFill>
        <p:spPr>
          <a:xfrm>
            <a:off x="6325925" y="2740025"/>
            <a:ext cx="3258501" cy="48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520225" y="2516044"/>
            <a:ext cx="9064200" cy="13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2200"/>
              <a:buNone/>
            </a:pPr>
            <a:r>
              <a:rPr lang="ru-RU" sz="2635"/>
              <a:t>2) Составление тест-кейсов на экран «Мой профиль» в мобильном приложении Юла</a:t>
            </a:r>
            <a:endParaRPr sz="2635"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l="16910" r="14927"/>
          <a:stretch/>
        </p:blipFill>
        <p:spPr>
          <a:xfrm>
            <a:off x="4362575" y="3662200"/>
            <a:ext cx="4835049" cy="37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2200"/>
              <a:buNone/>
            </a:pPr>
            <a:r>
              <a:rPr lang="ru-RU" sz="2600"/>
              <a:t>3) Подмена стоимости товара, при помощи перехвата ответа сервера, в меню мобильного приложения McDonald’s c помощью инструмента Charles Proxy</a:t>
            </a:r>
            <a:endParaRPr sz="2600"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l="14229" t="7398" r="18361"/>
          <a:stretch/>
        </p:blipFill>
        <p:spPr>
          <a:xfrm>
            <a:off x="4299550" y="4337500"/>
            <a:ext cx="4047600" cy="3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2200"/>
              <a:buNone/>
            </a:pPr>
            <a:r>
              <a:rPr lang="ru-RU" sz="2600"/>
              <a:t>4) Отправка через Postman сообщения в чат пользователю в приложении Юла</a:t>
            </a:r>
            <a:endParaRPr sz="2600"/>
          </a:p>
        </p:txBody>
      </p:sp>
      <p:pic>
        <p:nvPicPr>
          <p:cNvPr id="127" name="Google Shape;12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433" y="4151933"/>
            <a:ext cx="3171475" cy="31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Произвольный</PresentationFormat>
  <Paragraphs>46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Roboto</vt:lpstr>
      <vt:lpstr>Arial</vt:lpstr>
      <vt:lpstr>Material</vt:lpstr>
      <vt:lpstr>Лаборатория тестирования </vt:lpstr>
      <vt:lpstr>Цели</vt:lpstr>
      <vt:lpstr>Задачи</vt:lpstr>
      <vt:lpstr>Стек технологий</vt:lpstr>
      <vt:lpstr>Стек технологий</vt:lpstr>
      <vt:lpstr>Описание проекта</vt:lpstr>
      <vt:lpstr>Описание проекта</vt:lpstr>
      <vt:lpstr>Описание проекта</vt:lpstr>
      <vt:lpstr>Описание проекта</vt:lpstr>
      <vt:lpstr>Описание проекта</vt:lpstr>
      <vt:lpstr>Вывод</vt:lpstr>
      <vt:lpstr>Благодарим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Лаборатория тестирования </dc:title>
  <cp:lastModifiedBy>Pavel Belov</cp:lastModifiedBy>
  <cp:revision>2</cp:revision>
  <dcterms:modified xsi:type="dcterms:W3CDTF">2021-06-29T20:27:27Z</dcterms:modified>
</cp:coreProperties>
</file>