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6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8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7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8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3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8317-0E3C-466C-BAF3-59558A883234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3857-C26C-45BE-8902-B78946EB0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1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04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单选：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63" y="2924944"/>
            <a:ext cx="475252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87" y="2132856"/>
            <a:ext cx="6848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1" y="2227912"/>
            <a:ext cx="58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850" y="1412776"/>
            <a:ext cx="3228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12776"/>
            <a:ext cx="552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968552" cy="41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1657871"/>
            <a:ext cx="1020227" cy="35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4" y="2183118"/>
            <a:ext cx="4763244" cy="32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77" y="2183118"/>
            <a:ext cx="906089" cy="30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6" y="2636912"/>
            <a:ext cx="5572100" cy="32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16" y="2662433"/>
            <a:ext cx="868486" cy="2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3" y="3083178"/>
            <a:ext cx="5226128" cy="65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749456" y="1689939"/>
            <a:ext cx="606519" cy="298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56" y="1712072"/>
            <a:ext cx="2190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99" y="1711677"/>
            <a:ext cx="134653" cy="2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67744" y="1700808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85" y="1616822"/>
            <a:ext cx="1047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88" y="1720801"/>
            <a:ext cx="134653" cy="24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416" y="1648889"/>
            <a:ext cx="1047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78453"/>
            <a:ext cx="1504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24" y="2183118"/>
            <a:ext cx="1064936" cy="319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335" y="2167905"/>
            <a:ext cx="1238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4527"/>
            <a:ext cx="1161491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60032" y="2662433"/>
            <a:ext cx="216024" cy="298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80" y="2676470"/>
            <a:ext cx="284074" cy="28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5982212" y="2676470"/>
            <a:ext cx="141204" cy="298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29360"/>
            <a:ext cx="1238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82" y="3048000"/>
            <a:ext cx="1323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43204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2195736" y="3490929"/>
            <a:ext cx="246078" cy="298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54" y="3259586"/>
            <a:ext cx="1047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矩形 29"/>
          <p:cNvSpPr/>
          <p:nvPr/>
        </p:nvSpPr>
        <p:spPr>
          <a:xfrm>
            <a:off x="5263668" y="3309865"/>
            <a:ext cx="108012" cy="298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857" y="2629361"/>
            <a:ext cx="838200" cy="33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6784057" y="2629360"/>
            <a:ext cx="216024" cy="298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03" y="355815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66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全屏显示(4:3)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2022-05-11T10:10:49Z</dcterms:created>
  <dcterms:modified xsi:type="dcterms:W3CDTF">2022-05-12T02:59:49Z</dcterms:modified>
</cp:coreProperties>
</file>