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al Nova Bold"/>
      <p:regular r:id="rId11"/>
    </p:embeddedFont>
    <p:embeddedFont>
      <p:font typeface="Canva Sans Bold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13387" y="0"/>
            <a:ext cx="10861225" cy="10861225"/>
          </a:xfrm>
          <a:custGeom>
            <a:avLst/>
            <a:gdLst/>
            <a:ahLst/>
            <a:cxnLst/>
            <a:rect l="l" t="t" r="r" b="b"/>
            <a:pathLst>
              <a:path w="10861225" h="10861225">
                <a:moveTo>
                  <a:pt x="0" y="0"/>
                </a:moveTo>
                <a:lnTo>
                  <a:pt x="10861226" y="0"/>
                </a:lnTo>
                <a:lnTo>
                  <a:pt x="10861226" y="10861225"/>
                </a:lnTo>
                <a:lnTo>
                  <a:pt x="0" y="10861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21285" y="5887831"/>
            <a:ext cx="7245429" cy="11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Group 2 Members: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38946" y="1393173"/>
            <a:ext cx="14210108" cy="30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61"/>
              </a:lnSpc>
            </a:pPr>
            <a:r>
              <a:rPr lang="en-US" sz="8757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Binary Search Presentation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90017" y="7241483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Mark Diokno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90017" y="7807108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Michaela Yusilon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90017" y="8886266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Zach Señado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90017" y="8356041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Niel Villaverde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79876" y="547007"/>
            <a:ext cx="10819805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What is Binary Search?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687" y="3821778"/>
            <a:ext cx="16147302" cy="132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776" lvl="1" indent="-414388" algn="ctr">
              <a:lnSpc>
                <a:spcPts val="5374"/>
              </a:lnSpc>
              <a:buFont typeface="Arial"/>
              <a:buChar char="•"/>
            </a:pPr>
            <a:r>
              <a:rPr lang="en-US" sz="383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 Search helps find something quickly in a sorted list. It splits the list into two halves to reduce the search area.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687" y="6031149"/>
            <a:ext cx="16147302" cy="1997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056" lvl="1" indent="-414528" algn="ctr">
              <a:lnSpc>
                <a:spcPts val="5376"/>
              </a:lnSpc>
              <a:buFont typeface="Arial"/>
              <a:buChar char="•"/>
            </a:pPr>
            <a:r>
              <a:rPr lang="en-US" sz="384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it? It’s fast and saves time compared to checking everything one by one (like in linear search). It works on sorted lists only.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93253" y="547007"/>
            <a:ext cx="7357124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The Key Idea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99174"/>
            <a:ext cx="8067913" cy="59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503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 Look at the middle item in the list.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5528" y="4443651"/>
            <a:ext cx="16512687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If the middle item is what you're looking for, stop – you've found it!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6114" y="5421550"/>
            <a:ext cx="215900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If not: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832089"/>
            <a:ext cx="10375940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Keep repeating until you find it or the list ends.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939791"/>
            <a:ext cx="10084330" cy="159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ctr">
              <a:lnSpc>
                <a:spcPts val="6650"/>
              </a:lnSpc>
              <a:buFont typeface="Arial"/>
              <a:buChar char="•"/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the target is smaller, search the left half. </a:t>
            </a:r>
          </a:p>
          <a:p>
            <a:pPr marL="755659" lvl="1" indent="-377829" algn="ctr">
              <a:lnSpc>
                <a:spcPts val="6650"/>
              </a:lnSpc>
              <a:buFont typeface="Arial"/>
              <a:buChar char="•"/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the target is bigger, search the right half.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9" name="Picture 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b="17405"/>
          <a:stretch>
            <a:fillRect/>
          </a:stretch>
        </p:blipFill>
        <p:spPr>
          <a:xfrm>
            <a:off x="1624626" y="3155028"/>
            <a:ext cx="15038748" cy="67972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906749" y="547007"/>
            <a:ext cx="10366058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 Simple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79876" y="547007"/>
            <a:ext cx="12776240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Example for Understanding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71663" y="2885950"/>
            <a:ext cx="9204427" cy="78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46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number 8 in this sorted list: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57431" y="3897362"/>
            <a:ext cx="7154089" cy="78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4601" b="1" spc="667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[2, 4, 6, 8, 10, 12]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4960" y="5965758"/>
            <a:ext cx="6017360" cy="57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 Middle item: 6. Is it 8? No.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4800" y="6679883"/>
            <a:ext cx="8461754" cy="57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Is 8 bigger or smaller than 6? Bigger.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82200" y="5884427"/>
            <a:ext cx="7236765" cy="57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New middle item: 10. Is it 8? No.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02445" y="6583297"/>
            <a:ext cx="2681417" cy="57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Is it 8? No.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4960" y="7426895"/>
            <a:ext cx="7423391" cy="57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8788" lvl="1" indent="-369394" algn="ctr">
              <a:lnSpc>
                <a:spcPts val="4790"/>
              </a:lnSpc>
              <a:buFont typeface="Arial"/>
              <a:buChar char="•"/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the right half: </a:t>
            </a:r>
            <a:r>
              <a:rPr lang="en-US" sz="3421" b="1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[8, 10, 12]</a:t>
            </a: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30103" y="7220037"/>
            <a:ext cx="5699964" cy="57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8084" lvl="1" indent="-369042" algn="ctr">
              <a:lnSpc>
                <a:spcPts val="4786"/>
              </a:lnSpc>
              <a:buFont typeface="Arial"/>
              <a:buChar char="•"/>
            </a:pP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the left half: </a:t>
            </a:r>
            <a:r>
              <a:rPr lang="en-US" sz="3418" b="1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[8]</a:t>
            </a: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02445" y="7923632"/>
            <a:ext cx="2376306" cy="57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Found 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93253" y="547007"/>
            <a:ext cx="5782151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Pseudocode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35944" y="2846698"/>
            <a:ext cx="4917357" cy="43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55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BinarySearch(array, target):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48666" y="3392267"/>
            <a:ext cx="1818084" cy="380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Set low = 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57579" y="3906679"/>
            <a:ext cx="3511672" cy="384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Set high = size of array - 1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6048" y="4440326"/>
            <a:ext cx="4092203" cy="380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While low &lt;= high: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49585" y="4939910"/>
            <a:ext cx="4608704" cy="4077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 Calculate mid = (low + high) / 2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b. If array[mid] == target: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Return mid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c. Else If array[mid] &lt; target: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Set low = mid + 1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d. Else: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Set high = mid - 1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9928" y="9017501"/>
            <a:ext cx="1615559" cy="380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Return -1</a:t>
            </a:r>
          </a:p>
        </p:txBody>
      </p:sp>
      <p:sp>
        <p:nvSpPr>
          <p:cNvPr id="16" name="Freeform 16"/>
          <p:cNvSpPr/>
          <p:nvPr/>
        </p:nvSpPr>
        <p:spPr>
          <a:xfrm>
            <a:off x="8575404" y="2456982"/>
            <a:ext cx="10861225" cy="10861225"/>
          </a:xfrm>
          <a:custGeom>
            <a:avLst/>
            <a:gdLst/>
            <a:ahLst/>
            <a:cxnLst/>
            <a:rect l="l" t="t" r="r" b="b"/>
            <a:pathLst>
              <a:path w="10861225" h="10861225">
                <a:moveTo>
                  <a:pt x="0" y="0"/>
                </a:moveTo>
                <a:lnTo>
                  <a:pt x="10861225" y="0"/>
                </a:lnTo>
                <a:lnTo>
                  <a:pt x="10861225" y="10861225"/>
                </a:lnTo>
                <a:lnTo>
                  <a:pt x="0" y="10861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632527" y="4690804"/>
            <a:ext cx="6391664" cy="3036041"/>
          </a:xfrm>
          <a:custGeom>
            <a:avLst/>
            <a:gdLst/>
            <a:ahLst/>
            <a:cxnLst/>
            <a:rect l="l" t="t" r="r" b="b"/>
            <a:pathLst>
              <a:path w="6391664" h="3036041">
                <a:moveTo>
                  <a:pt x="0" y="0"/>
                </a:moveTo>
                <a:lnTo>
                  <a:pt x="6391665" y="0"/>
                </a:lnTo>
                <a:lnTo>
                  <a:pt x="6391665" y="3036040"/>
                </a:lnTo>
                <a:lnTo>
                  <a:pt x="0" y="3036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078003" y="2868273"/>
            <a:ext cx="4468636" cy="7205806"/>
          </a:xfrm>
          <a:custGeom>
            <a:avLst/>
            <a:gdLst/>
            <a:ahLst/>
            <a:cxnLst/>
            <a:rect l="l" t="t" r="r" b="b"/>
            <a:pathLst>
              <a:path w="4468636" h="7205806">
                <a:moveTo>
                  <a:pt x="0" y="0"/>
                </a:moveTo>
                <a:lnTo>
                  <a:pt x="4468637" y="0"/>
                </a:lnTo>
                <a:lnTo>
                  <a:pt x="4468637" y="7205806"/>
                </a:lnTo>
                <a:lnTo>
                  <a:pt x="0" y="7205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078003" y="547007"/>
            <a:ext cx="6065997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Source Code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18272" y="3489153"/>
            <a:ext cx="90201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69361" y="1324665"/>
            <a:ext cx="4694213" cy="7637670"/>
          </a:xfrm>
          <a:custGeom>
            <a:avLst/>
            <a:gdLst/>
            <a:ahLst/>
            <a:cxnLst/>
            <a:rect l="l" t="t" r="r" b="b"/>
            <a:pathLst>
              <a:path w="4694213" h="7637670">
                <a:moveTo>
                  <a:pt x="0" y="0"/>
                </a:moveTo>
                <a:lnTo>
                  <a:pt x="4694213" y="0"/>
                </a:lnTo>
                <a:lnTo>
                  <a:pt x="4694213" y="7637670"/>
                </a:lnTo>
                <a:lnTo>
                  <a:pt x="0" y="7637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43004" y="3657958"/>
            <a:ext cx="6170712" cy="2971083"/>
          </a:xfrm>
          <a:custGeom>
            <a:avLst/>
            <a:gdLst/>
            <a:ahLst/>
            <a:cxnLst/>
            <a:rect l="l" t="t" r="r" b="b"/>
            <a:pathLst>
              <a:path w="6170712" h="2971083">
                <a:moveTo>
                  <a:pt x="0" y="0"/>
                </a:moveTo>
                <a:lnTo>
                  <a:pt x="6170711" y="0"/>
                </a:lnTo>
                <a:lnTo>
                  <a:pt x="6170711" y="2971084"/>
                </a:lnTo>
                <a:lnTo>
                  <a:pt x="0" y="2971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18272" y="2138768"/>
            <a:ext cx="90201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30511" y="0"/>
            <a:ext cx="10626977" cy="10626977"/>
          </a:xfrm>
          <a:custGeom>
            <a:avLst/>
            <a:gdLst/>
            <a:ahLst/>
            <a:cxnLst/>
            <a:rect l="l" t="t" r="r" b="b"/>
            <a:pathLst>
              <a:path w="10626977" h="10626977">
                <a:moveTo>
                  <a:pt x="0" y="0"/>
                </a:moveTo>
                <a:lnTo>
                  <a:pt x="10626978" y="0"/>
                </a:lnTo>
                <a:lnTo>
                  <a:pt x="10626978" y="10626977"/>
                </a:lnTo>
                <a:lnTo>
                  <a:pt x="0" y="10626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08985" y="4399602"/>
            <a:ext cx="11670031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Thank You For Listening!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352</Words>
  <Application>Microsoft Office PowerPoint</Application>
  <PresentationFormat>Custom</PresentationFormat>
  <Paragraphs>47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Canva Sans Bold</vt:lpstr>
      <vt:lpstr>Arial Nova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cp:lastModifiedBy>Zach Señado</cp:lastModifiedBy>
  <cp:revision>2</cp:revision>
  <dcterms:created xsi:type="dcterms:W3CDTF">2006-08-16T00:00:00Z</dcterms:created>
  <dcterms:modified xsi:type="dcterms:W3CDTF">2024-11-17T13:44:08Z</dcterms:modified>
  <dc:identifier>DAGWpP5c1co</dc:identifier>
</cp:coreProperties>
</file>