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78" y="-162"/>
      </p:cViewPr>
      <p:guideLst>
        <p:guide orient="horz" pos="2160"/>
        <p:guide pos="31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98A5-7A49-4893-8381-FFEEBF627BAE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7DD29-6090-4769-B593-C85DBC325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7DD29-6090-4769-B593-C85DBC3251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4" y="3886200"/>
            <a:ext cx="69342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3" y="274643"/>
            <a:ext cx="222885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4" y="1600200"/>
            <a:ext cx="4375149" cy="4525963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7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9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7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9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0" y="273055"/>
            <a:ext cx="5537730" cy="585311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4" y="1435105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6" y="4800604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6" y="5367342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1" y="6356355"/>
            <a:ext cx="31369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5"/>
            <a:ext cx="2311400" cy="365125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68362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85876"/>
            <a:ext cx="8915400" cy="2219324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00017" y="3581400"/>
            <a:ext cx="8915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34" name="Haiku"/>
          <p:cNvGrpSpPr/>
          <p:nvPr/>
        </p:nvGrpSpPr>
        <p:grpSpPr>
          <a:xfrm>
            <a:off x="561855" y="4114800"/>
            <a:ext cx="8782290" cy="2743200"/>
            <a:chOff x="411480" y="4572000"/>
            <a:chExt cx="8782290" cy="2743200"/>
          </a:xfrm>
        </p:grpSpPr>
        <p:grpSp>
          <p:nvGrpSpPr>
            <p:cNvPr id="36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51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 rot="10800000">
            <a:off x="561855" y="1"/>
            <a:ext cx="8782290" cy="2743200"/>
            <a:chOff x="411480" y="4572000"/>
            <a:chExt cx="8782290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6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7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8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69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0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1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2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3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4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5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6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77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27432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52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149</Words>
  <Application>Microsoft Office PowerPoint</Application>
  <PresentationFormat>A4 Paper (210x297 mm)</PresentationFormat>
  <Paragraphs>51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2022-04-21T20:36:11Z</dcterms:created>
  <dcterms:modified xsi:type="dcterms:W3CDTF">2023-04-04T19:46:28Z</dcterms:modified>
</cp:coreProperties>
</file>