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950075" cy="10058400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8" y="1422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717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2022-04-21T20:35:55Z</dcterms:created>
  <dcterms:modified xsi:type="dcterms:W3CDTF">2023-04-04T19:48:21Z</dcterms:modified>
</cp:coreProperties>
</file>