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950075" cy="100584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68" y="1512"/>
      </p:cViewPr>
      <p:guideLst>
        <p:guide orient="horz" pos="3168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73CF1-E160-4966-A188-B2E54F86802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696913"/>
            <a:ext cx="24098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071F4-4699-4737-8C59-2C6AD4701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71F4-4699-4737-8C59-2C6AD4701A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3124633"/>
            <a:ext cx="5907564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516" y="5699760"/>
            <a:ext cx="4865053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8806" y="402811"/>
            <a:ext cx="1563768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505" y="402811"/>
            <a:ext cx="4575466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08" y="6463457"/>
            <a:ext cx="5907564" cy="199771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08" y="4263185"/>
            <a:ext cx="5907564" cy="2200273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506" y="2346960"/>
            <a:ext cx="3069616" cy="663807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957" y="2346960"/>
            <a:ext cx="3069616" cy="663807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4" y="2251506"/>
            <a:ext cx="3070823" cy="9383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04" y="3189824"/>
            <a:ext cx="3070823" cy="579522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0542" y="2251506"/>
            <a:ext cx="3072030" cy="9383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0542" y="3189824"/>
            <a:ext cx="3072030" cy="579522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8" y="400473"/>
            <a:ext cx="2286527" cy="17043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88" y="400480"/>
            <a:ext cx="3885285" cy="8584566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08" y="2104821"/>
            <a:ext cx="2286527" cy="6880227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266" y="7040885"/>
            <a:ext cx="4170045" cy="83121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2266" y="898736"/>
            <a:ext cx="4170045" cy="603504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2266" y="7872101"/>
            <a:ext cx="4170045" cy="1180464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504" y="402802"/>
            <a:ext cx="6255068" cy="16764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4" y="2346960"/>
            <a:ext cx="6255068" cy="6638079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504" y="9322654"/>
            <a:ext cx="1621684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612" y="9322654"/>
            <a:ext cx="2200857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0887" y="9322654"/>
            <a:ext cx="1621684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4" y="402806"/>
            <a:ext cx="6255068" cy="127359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04" y="1885952"/>
            <a:ext cx="6255068" cy="4591048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47503" y="6651897"/>
            <a:ext cx="6255068" cy="5109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  <p:grpSp>
        <p:nvGrpSpPr>
          <p:cNvPr id="81" name="Haiku"/>
          <p:cNvGrpSpPr/>
          <p:nvPr/>
        </p:nvGrpSpPr>
        <p:grpSpPr>
          <a:xfrm>
            <a:off x="-5968" y="7315200"/>
            <a:ext cx="6956271" cy="2743200"/>
            <a:chOff x="1872048" y="4572000"/>
            <a:chExt cx="7321722" cy="2743200"/>
          </a:xfrm>
        </p:grpSpPr>
        <p:grpSp>
          <p:nvGrpSpPr>
            <p:cNvPr id="82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96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7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8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9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0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1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2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3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4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5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83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84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124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2022-04-21T20:35:55Z</dcterms:created>
  <dcterms:modified xsi:type="dcterms:W3CDTF">2023-04-04T19:48:49Z</dcterms:modified>
</cp:coreProperties>
</file>