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601200" cy="7315200"/>
  <p:notesSz cx="6797675" cy="9926638"/>
  <p:defaultTextStyle>
    <a:defPPr>
      <a:defRPr lang="en-US"/>
    </a:defPPr>
    <a:lvl1pPr marL="0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263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652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9788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305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631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9579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284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6104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74" y="-72"/>
      </p:cViewPr>
      <p:guideLst>
        <p:guide orient="horz" pos="2304"/>
        <p:guide pos="30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69B9A-EBF2-40A2-9D44-D8894D76E5AA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744538"/>
            <a:ext cx="4883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383" y="4715831"/>
            <a:ext cx="5436909" cy="446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862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240A2-BE14-4BD3-ADFB-A95CCB80CD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240A2-BE14-4BD3-ADFB-A95CCB80CD5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240A2-BE14-4BD3-ADFB-A95CCB80CD5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272457"/>
            <a:ext cx="816102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2" y="4145280"/>
            <a:ext cx="6720841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2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1" y="292951"/>
            <a:ext cx="2160271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1" y="292951"/>
            <a:ext cx="632079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4700695"/>
            <a:ext cx="8161020" cy="145288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3100496"/>
            <a:ext cx="8161020" cy="1600199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326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65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97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30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63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9957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28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661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2" y="1706880"/>
            <a:ext cx="4240529" cy="482769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2" y="1706880"/>
            <a:ext cx="4240529" cy="482769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637457"/>
            <a:ext cx="4242197" cy="68241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2319870"/>
            <a:ext cx="4242197" cy="4214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8" y="1637457"/>
            <a:ext cx="4243864" cy="68241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8" y="2319870"/>
            <a:ext cx="4243864" cy="4214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2" y="291253"/>
            <a:ext cx="3158729" cy="123952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291257"/>
            <a:ext cx="5367338" cy="6243321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2" y="1530777"/>
            <a:ext cx="3158729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3" y="5120643"/>
            <a:ext cx="5760720" cy="60452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3" y="653627"/>
            <a:ext cx="5760720" cy="4389120"/>
          </a:xfrm>
        </p:spPr>
        <p:txBody>
          <a:bodyPr/>
          <a:lstStyle>
            <a:lvl1pPr marL="0" indent="0">
              <a:buNone/>
              <a:defRPr sz="3400"/>
            </a:lvl1pPr>
            <a:lvl2pPr marL="483263" indent="0">
              <a:buNone/>
              <a:defRPr sz="3000"/>
            </a:lvl2pPr>
            <a:lvl3pPr marL="966526" indent="0">
              <a:buNone/>
              <a:defRPr sz="2500"/>
            </a:lvl3pPr>
            <a:lvl4pPr marL="1449788" indent="0">
              <a:buNone/>
              <a:defRPr sz="2100"/>
            </a:lvl4pPr>
            <a:lvl5pPr marL="1933052" indent="0">
              <a:buNone/>
              <a:defRPr sz="2100"/>
            </a:lvl5pPr>
            <a:lvl6pPr marL="2416316" indent="0">
              <a:buNone/>
              <a:defRPr sz="2100"/>
            </a:lvl6pPr>
            <a:lvl7pPr marL="2899579" indent="0">
              <a:buNone/>
              <a:defRPr sz="2100"/>
            </a:lvl7pPr>
            <a:lvl8pPr marL="3382842" indent="0">
              <a:buNone/>
              <a:defRPr sz="2100"/>
            </a:lvl8pPr>
            <a:lvl9pPr marL="3866104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3" y="5725164"/>
            <a:ext cx="576072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292947"/>
            <a:ext cx="8641080" cy="1219200"/>
          </a:xfrm>
          <a:prstGeom prst="rect">
            <a:avLst/>
          </a:prstGeom>
        </p:spPr>
        <p:txBody>
          <a:bodyPr vert="horz" lIns="96653" tIns="48326" rIns="96653" bIns="483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706880"/>
            <a:ext cx="8641080" cy="4827694"/>
          </a:xfrm>
          <a:prstGeom prst="rect">
            <a:avLst/>
          </a:prstGeom>
        </p:spPr>
        <p:txBody>
          <a:bodyPr vert="horz" lIns="96653" tIns="48326" rIns="96653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6780110"/>
            <a:ext cx="2240280" cy="38946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1" y="6780110"/>
            <a:ext cx="3040380" cy="38946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6780110"/>
            <a:ext cx="2240280" cy="38946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526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448" indent="-362448" algn="l" defTabSz="96652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302" indent="-302039" algn="l" defTabSz="966526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815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1420" indent="-241632" algn="l" defTabSz="96652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684" indent="-241632" algn="l" defTabSz="966526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794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210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473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7736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263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52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788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05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31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579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284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104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92947"/>
            <a:ext cx="8641080" cy="926253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1371601"/>
            <a:ext cx="8641080" cy="2590799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grpSp>
        <p:nvGrpSpPr>
          <p:cNvPr id="32" name="Haiku"/>
          <p:cNvGrpSpPr/>
          <p:nvPr/>
        </p:nvGrpSpPr>
        <p:grpSpPr>
          <a:xfrm>
            <a:off x="411480" y="4572000"/>
            <a:ext cx="8782290" cy="2743200"/>
            <a:chOff x="411480" y="4572000"/>
            <a:chExt cx="8782290" cy="2743200"/>
          </a:xfrm>
        </p:grpSpPr>
        <p:grpSp>
          <p:nvGrpSpPr>
            <p:cNvPr id="29" name="Tabs"/>
            <p:cNvGrpSpPr/>
            <p:nvPr/>
          </p:nvGrpSpPr>
          <p:grpSpPr>
            <a:xfrm>
              <a:off x="411480" y="4572000"/>
              <a:ext cx="8782290" cy="2743200"/>
              <a:chOff x="411480" y="4572000"/>
              <a:chExt cx="8782290" cy="2743200"/>
            </a:xfrm>
          </p:grpSpPr>
          <p:sp>
            <p:nvSpPr>
              <p:cNvPr id="16" name="Tab 12"/>
              <p:cNvSpPr txBox="1"/>
              <p:nvPr/>
            </p:nvSpPr>
            <p:spPr>
              <a:xfrm>
                <a:off x="4114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en-US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${tab_12_heading}</a:t>
                </a:r>
              </a:p>
            </p:txBody>
          </p:sp>
          <p:sp>
            <p:nvSpPr>
              <p:cNvPr id="18" name="Tab 11"/>
              <p:cNvSpPr txBox="1"/>
              <p:nvPr/>
            </p:nvSpPr>
            <p:spPr>
              <a:xfrm>
                <a:off x="11417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${tab_11_heading}</a:t>
                </a:r>
              </a:p>
            </p:txBody>
          </p:sp>
          <p:sp>
            <p:nvSpPr>
              <p:cNvPr id="19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${tab_10_heading}</a:t>
                </a:r>
              </a:p>
            </p:txBody>
          </p:sp>
          <p:sp>
            <p:nvSpPr>
              <p:cNvPr id="20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${tab_9_heading}</a:t>
                </a:r>
              </a:p>
            </p:txBody>
          </p:sp>
          <p:sp>
            <p:nvSpPr>
              <p:cNvPr id="21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${tab_8_heading}</a:t>
                </a:r>
              </a:p>
            </p:txBody>
          </p:sp>
          <p:sp>
            <p:nvSpPr>
              <p:cNvPr id="22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${tab_7_heading}</a:t>
                </a:r>
              </a:p>
            </p:txBody>
          </p:sp>
          <p:sp>
            <p:nvSpPr>
              <p:cNvPr id="23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${tab_6_heading}</a:t>
                </a:r>
              </a:p>
            </p:txBody>
          </p:sp>
          <p:sp>
            <p:nvSpPr>
              <p:cNvPr id="24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${tab_5_heading}</a:t>
                </a:r>
              </a:p>
            </p:txBody>
          </p:sp>
          <p:sp>
            <p:nvSpPr>
              <p:cNvPr id="25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${tab_4_heading}</a:t>
                </a:r>
              </a:p>
            </p:txBody>
          </p:sp>
          <p:sp>
            <p:nvSpPr>
              <p:cNvPr id="26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${tab_3_heading}</a:t>
                </a:r>
              </a:p>
            </p:txBody>
          </p:sp>
          <p:sp>
            <p:nvSpPr>
              <p:cNvPr id="27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${tab_2_heading}</a:t>
                </a:r>
              </a:p>
            </p:txBody>
          </p:sp>
          <p:sp>
            <p:nvSpPr>
              <p:cNvPr id="28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${tab_1_heading}</a:t>
                </a:r>
                <a:endParaRPr lang="pl-PL" sz="1000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</p:txBody>
          </p:sp>
        </p:grpSp>
        <p:grpSp>
          <p:nvGrpSpPr>
            <p:cNvPr id="50" name="Lines"/>
            <p:cNvGrpSpPr/>
            <p:nvPr/>
          </p:nvGrpSpPr>
          <p:grpSpPr>
            <a:xfrm>
              <a:off x="411480" y="4572000"/>
              <a:ext cx="8780145" cy="2743200"/>
              <a:chOff x="411480" y="5486400"/>
              <a:chExt cx="8780145" cy="2743200"/>
            </a:xfrm>
          </p:grpSpPr>
          <p:cxnSp>
            <p:nvCxnSpPr>
              <p:cNvPr id="35" name="Horizontal Line"/>
              <p:cNvCxnSpPr/>
              <p:nvPr/>
            </p:nvCxnSpPr>
            <p:spPr>
              <a:xfrm>
                <a:off x="411480" y="5486400"/>
                <a:ext cx="877824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Vertical Line 13"/>
              <p:cNvCxnSpPr/>
              <p:nvPr/>
            </p:nvCxnSpPr>
            <p:spPr>
              <a:xfrm>
                <a:off x="4114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Vertical Line 12"/>
              <p:cNvCxnSpPr/>
              <p:nvPr/>
            </p:nvCxnSpPr>
            <p:spPr>
              <a:xfrm>
                <a:off x="11430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/>
          <p:cNvSpPr txBox="1"/>
          <p:nvPr/>
        </p:nvSpPr>
        <p:spPr>
          <a:xfrm>
            <a:off x="484632" y="4038600"/>
            <a:ext cx="8641080" cy="4876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l-PL" sz="1600" dirty="0" smtClean="0"/>
              <a:t>${body_instruction_text}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Haiku"/>
          <p:cNvGrpSpPr/>
          <p:nvPr/>
        </p:nvGrpSpPr>
        <p:grpSpPr>
          <a:xfrm rot="10800000">
            <a:off x="411480" y="1"/>
            <a:ext cx="8782290" cy="2743200"/>
            <a:chOff x="411480" y="4572000"/>
            <a:chExt cx="8782290" cy="2743200"/>
          </a:xfrm>
        </p:grpSpPr>
        <p:grpSp>
          <p:nvGrpSpPr>
            <p:cNvPr id="5" name="Tabs"/>
            <p:cNvGrpSpPr/>
            <p:nvPr/>
          </p:nvGrpSpPr>
          <p:grpSpPr>
            <a:xfrm>
              <a:off x="411480" y="4572000"/>
              <a:ext cx="8782290" cy="2743200"/>
              <a:chOff x="411480" y="4572000"/>
              <a:chExt cx="8782290" cy="2743200"/>
            </a:xfrm>
          </p:grpSpPr>
          <p:sp>
            <p:nvSpPr>
              <p:cNvPr id="16" name="Tab 12"/>
              <p:cNvSpPr txBox="1"/>
              <p:nvPr/>
            </p:nvSpPr>
            <p:spPr>
              <a:xfrm>
                <a:off x="4114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8" name="Tab 11"/>
              <p:cNvSpPr txBox="1"/>
              <p:nvPr/>
            </p:nvSpPr>
            <p:spPr>
              <a:xfrm>
                <a:off x="11417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9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0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1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2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3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4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5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6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7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${tab_11_line_1}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${tab_11_line_2}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${tab_11_line_3}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8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${tab_12_line_1}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${tab_12_line_2}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${tab_12_line_3}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</p:grpSp>
        <p:grpSp>
          <p:nvGrpSpPr>
            <p:cNvPr id="6" name="Lines"/>
            <p:cNvGrpSpPr/>
            <p:nvPr/>
          </p:nvGrpSpPr>
          <p:grpSpPr>
            <a:xfrm>
              <a:off x="411480" y="4572000"/>
              <a:ext cx="8780145" cy="2743200"/>
              <a:chOff x="411480" y="5486400"/>
              <a:chExt cx="8780145" cy="2743200"/>
            </a:xfrm>
          </p:grpSpPr>
          <p:cxnSp>
            <p:nvCxnSpPr>
              <p:cNvPr id="35" name="Horizontal Line"/>
              <p:cNvCxnSpPr/>
              <p:nvPr/>
            </p:nvCxnSpPr>
            <p:spPr>
              <a:xfrm>
                <a:off x="411480" y="5486400"/>
                <a:ext cx="877824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Vertical Line 13"/>
              <p:cNvCxnSpPr/>
              <p:nvPr/>
            </p:nvCxnSpPr>
            <p:spPr>
              <a:xfrm>
                <a:off x="4114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Vertical Line 12"/>
              <p:cNvCxnSpPr/>
              <p:nvPr/>
            </p:nvCxnSpPr>
            <p:spPr>
              <a:xfrm>
                <a:off x="11430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149</Words>
  <Application>Microsoft Office PowerPoint</Application>
  <PresentationFormat>Custom</PresentationFormat>
  <Paragraphs>51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2022-04-21T20:35:38Z</dcterms:created>
  <dcterms:modified xsi:type="dcterms:W3CDTF">2023-04-04T19:49:38Z</dcterms:modified>
</cp:coreProperties>
</file>