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7315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780" y="-168"/>
      </p:cViewPr>
      <p:guideLst>
        <p:guide orient="horz" pos="2304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9B9A-EBF2-40A2-9D44-D8894D76E5AA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40A2-BE14-4BD3-ADFB-A95CCB80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7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145280"/>
            <a:ext cx="672084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292951"/>
            <a:ext cx="2160271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292951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5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6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7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70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1637457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2319870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7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7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5120643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5725164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6780110"/>
            <a:ext cx="30403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92625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71601"/>
            <a:ext cx="8641080" cy="259079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2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29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  <a:endParaRPr lang="pl-PL" sz="1000" u="sng" dirty="0" smtClean="0">
                  <a:uFill>
                    <a:solidFill>
                      <a:schemeClr val="tx1">
                        <a:lumMod val="50000"/>
                        <a:lumOff val="50000"/>
                      </a:schemeClr>
                    </a:solidFill>
                  </a:uFill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  <a:endParaRPr lang="pl-PL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0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84632" y="4038600"/>
            <a:ext cx="86410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  <a:endParaRPr lang="pl-PL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148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2022-04-21T20:35:38Z</dcterms:created>
  <dcterms:modified xsi:type="dcterms:W3CDTF">2022-04-22T12:17:58Z</dcterms:modified>
</cp:coreProperties>
</file>