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601200" cy="73152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74" y="36"/>
      </p:cViewPr>
      <p:guideLst>
        <p:guide orient="horz" pos="2304"/>
        <p:guide pos="3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69B9A-EBF2-40A2-9D44-D8894D76E5A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240A2-BE14-4BD3-ADFB-A95CCB80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240A2-BE14-4BD3-ADFB-A95CCB80CD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240A2-BE14-4BD3-ADFB-A95CCB80CD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7"/>
            <a:ext cx="81610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2" y="4145280"/>
            <a:ext cx="6720841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1" y="292951"/>
            <a:ext cx="2160271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1" y="292951"/>
            <a:ext cx="632079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700695"/>
            <a:ext cx="8161020" cy="145288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3100496"/>
            <a:ext cx="816102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2" y="1706880"/>
            <a:ext cx="4240529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2" y="1706880"/>
            <a:ext cx="4240529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637457"/>
            <a:ext cx="4242197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319870"/>
            <a:ext cx="4242197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1637457"/>
            <a:ext cx="4243864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2319870"/>
            <a:ext cx="4243864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291253"/>
            <a:ext cx="3158729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91257"/>
            <a:ext cx="5367338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530777"/>
            <a:ext cx="3158729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3" y="5120643"/>
            <a:ext cx="576072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3" y="653627"/>
            <a:ext cx="576072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3" y="5725164"/>
            <a:ext cx="57607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0"/>
            <a:ext cx="8641080" cy="4827694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10"/>
            <a:ext cx="22402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1" y="6780110"/>
            <a:ext cx="30403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10"/>
            <a:ext cx="22402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926253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371601"/>
            <a:ext cx="8641080" cy="259079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2" name="Haiku"/>
          <p:cNvGrpSpPr/>
          <p:nvPr/>
        </p:nvGrpSpPr>
        <p:grpSpPr>
          <a:xfrm>
            <a:off x="411480" y="4572000"/>
            <a:ext cx="8782290" cy="2743200"/>
            <a:chOff x="411480" y="4572000"/>
            <a:chExt cx="8782290" cy="2743200"/>
          </a:xfrm>
        </p:grpSpPr>
        <p:grpSp>
          <p:nvGrpSpPr>
            <p:cNvPr id="29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1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en-US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${tab_12_heading}</a:t>
                </a:r>
              </a:p>
            </p:txBody>
          </p:sp>
          <p:sp>
            <p:nvSpPr>
              <p:cNvPr id="18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${tab_11_heading}</a:t>
                </a:r>
              </a:p>
            </p:txBody>
          </p:sp>
          <p:sp>
            <p:nvSpPr>
              <p:cNvPr id="19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</p:txBody>
          </p:sp>
          <p:sp>
            <p:nvSpPr>
              <p:cNvPr id="20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</p:txBody>
          </p:sp>
          <p:sp>
            <p:nvSpPr>
              <p:cNvPr id="21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</p:txBody>
          </p:sp>
          <p:sp>
            <p:nvSpPr>
              <p:cNvPr id="22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</p:txBody>
          </p:sp>
          <p:sp>
            <p:nvSpPr>
              <p:cNvPr id="23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</p:txBody>
          </p:sp>
          <p:sp>
            <p:nvSpPr>
              <p:cNvPr id="24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</p:txBody>
          </p:sp>
          <p:sp>
            <p:nvSpPr>
              <p:cNvPr id="25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</p:txBody>
          </p:sp>
          <p:sp>
            <p:nvSpPr>
              <p:cNvPr id="26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</p:txBody>
          </p:sp>
          <p:sp>
            <p:nvSpPr>
              <p:cNvPr id="27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</p:txBody>
          </p:sp>
          <p:sp>
            <p:nvSpPr>
              <p:cNvPr id="28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50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35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484632" y="4038600"/>
            <a:ext cx="86410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>
            <a:off x="411480" y="4572000"/>
            <a:ext cx="8782290" cy="2743200"/>
            <a:chOff x="411480" y="4572000"/>
            <a:chExt cx="8782290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1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8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9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0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1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2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3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4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5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6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7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8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35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149</Words>
  <Application>Microsoft Office PowerPoint</Application>
  <PresentationFormat>Custom</PresentationFormat>
  <Paragraphs>51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2022-04-21T20:35:38Z</dcterms:created>
  <dcterms:modified xsi:type="dcterms:W3CDTF">2023-03-18T22:06:10Z</dcterms:modified>
</cp:coreProperties>
</file>