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315200" cy="96012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464" y="-78"/>
      </p:cViewPr>
      <p:guideLst>
        <p:guide orient="horz" pos="3024"/>
        <p:guide pos="2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0B16-DDAA-4853-B3F8-67F4854F212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696913"/>
            <a:ext cx="2657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66BD5-67A3-47A0-AF5B-1803F1B9D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66BD5-67A3-47A0-AF5B-1803F1B9D0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66BD5-67A3-47A0-AF5B-1803F1B9D0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601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2" y="5440680"/>
            <a:ext cx="5120641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384499"/>
            <a:ext cx="1645921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1" y="384499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6169662"/>
            <a:ext cx="6217920" cy="190690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4069402"/>
            <a:ext cx="6217920" cy="210026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2" y="2240280"/>
            <a:ext cx="3230879" cy="633634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63"/>
            <a:ext cx="323215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30"/>
            <a:ext cx="323215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2149163"/>
            <a:ext cx="3233420" cy="8956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3044830"/>
            <a:ext cx="3233420" cy="55318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382270"/>
            <a:ext cx="2406651" cy="162687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5"/>
            <a:ext cx="4089400" cy="8194359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2009145"/>
            <a:ext cx="2406651" cy="656748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6720845"/>
            <a:ext cx="4389120" cy="79343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857885"/>
            <a:ext cx="4389120" cy="57607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7514279"/>
            <a:ext cx="4389120" cy="1126806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0"/>
            <a:ext cx="6583680" cy="6336348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8898895"/>
            <a:ext cx="23164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5"/>
            <a:ext cx="1706880" cy="51117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4494"/>
            <a:ext cx="6583680" cy="1215707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00226"/>
            <a:ext cx="6583680" cy="421957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3" name="Haiku"/>
          <p:cNvGrpSpPr/>
          <p:nvPr/>
        </p:nvGrpSpPr>
        <p:grpSpPr>
          <a:xfrm>
            <a:off x="-6282" y="6858000"/>
            <a:ext cx="7321722" cy="2743200"/>
            <a:chOff x="1872048" y="4572000"/>
            <a:chExt cx="7321722" cy="2743200"/>
          </a:xfrm>
        </p:grpSpPr>
        <p:grpSp>
          <p:nvGrpSpPr>
            <p:cNvPr id="34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67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  <a:endParaRPr lang="pl-PL" sz="1000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3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51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/>
          <p:cNvSpPr txBox="1"/>
          <p:nvPr/>
        </p:nvSpPr>
        <p:spPr>
          <a:xfrm>
            <a:off x="365759" y="6217920"/>
            <a:ext cx="65836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>
            <a:off x="-6282" y="6858000"/>
            <a:ext cx="7321722" cy="2743200"/>
            <a:chOff x="1872048" y="4572000"/>
            <a:chExt cx="7321722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67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51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125</Words>
  <Application>Microsoft Office PowerPoint</Application>
  <PresentationFormat>Custom</PresentationFormat>
  <Paragraphs>43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2022-04-21T20:34:40Z</dcterms:created>
  <dcterms:modified xsi:type="dcterms:W3CDTF">2023-03-18T22:12:46Z</dcterms:modified>
</cp:coreProperties>
</file>