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906000" cy="6858000" type="A4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78" y="-162"/>
      </p:cViewPr>
      <p:guideLst>
        <p:guide orient="horz" pos="2160"/>
        <p:guide pos="31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B98A5-7A49-4893-8381-FFEEBF627BAE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696913"/>
            <a:ext cx="50355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7DD29-6090-4769-B593-C85DBC325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7DD29-6090-4769-B593-C85DBC3251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7DD29-6090-4769-B593-C85DBC3251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4" y="3886200"/>
            <a:ext cx="69342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3" y="274643"/>
            <a:ext cx="222885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43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4" y="1600200"/>
            <a:ext cx="4375149" cy="452596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4" y="1600200"/>
            <a:ext cx="4375149" cy="452596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7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9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7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9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0" y="273055"/>
            <a:ext cx="5537730" cy="585311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4" y="1435105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6" y="4800604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6" y="5367342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1" y="6356355"/>
            <a:ext cx="3136900" cy="36512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85876"/>
            <a:ext cx="8915400" cy="2219324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017" y="3581400"/>
            <a:ext cx="89154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  <p:grpSp>
        <p:nvGrpSpPr>
          <p:cNvPr id="34" name="Haiku"/>
          <p:cNvGrpSpPr/>
          <p:nvPr/>
        </p:nvGrpSpPr>
        <p:grpSpPr>
          <a:xfrm>
            <a:off x="561855" y="4114800"/>
            <a:ext cx="8782290" cy="2743200"/>
            <a:chOff x="411480" y="4572000"/>
            <a:chExt cx="8782290" cy="2743200"/>
          </a:xfrm>
        </p:grpSpPr>
        <p:grpSp>
          <p:nvGrpSpPr>
            <p:cNvPr id="36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6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${tab_12_heading}</a:t>
                </a:r>
              </a:p>
            </p:txBody>
          </p:sp>
          <p:sp>
            <p:nvSpPr>
              <p:cNvPr id="67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${tab_11_heading}</a:t>
                </a:r>
              </a:p>
            </p:txBody>
          </p:sp>
          <p:sp>
            <p:nvSpPr>
              <p:cNvPr id="68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</p:txBody>
          </p:sp>
          <p:sp>
            <p:nvSpPr>
              <p:cNvPr id="69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</p:txBody>
          </p:sp>
          <p:sp>
            <p:nvSpPr>
              <p:cNvPr id="70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  <a:p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</p:txBody>
          </p:sp>
          <p:sp>
            <p:nvSpPr>
              <p:cNvPr id="72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</p:txBody>
          </p:sp>
          <p:sp>
            <p:nvSpPr>
              <p:cNvPr id="73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</p:txBody>
          </p:sp>
          <p:sp>
            <p:nvSpPr>
              <p:cNvPr id="74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</p:txBody>
          </p:sp>
          <p:sp>
            <p:nvSpPr>
              <p:cNvPr id="75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</p:txBody>
          </p:sp>
          <p:sp>
            <p:nvSpPr>
              <p:cNvPr id="76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</p:txBody>
          </p:sp>
          <p:sp>
            <p:nvSpPr>
              <p:cNvPr id="77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</a:p>
            </p:txBody>
          </p:sp>
        </p:grpSp>
        <p:grpSp>
          <p:nvGrpSpPr>
            <p:cNvPr id="51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52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Haiku"/>
          <p:cNvGrpSpPr/>
          <p:nvPr/>
        </p:nvGrpSpPr>
        <p:grpSpPr>
          <a:xfrm>
            <a:off x="561855" y="4114800"/>
            <a:ext cx="8782290" cy="2743200"/>
            <a:chOff x="411480" y="4572000"/>
            <a:chExt cx="8782290" cy="2743200"/>
          </a:xfrm>
        </p:grpSpPr>
        <p:grpSp>
          <p:nvGrpSpPr>
            <p:cNvPr id="5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6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7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8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9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0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2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3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4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5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6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7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6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52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149</Words>
  <Application>Microsoft Office PowerPoint</Application>
  <PresentationFormat>A4 Paper (210x297 mm)</PresentationFormat>
  <Paragraphs>51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2022-04-21T20:36:11Z</dcterms:created>
  <dcterms:modified xsi:type="dcterms:W3CDTF">2023-03-17T20:43:05Z</dcterms:modified>
</cp:coreProperties>
</file>