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7" r:id="rId2"/>
  </p:sldIdLst>
  <p:sldSz cx="6950075" cy="10058400"/>
  <p:notesSz cx="7010400" cy="9296400"/>
  <p:defaultTextStyle>
    <a:defPPr>
      <a:defRPr lang="en-US"/>
    </a:defPPr>
    <a:lvl1pPr marL="0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3263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66526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49788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33052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16316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99579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82842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66104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668" y="1512"/>
      </p:cViewPr>
      <p:guideLst>
        <p:guide orient="horz" pos="3168"/>
        <p:guide pos="21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73CF1-E160-4966-A188-B2E54F868021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00288" y="696913"/>
            <a:ext cx="24098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071F4-4699-4737-8C59-2C6AD4701A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71F4-4699-4737-8C59-2C6AD4701AE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256" y="3124633"/>
            <a:ext cx="5907564" cy="21560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2516" y="5699760"/>
            <a:ext cx="4865053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3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6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9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6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9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2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8806" y="402811"/>
            <a:ext cx="1563768" cy="8582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7505" y="402811"/>
            <a:ext cx="4575466" cy="8582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008" y="6463457"/>
            <a:ext cx="5907564" cy="1997710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008" y="4263185"/>
            <a:ext cx="5907564" cy="2200273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326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652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497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330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163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9957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8284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661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506" y="2346960"/>
            <a:ext cx="3069616" cy="6638079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2957" y="2346960"/>
            <a:ext cx="3069616" cy="6638079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504" y="2251506"/>
            <a:ext cx="3070823" cy="938318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263" indent="0">
              <a:buNone/>
              <a:defRPr sz="2100" b="1"/>
            </a:lvl2pPr>
            <a:lvl3pPr marL="966526" indent="0">
              <a:buNone/>
              <a:defRPr sz="1900" b="1"/>
            </a:lvl3pPr>
            <a:lvl4pPr marL="1449788" indent="0">
              <a:buNone/>
              <a:defRPr sz="1700" b="1"/>
            </a:lvl4pPr>
            <a:lvl5pPr marL="1933052" indent="0">
              <a:buNone/>
              <a:defRPr sz="1700" b="1"/>
            </a:lvl5pPr>
            <a:lvl6pPr marL="2416316" indent="0">
              <a:buNone/>
              <a:defRPr sz="1700" b="1"/>
            </a:lvl6pPr>
            <a:lvl7pPr marL="2899579" indent="0">
              <a:buNone/>
              <a:defRPr sz="1700" b="1"/>
            </a:lvl7pPr>
            <a:lvl8pPr marL="3382842" indent="0">
              <a:buNone/>
              <a:defRPr sz="1700" b="1"/>
            </a:lvl8pPr>
            <a:lvl9pPr marL="38661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504" y="3189824"/>
            <a:ext cx="3070823" cy="579522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30542" y="2251506"/>
            <a:ext cx="3072030" cy="938318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263" indent="0">
              <a:buNone/>
              <a:defRPr sz="2100" b="1"/>
            </a:lvl2pPr>
            <a:lvl3pPr marL="966526" indent="0">
              <a:buNone/>
              <a:defRPr sz="1900" b="1"/>
            </a:lvl3pPr>
            <a:lvl4pPr marL="1449788" indent="0">
              <a:buNone/>
              <a:defRPr sz="1700" b="1"/>
            </a:lvl4pPr>
            <a:lvl5pPr marL="1933052" indent="0">
              <a:buNone/>
              <a:defRPr sz="1700" b="1"/>
            </a:lvl5pPr>
            <a:lvl6pPr marL="2416316" indent="0">
              <a:buNone/>
              <a:defRPr sz="1700" b="1"/>
            </a:lvl6pPr>
            <a:lvl7pPr marL="2899579" indent="0">
              <a:buNone/>
              <a:defRPr sz="1700" b="1"/>
            </a:lvl7pPr>
            <a:lvl8pPr marL="3382842" indent="0">
              <a:buNone/>
              <a:defRPr sz="1700" b="1"/>
            </a:lvl8pPr>
            <a:lvl9pPr marL="38661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30542" y="3189824"/>
            <a:ext cx="3072030" cy="579522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08" y="400473"/>
            <a:ext cx="2286527" cy="170434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7288" y="400480"/>
            <a:ext cx="3885285" cy="8584566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508" y="2104821"/>
            <a:ext cx="2286527" cy="6880227"/>
          </a:xfrm>
        </p:spPr>
        <p:txBody>
          <a:bodyPr/>
          <a:lstStyle>
            <a:lvl1pPr marL="0" indent="0">
              <a:buNone/>
              <a:defRPr sz="1500"/>
            </a:lvl1pPr>
            <a:lvl2pPr marL="483263" indent="0">
              <a:buNone/>
              <a:defRPr sz="1300"/>
            </a:lvl2pPr>
            <a:lvl3pPr marL="966526" indent="0">
              <a:buNone/>
              <a:defRPr sz="1100"/>
            </a:lvl3pPr>
            <a:lvl4pPr marL="1449788" indent="0">
              <a:buNone/>
              <a:defRPr sz="1000"/>
            </a:lvl4pPr>
            <a:lvl5pPr marL="1933052" indent="0">
              <a:buNone/>
              <a:defRPr sz="1000"/>
            </a:lvl5pPr>
            <a:lvl6pPr marL="2416316" indent="0">
              <a:buNone/>
              <a:defRPr sz="1000"/>
            </a:lvl6pPr>
            <a:lvl7pPr marL="2899579" indent="0">
              <a:buNone/>
              <a:defRPr sz="1000"/>
            </a:lvl7pPr>
            <a:lvl8pPr marL="3382842" indent="0">
              <a:buNone/>
              <a:defRPr sz="1000"/>
            </a:lvl8pPr>
            <a:lvl9pPr marL="38661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266" y="7040885"/>
            <a:ext cx="4170045" cy="83121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62266" y="898736"/>
            <a:ext cx="4170045" cy="6035040"/>
          </a:xfrm>
        </p:spPr>
        <p:txBody>
          <a:bodyPr/>
          <a:lstStyle>
            <a:lvl1pPr marL="0" indent="0">
              <a:buNone/>
              <a:defRPr sz="3400"/>
            </a:lvl1pPr>
            <a:lvl2pPr marL="483263" indent="0">
              <a:buNone/>
              <a:defRPr sz="3000"/>
            </a:lvl2pPr>
            <a:lvl3pPr marL="966526" indent="0">
              <a:buNone/>
              <a:defRPr sz="2500"/>
            </a:lvl3pPr>
            <a:lvl4pPr marL="1449788" indent="0">
              <a:buNone/>
              <a:defRPr sz="2100"/>
            </a:lvl4pPr>
            <a:lvl5pPr marL="1933052" indent="0">
              <a:buNone/>
              <a:defRPr sz="2100"/>
            </a:lvl5pPr>
            <a:lvl6pPr marL="2416316" indent="0">
              <a:buNone/>
              <a:defRPr sz="2100"/>
            </a:lvl6pPr>
            <a:lvl7pPr marL="2899579" indent="0">
              <a:buNone/>
              <a:defRPr sz="2100"/>
            </a:lvl7pPr>
            <a:lvl8pPr marL="3382842" indent="0">
              <a:buNone/>
              <a:defRPr sz="2100"/>
            </a:lvl8pPr>
            <a:lvl9pPr marL="3866104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2266" y="7872101"/>
            <a:ext cx="4170045" cy="1180464"/>
          </a:xfrm>
        </p:spPr>
        <p:txBody>
          <a:bodyPr/>
          <a:lstStyle>
            <a:lvl1pPr marL="0" indent="0">
              <a:buNone/>
              <a:defRPr sz="1500"/>
            </a:lvl1pPr>
            <a:lvl2pPr marL="483263" indent="0">
              <a:buNone/>
              <a:defRPr sz="1300"/>
            </a:lvl2pPr>
            <a:lvl3pPr marL="966526" indent="0">
              <a:buNone/>
              <a:defRPr sz="1100"/>
            </a:lvl3pPr>
            <a:lvl4pPr marL="1449788" indent="0">
              <a:buNone/>
              <a:defRPr sz="1000"/>
            </a:lvl4pPr>
            <a:lvl5pPr marL="1933052" indent="0">
              <a:buNone/>
              <a:defRPr sz="1000"/>
            </a:lvl5pPr>
            <a:lvl6pPr marL="2416316" indent="0">
              <a:buNone/>
              <a:defRPr sz="1000"/>
            </a:lvl6pPr>
            <a:lvl7pPr marL="2899579" indent="0">
              <a:buNone/>
              <a:defRPr sz="1000"/>
            </a:lvl7pPr>
            <a:lvl8pPr marL="3382842" indent="0">
              <a:buNone/>
              <a:defRPr sz="1000"/>
            </a:lvl8pPr>
            <a:lvl9pPr marL="38661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504" y="402802"/>
            <a:ext cx="6255068" cy="1676400"/>
          </a:xfrm>
          <a:prstGeom prst="rect">
            <a:avLst/>
          </a:prstGeom>
        </p:spPr>
        <p:txBody>
          <a:bodyPr vert="horz" lIns="96653" tIns="48326" rIns="96653" bIns="4832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504" y="2346960"/>
            <a:ext cx="6255068" cy="6638079"/>
          </a:xfrm>
          <a:prstGeom prst="rect">
            <a:avLst/>
          </a:prstGeom>
        </p:spPr>
        <p:txBody>
          <a:bodyPr vert="horz" lIns="96653" tIns="48326" rIns="96653" bIns="483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7504" y="9322654"/>
            <a:ext cx="1621684" cy="535517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4612" y="9322654"/>
            <a:ext cx="2200857" cy="535517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80887" y="9322654"/>
            <a:ext cx="1621684" cy="535517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526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2448" indent="-362448" algn="l" defTabSz="96652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5302" indent="-302039" algn="l" defTabSz="966526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8157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1420" indent="-241632" algn="l" defTabSz="96652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4684" indent="-241632" algn="l" defTabSz="966526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57947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1210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4473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07736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263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6526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9788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3052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6316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9579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2842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6104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04" y="402806"/>
            <a:ext cx="6255068" cy="1273598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04" y="1885952"/>
            <a:ext cx="6255068" cy="4591048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347503" y="6651897"/>
            <a:ext cx="6255068" cy="51090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pl-PL" sz="1600" dirty="0" smtClean="0"/>
              <a:t>${body_instruction_text}</a:t>
            </a:r>
          </a:p>
        </p:txBody>
      </p:sp>
      <p:grpSp>
        <p:nvGrpSpPr>
          <p:cNvPr id="81" name="Haiku"/>
          <p:cNvGrpSpPr/>
          <p:nvPr/>
        </p:nvGrpSpPr>
        <p:grpSpPr>
          <a:xfrm>
            <a:off x="-5968" y="7315200"/>
            <a:ext cx="6956271" cy="2743200"/>
            <a:chOff x="1872048" y="4572000"/>
            <a:chExt cx="7321722" cy="2743200"/>
          </a:xfrm>
        </p:grpSpPr>
        <p:grpSp>
          <p:nvGrpSpPr>
            <p:cNvPr id="82" name="Tabs"/>
            <p:cNvGrpSpPr/>
            <p:nvPr/>
          </p:nvGrpSpPr>
          <p:grpSpPr>
            <a:xfrm>
              <a:off x="1872048" y="4572000"/>
              <a:ext cx="7321722" cy="2743200"/>
              <a:chOff x="1872048" y="4572000"/>
              <a:chExt cx="7321722" cy="2743200"/>
            </a:xfrm>
          </p:grpSpPr>
          <p:sp>
            <p:nvSpPr>
              <p:cNvPr id="96" name="Tab 10"/>
              <p:cNvSpPr txBox="1"/>
              <p:nvPr/>
            </p:nvSpPr>
            <p:spPr>
              <a:xfrm>
                <a:off x="187204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 lnSpcReduction="10000"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${tab_10_heading}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97" name="Tab 9"/>
              <p:cNvSpPr txBox="1"/>
              <p:nvPr/>
            </p:nvSpPr>
            <p:spPr>
              <a:xfrm>
                <a:off x="260542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 lnSpcReduction="10000"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${tab_9_heading}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98" name="Tab 8"/>
              <p:cNvSpPr txBox="1"/>
              <p:nvPr/>
            </p:nvSpPr>
            <p:spPr>
              <a:xfrm>
                <a:off x="333570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 lnSpcReduction="10000"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${tab_8_heading}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99" name="Tab 7"/>
              <p:cNvSpPr txBox="1"/>
              <p:nvPr/>
            </p:nvSpPr>
            <p:spPr>
              <a:xfrm>
                <a:off x="406908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 lnSpcReduction="10000"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${tab_7_heading}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100" name="Tab 6"/>
              <p:cNvSpPr txBox="1"/>
              <p:nvPr/>
            </p:nvSpPr>
            <p:spPr>
              <a:xfrm>
                <a:off x="4799364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 lnSpcReduction="10000"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${tab_6_heading}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101" name="Tab 5"/>
              <p:cNvSpPr txBox="1"/>
              <p:nvPr/>
            </p:nvSpPr>
            <p:spPr>
              <a:xfrm>
                <a:off x="553273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 lnSpcReduction="10000"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${tab_5_heading}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102" name="Tab 4"/>
              <p:cNvSpPr txBox="1"/>
              <p:nvPr/>
            </p:nvSpPr>
            <p:spPr>
              <a:xfrm>
                <a:off x="626521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 lnSpcReduction="10000"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${tab_4_heading}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103" name="Tab 3"/>
              <p:cNvSpPr txBox="1"/>
              <p:nvPr/>
            </p:nvSpPr>
            <p:spPr>
              <a:xfrm>
                <a:off x="699859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 lnSpcReduction="10000"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${tab_3_heading}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104" name="Tab 2"/>
              <p:cNvSpPr txBox="1"/>
              <p:nvPr/>
            </p:nvSpPr>
            <p:spPr>
              <a:xfrm>
                <a:off x="772887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 lnSpcReduction="10000"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${tab_2_heading}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105" name="Tab 1"/>
              <p:cNvSpPr txBox="1"/>
              <p:nvPr/>
            </p:nvSpPr>
            <p:spPr>
              <a:xfrm>
                <a:off x="846225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 lnSpcReduction="10000"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</p:grpSp>
        <p:grpSp>
          <p:nvGrpSpPr>
            <p:cNvPr id="83" name="Lines"/>
            <p:cNvGrpSpPr/>
            <p:nvPr/>
          </p:nvGrpSpPr>
          <p:grpSpPr>
            <a:xfrm>
              <a:off x="1878330" y="4572000"/>
              <a:ext cx="7315200" cy="2743200"/>
              <a:chOff x="1878330" y="5486400"/>
              <a:chExt cx="7315200" cy="2743200"/>
            </a:xfrm>
          </p:grpSpPr>
          <p:cxnSp>
            <p:nvCxnSpPr>
              <p:cNvPr id="84" name="Horizontal Line"/>
              <p:cNvCxnSpPr/>
              <p:nvPr/>
            </p:nvCxnSpPr>
            <p:spPr>
              <a:xfrm>
                <a:off x="1878330" y="5486400"/>
                <a:ext cx="7315200" cy="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Vertical Line 11"/>
              <p:cNvCxnSpPr/>
              <p:nvPr/>
            </p:nvCxnSpPr>
            <p:spPr>
              <a:xfrm>
                <a:off x="187833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Vertical Line 10"/>
              <p:cNvCxnSpPr/>
              <p:nvPr/>
            </p:nvCxnSpPr>
            <p:spPr>
              <a:xfrm>
                <a:off x="260985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Vertical Line 9"/>
              <p:cNvCxnSpPr/>
              <p:nvPr/>
            </p:nvCxnSpPr>
            <p:spPr>
              <a:xfrm>
                <a:off x="33356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Vertical Line 8"/>
              <p:cNvCxnSpPr/>
              <p:nvPr/>
            </p:nvCxnSpPr>
            <p:spPr>
              <a:xfrm>
                <a:off x="40671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Vertical Line 7"/>
              <p:cNvCxnSpPr/>
              <p:nvPr/>
            </p:nvCxnSpPr>
            <p:spPr>
              <a:xfrm>
                <a:off x="480250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Vertical Line 6"/>
              <p:cNvCxnSpPr/>
              <p:nvPr/>
            </p:nvCxnSpPr>
            <p:spPr>
              <a:xfrm>
                <a:off x="55340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Vertical Line 5"/>
              <p:cNvCxnSpPr/>
              <p:nvPr/>
            </p:nvCxnSpPr>
            <p:spPr>
              <a:xfrm>
                <a:off x="62693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Vertical Line 4"/>
              <p:cNvCxnSpPr/>
              <p:nvPr/>
            </p:nvCxnSpPr>
            <p:spPr>
              <a:xfrm>
                <a:off x="70008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Vertical Line 3"/>
              <p:cNvCxnSpPr/>
              <p:nvPr/>
            </p:nvCxnSpPr>
            <p:spPr>
              <a:xfrm>
                <a:off x="772668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Vertical Line 2"/>
              <p:cNvCxnSpPr/>
              <p:nvPr/>
            </p:nvCxnSpPr>
            <p:spPr>
              <a:xfrm>
                <a:off x="845820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Vertical Line 1"/>
              <p:cNvCxnSpPr/>
              <p:nvPr/>
            </p:nvCxnSpPr>
            <p:spPr>
              <a:xfrm>
                <a:off x="91916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124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2022-04-21T20:35:55Z</dcterms:created>
  <dcterms:modified xsi:type="dcterms:W3CDTF">2023-03-17T20:44:20Z</dcterms:modified>
</cp:coreProperties>
</file>