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7315200" cy="9601200"/>
  <p:notesSz cx="7010400" cy="9296400"/>
  <p:defaultTextStyle>
    <a:defPPr>
      <a:defRPr lang="en-US"/>
    </a:defPPr>
    <a:lvl1pPr marL="0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263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52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788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05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31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579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284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104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24" y="-78"/>
      </p:cViewPr>
      <p:guideLst>
        <p:guide orient="horz" pos="3024"/>
        <p:guide pos="23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C0B16-DDAA-4853-B3F8-67F4854F212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696913"/>
            <a:ext cx="26574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66BD5-67A3-47A0-AF5B-1803F1B9D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66BD5-67A3-47A0-AF5B-1803F1B9D0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66BD5-67A3-47A0-AF5B-1803F1B9D0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982601"/>
            <a:ext cx="621792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2" y="5440680"/>
            <a:ext cx="5120641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1" y="384499"/>
            <a:ext cx="1645921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1" y="384499"/>
            <a:ext cx="481584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6169662"/>
            <a:ext cx="6217920" cy="190690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4069402"/>
            <a:ext cx="6217920" cy="2100261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2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5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3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5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2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2" y="2240280"/>
            <a:ext cx="3230879" cy="633634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2" y="2240280"/>
            <a:ext cx="3230879" cy="633634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149163"/>
            <a:ext cx="3232150" cy="89566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044830"/>
            <a:ext cx="3232150" cy="55318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2149163"/>
            <a:ext cx="3233420" cy="89566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3044830"/>
            <a:ext cx="3233420" cy="55318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382270"/>
            <a:ext cx="2406651" cy="162687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382275"/>
            <a:ext cx="4089400" cy="8194359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2" y="2009145"/>
            <a:ext cx="2406651" cy="6567489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1" y="6720845"/>
            <a:ext cx="4389120" cy="79343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1" y="857885"/>
            <a:ext cx="4389120" cy="5760720"/>
          </a:xfrm>
        </p:spPr>
        <p:txBody>
          <a:bodyPr/>
          <a:lstStyle>
            <a:lvl1pPr marL="0" indent="0">
              <a:buNone/>
              <a:defRPr sz="3400"/>
            </a:lvl1pPr>
            <a:lvl2pPr marL="483263" indent="0">
              <a:buNone/>
              <a:defRPr sz="3000"/>
            </a:lvl2pPr>
            <a:lvl3pPr marL="966526" indent="0">
              <a:buNone/>
              <a:defRPr sz="2500"/>
            </a:lvl3pPr>
            <a:lvl4pPr marL="1449788" indent="0">
              <a:buNone/>
              <a:defRPr sz="2100"/>
            </a:lvl4pPr>
            <a:lvl5pPr marL="1933052" indent="0">
              <a:buNone/>
              <a:defRPr sz="2100"/>
            </a:lvl5pPr>
            <a:lvl6pPr marL="2416316" indent="0">
              <a:buNone/>
              <a:defRPr sz="2100"/>
            </a:lvl6pPr>
            <a:lvl7pPr marL="2899579" indent="0">
              <a:buNone/>
              <a:defRPr sz="2100"/>
            </a:lvl7pPr>
            <a:lvl8pPr marL="3382842" indent="0">
              <a:buNone/>
              <a:defRPr sz="2100"/>
            </a:lvl8pPr>
            <a:lvl9pPr marL="3866104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1" y="7514279"/>
            <a:ext cx="4389120" cy="1126806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84493"/>
            <a:ext cx="6583680" cy="1600200"/>
          </a:xfrm>
          <a:prstGeom prst="rect">
            <a:avLst/>
          </a:prstGeom>
        </p:spPr>
        <p:txBody>
          <a:bodyPr vert="horz" lIns="96653" tIns="48326" rIns="96653" bIns="483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240280"/>
            <a:ext cx="6583680" cy="6336348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8898895"/>
            <a:ext cx="1706880" cy="51117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1" y="8898895"/>
            <a:ext cx="2316480" cy="51117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8898895"/>
            <a:ext cx="1706880" cy="51117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52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48" indent="-362448" algn="l" defTabSz="9665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02" indent="-302039" algn="l" defTabSz="96652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420" indent="-241632" algn="l" defTabSz="9665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684" indent="-241632" algn="l" defTabSz="9665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794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210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473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7736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263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52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8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05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31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579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284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104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4494"/>
            <a:ext cx="6583680" cy="1215707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800226"/>
            <a:ext cx="6583680" cy="4219574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grpSp>
        <p:nvGrpSpPr>
          <p:cNvPr id="33" name="Haiku"/>
          <p:cNvGrpSpPr/>
          <p:nvPr/>
        </p:nvGrpSpPr>
        <p:grpSpPr>
          <a:xfrm>
            <a:off x="-6282" y="6858000"/>
            <a:ext cx="7321722" cy="2743200"/>
            <a:chOff x="1872048" y="4572000"/>
            <a:chExt cx="7321722" cy="2743200"/>
          </a:xfrm>
        </p:grpSpPr>
        <p:grpSp>
          <p:nvGrpSpPr>
            <p:cNvPr id="34" name="Tabs"/>
            <p:cNvGrpSpPr/>
            <p:nvPr/>
          </p:nvGrpSpPr>
          <p:grpSpPr>
            <a:xfrm>
              <a:off x="1872048" y="4572000"/>
              <a:ext cx="7321722" cy="2743200"/>
              <a:chOff x="1872048" y="4572000"/>
              <a:chExt cx="7321722" cy="2743200"/>
            </a:xfrm>
          </p:grpSpPr>
          <p:sp>
            <p:nvSpPr>
              <p:cNvPr id="67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${tab_10_heading</a:t>
                </a:r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8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${tab_9_heading</a:t>
                </a:r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9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${tab_8_heading</a:t>
                </a:r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0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${tab_7_heading</a:t>
                </a:r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1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${tab_6_heading</a:t>
                </a:r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2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${tab_5_heading</a:t>
                </a:r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3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${tab_4_heading</a:t>
                </a:r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4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${tab_3_heading</a:t>
                </a:r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5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${tab_2_heading</a:t>
                </a:r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6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${tab_1_heading</a:t>
                </a:r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36" name="Lines"/>
            <p:cNvGrpSpPr/>
            <p:nvPr/>
          </p:nvGrpSpPr>
          <p:grpSpPr>
            <a:xfrm>
              <a:off x="1878330" y="4572000"/>
              <a:ext cx="7315200" cy="2743200"/>
              <a:chOff x="1878330" y="5486400"/>
              <a:chExt cx="7315200" cy="2743200"/>
            </a:xfrm>
          </p:grpSpPr>
          <p:cxnSp>
            <p:nvCxnSpPr>
              <p:cNvPr id="51" name="Horizontal Line"/>
              <p:cNvCxnSpPr/>
              <p:nvPr/>
            </p:nvCxnSpPr>
            <p:spPr>
              <a:xfrm>
                <a:off x="1878330" y="5486400"/>
                <a:ext cx="731520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TextBox 77"/>
          <p:cNvSpPr txBox="1"/>
          <p:nvPr/>
        </p:nvSpPr>
        <p:spPr>
          <a:xfrm>
            <a:off x="365759" y="6217920"/>
            <a:ext cx="6583680" cy="4876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1600" dirty="0" smtClean="0"/>
              <a:t>${body_instruction_text}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Haiku"/>
          <p:cNvGrpSpPr/>
          <p:nvPr/>
        </p:nvGrpSpPr>
        <p:grpSpPr>
          <a:xfrm>
            <a:off x="-6282" y="6858000"/>
            <a:ext cx="7321722" cy="2743200"/>
            <a:chOff x="1872048" y="4572000"/>
            <a:chExt cx="7321722" cy="2743200"/>
          </a:xfrm>
        </p:grpSpPr>
        <p:grpSp>
          <p:nvGrpSpPr>
            <p:cNvPr id="5" name="Tabs"/>
            <p:cNvGrpSpPr/>
            <p:nvPr/>
          </p:nvGrpSpPr>
          <p:grpSpPr>
            <a:xfrm>
              <a:off x="1872048" y="4572000"/>
              <a:ext cx="7321722" cy="2743200"/>
              <a:chOff x="1872048" y="4572000"/>
              <a:chExt cx="7321722" cy="2743200"/>
            </a:xfrm>
          </p:grpSpPr>
          <p:sp>
            <p:nvSpPr>
              <p:cNvPr id="67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${tab_1_line_1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tab_1_line_2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tab_1_line_3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8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${tab_2_line_1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tab_2_line_2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tab_2_line_3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9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${tab_3_line_1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tab_3_line_2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tab_3_line_3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0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${tab_4_line_1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tab_4_line_2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tab_4_line_3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1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${tab_5_line_1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tab_5_line_2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tab_5_line_3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2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${tab_6_line_1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tab_6_line_2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tab_6_line_3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3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${tab_7_line_1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tab_7_line_2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tab_7_line_3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4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${tab_8_line_1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tab_8_line_2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tab_8_line_3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5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${tab_9_line_1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tab_9_line_2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tab_9_line_3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6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${tab_10_line_1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tab_10_line_2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tab_10_line_3</a:t>
                </a:r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6" name="Lines"/>
            <p:cNvGrpSpPr/>
            <p:nvPr/>
          </p:nvGrpSpPr>
          <p:grpSpPr>
            <a:xfrm>
              <a:off x="1878330" y="4572000"/>
              <a:ext cx="7315200" cy="2743200"/>
              <a:chOff x="1878330" y="5486400"/>
              <a:chExt cx="7315200" cy="2743200"/>
            </a:xfrm>
          </p:grpSpPr>
          <p:cxnSp>
            <p:nvCxnSpPr>
              <p:cNvPr id="51" name="Horizontal Line"/>
              <p:cNvCxnSpPr/>
              <p:nvPr/>
            </p:nvCxnSpPr>
            <p:spPr>
              <a:xfrm>
                <a:off x="1878330" y="5486400"/>
                <a:ext cx="731520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125</Words>
  <Application>Microsoft Office PowerPoint</Application>
  <PresentationFormat>Custom</PresentationFormat>
  <Paragraphs>43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2022-04-21T20:34:40Z</dcterms:created>
  <dcterms:modified xsi:type="dcterms:W3CDTF">2023-03-17T20:40:42Z</dcterms:modified>
</cp:coreProperties>
</file>