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9601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24" y="1368"/>
      </p:cViewPr>
      <p:guideLst>
        <p:guide orient="horz" pos="3024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B16-DDAA-4853-B3F8-67F4854F212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6BD5-67A3-47A0-AF5B-1803F1B9D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601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2" y="5440680"/>
            <a:ext cx="512064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84499"/>
            <a:ext cx="164592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1" y="384499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6169662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4069402"/>
            <a:ext cx="6217920" cy="210026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63"/>
            <a:ext cx="323215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30"/>
            <a:ext cx="323215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149163"/>
            <a:ext cx="323342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044830"/>
            <a:ext cx="323342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382270"/>
            <a:ext cx="2406651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5"/>
            <a:ext cx="4089400" cy="819435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009145"/>
            <a:ext cx="2406651" cy="656748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720845"/>
            <a:ext cx="4389120" cy="79343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57885"/>
            <a:ext cx="4389120" cy="57607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514279"/>
            <a:ext cx="4389120" cy="1126806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0"/>
            <a:ext cx="6583680" cy="6336348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898895"/>
            <a:ext cx="23164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494"/>
            <a:ext cx="6583680" cy="121570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00226"/>
            <a:ext cx="6583680" cy="421957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3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34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3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365759" y="6217920"/>
            <a:ext cx="65836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2022-04-21T20:34:40Z</dcterms:created>
  <dcterms:modified xsi:type="dcterms:W3CDTF">2023-03-17T20:41:57Z</dcterms:modified>
</cp:coreProperties>
</file>