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906000" cy="6858000" type="A4"/>
  <p:notesSz cx="6797675" cy="9926638"/>
  <p:defaultTextStyle>
    <a:defPPr>
      <a:defRPr lang="en-US"/>
    </a:defPPr>
    <a:lvl1pPr marL="0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263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52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788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05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31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579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284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104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78" y="-162"/>
      </p:cViewPr>
      <p:guideLst>
        <p:guide orient="horz" pos="2160"/>
        <p:guide pos="31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B98A5-7A49-4893-8381-FFEEBF627BAE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383" y="4715831"/>
            <a:ext cx="5436909" cy="446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7DD29-6090-4769-B593-C85DBC325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7DD29-6090-4769-B593-C85DBC3251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7DD29-6090-4769-B593-C85DBC3251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4" y="3886200"/>
            <a:ext cx="69342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3" y="274643"/>
            <a:ext cx="222885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274643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6"/>
            <a:ext cx="84201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2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5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3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5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2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4" y="1600200"/>
            <a:ext cx="4375149" cy="452596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4" y="1600200"/>
            <a:ext cx="4375149" cy="452596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7"/>
            <a:ext cx="437687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9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7"/>
            <a:ext cx="437859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9"/>
            <a:ext cx="437859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4" y="273050"/>
            <a:ext cx="3259006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0" y="273055"/>
            <a:ext cx="5537730" cy="5853113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4" y="1435105"/>
            <a:ext cx="3259006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6" y="4800604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6" y="612775"/>
            <a:ext cx="59436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83263" indent="0">
              <a:buNone/>
              <a:defRPr sz="3000"/>
            </a:lvl2pPr>
            <a:lvl3pPr marL="966526" indent="0">
              <a:buNone/>
              <a:defRPr sz="2500"/>
            </a:lvl3pPr>
            <a:lvl4pPr marL="1449788" indent="0">
              <a:buNone/>
              <a:defRPr sz="2100"/>
            </a:lvl4pPr>
            <a:lvl5pPr marL="1933052" indent="0">
              <a:buNone/>
              <a:defRPr sz="2100"/>
            </a:lvl5pPr>
            <a:lvl6pPr marL="2416316" indent="0">
              <a:buNone/>
              <a:defRPr sz="2100"/>
            </a:lvl6pPr>
            <a:lvl7pPr marL="2899579" indent="0">
              <a:buNone/>
              <a:defRPr sz="2100"/>
            </a:lvl7pPr>
            <a:lvl8pPr marL="3382842" indent="0">
              <a:buNone/>
              <a:defRPr sz="2100"/>
            </a:lvl8pPr>
            <a:lvl9pPr marL="3866104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6" y="5367342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6653" tIns="48326" rIns="96653" bIns="483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1" y="6356355"/>
            <a:ext cx="3136900" cy="36512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52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48" indent="-362448" algn="l" defTabSz="9665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02" indent="-302039" algn="l" defTabSz="96652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420" indent="-241632" algn="l" defTabSz="966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84" indent="-241632" algn="l" defTabSz="9665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794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210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473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736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263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52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8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05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31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579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84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104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68362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85876"/>
            <a:ext cx="8915400" cy="2219324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00017" y="3581400"/>
            <a:ext cx="89154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1600" dirty="0" smtClean="0"/>
              <a:t>${body_instruction_text}</a:t>
            </a:r>
          </a:p>
        </p:txBody>
      </p:sp>
      <p:grpSp>
        <p:nvGrpSpPr>
          <p:cNvPr id="34" name="Haiku"/>
          <p:cNvGrpSpPr/>
          <p:nvPr/>
        </p:nvGrpSpPr>
        <p:grpSpPr>
          <a:xfrm>
            <a:off x="561855" y="4114800"/>
            <a:ext cx="8782290" cy="2743200"/>
            <a:chOff x="411480" y="4572000"/>
            <a:chExt cx="8782290" cy="2743200"/>
          </a:xfrm>
        </p:grpSpPr>
        <p:grpSp>
          <p:nvGrpSpPr>
            <p:cNvPr id="36" name="Tabs"/>
            <p:cNvGrpSpPr/>
            <p:nvPr/>
          </p:nvGrpSpPr>
          <p:grpSpPr>
            <a:xfrm>
              <a:off x="411480" y="4572000"/>
              <a:ext cx="8782290" cy="2743200"/>
              <a:chOff x="411480" y="4572000"/>
              <a:chExt cx="8782290" cy="2743200"/>
            </a:xfrm>
          </p:grpSpPr>
          <p:sp>
            <p:nvSpPr>
              <p:cNvPr id="66" name="Tab 12"/>
              <p:cNvSpPr txBox="1"/>
              <p:nvPr/>
            </p:nvSpPr>
            <p:spPr>
              <a:xfrm>
                <a:off x="4114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${tab_12_heading}</a:t>
                </a:r>
              </a:p>
            </p:txBody>
          </p:sp>
          <p:sp>
            <p:nvSpPr>
              <p:cNvPr id="67" name="Tab 11"/>
              <p:cNvSpPr txBox="1"/>
              <p:nvPr/>
            </p:nvSpPr>
            <p:spPr>
              <a:xfrm>
                <a:off x="11417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${tab_11_heading}</a:t>
                </a:r>
              </a:p>
            </p:txBody>
          </p:sp>
          <p:sp>
            <p:nvSpPr>
              <p:cNvPr id="68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${tab_10_heading}</a:t>
                </a:r>
              </a:p>
            </p:txBody>
          </p:sp>
          <p:sp>
            <p:nvSpPr>
              <p:cNvPr id="69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${tab_9_heading}</a:t>
                </a:r>
              </a:p>
            </p:txBody>
          </p:sp>
          <p:sp>
            <p:nvSpPr>
              <p:cNvPr id="70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${tab_8_heading}</a:t>
                </a:r>
              </a:p>
              <a:p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1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${tab_7_heading}</a:t>
                </a:r>
              </a:p>
            </p:txBody>
          </p:sp>
          <p:sp>
            <p:nvSpPr>
              <p:cNvPr id="72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${tab_6_heading}</a:t>
                </a:r>
              </a:p>
            </p:txBody>
          </p:sp>
          <p:sp>
            <p:nvSpPr>
              <p:cNvPr id="73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${tab_5_heading}</a:t>
                </a:r>
              </a:p>
            </p:txBody>
          </p:sp>
          <p:sp>
            <p:nvSpPr>
              <p:cNvPr id="74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${tab_4_heading}</a:t>
                </a:r>
              </a:p>
            </p:txBody>
          </p:sp>
          <p:sp>
            <p:nvSpPr>
              <p:cNvPr id="75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${tab_3_heading}</a:t>
                </a:r>
              </a:p>
            </p:txBody>
          </p:sp>
          <p:sp>
            <p:nvSpPr>
              <p:cNvPr id="76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${tab_2_heading}</a:t>
                </a:r>
              </a:p>
            </p:txBody>
          </p:sp>
          <p:sp>
            <p:nvSpPr>
              <p:cNvPr id="77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${tab_1_heading}</a:t>
                </a:r>
              </a:p>
            </p:txBody>
          </p:sp>
        </p:grpSp>
        <p:grpSp>
          <p:nvGrpSpPr>
            <p:cNvPr id="51" name="Lines"/>
            <p:cNvGrpSpPr/>
            <p:nvPr/>
          </p:nvGrpSpPr>
          <p:grpSpPr>
            <a:xfrm>
              <a:off x="411480" y="4572000"/>
              <a:ext cx="8780145" cy="2743200"/>
              <a:chOff x="411480" y="5486400"/>
              <a:chExt cx="8780145" cy="2743200"/>
            </a:xfrm>
          </p:grpSpPr>
          <p:cxnSp>
            <p:nvCxnSpPr>
              <p:cNvPr id="52" name="Horizontal Line"/>
              <p:cNvCxnSpPr/>
              <p:nvPr/>
            </p:nvCxnSpPr>
            <p:spPr>
              <a:xfrm>
                <a:off x="411480" y="5486400"/>
                <a:ext cx="877824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Vertical Line 13"/>
              <p:cNvCxnSpPr/>
              <p:nvPr/>
            </p:nvCxnSpPr>
            <p:spPr>
              <a:xfrm>
                <a:off x="4114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Vertical Line 12"/>
              <p:cNvCxnSpPr/>
              <p:nvPr/>
            </p:nvCxnSpPr>
            <p:spPr>
              <a:xfrm>
                <a:off x="11430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Haiku"/>
          <p:cNvGrpSpPr/>
          <p:nvPr/>
        </p:nvGrpSpPr>
        <p:grpSpPr>
          <a:xfrm rot="10800000">
            <a:off x="561855" y="1"/>
            <a:ext cx="8782290" cy="2743200"/>
            <a:chOff x="411480" y="4572000"/>
            <a:chExt cx="8782290" cy="2743200"/>
          </a:xfrm>
        </p:grpSpPr>
        <p:grpSp>
          <p:nvGrpSpPr>
            <p:cNvPr id="5" name="Tabs"/>
            <p:cNvGrpSpPr/>
            <p:nvPr/>
          </p:nvGrpSpPr>
          <p:grpSpPr>
            <a:xfrm>
              <a:off x="411480" y="4572000"/>
              <a:ext cx="8782290" cy="2743200"/>
              <a:chOff x="411480" y="4572000"/>
              <a:chExt cx="8782290" cy="2743200"/>
            </a:xfrm>
          </p:grpSpPr>
          <p:sp>
            <p:nvSpPr>
              <p:cNvPr id="66" name="Tab 12"/>
              <p:cNvSpPr txBox="1"/>
              <p:nvPr/>
            </p:nvSpPr>
            <p:spPr>
              <a:xfrm>
                <a:off x="4114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7" name="Tab 11"/>
              <p:cNvSpPr txBox="1"/>
              <p:nvPr/>
            </p:nvSpPr>
            <p:spPr>
              <a:xfrm>
                <a:off x="11417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8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9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0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1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2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3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4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5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6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7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6" name="Lines"/>
            <p:cNvGrpSpPr/>
            <p:nvPr/>
          </p:nvGrpSpPr>
          <p:grpSpPr>
            <a:xfrm>
              <a:off x="411480" y="4572000"/>
              <a:ext cx="8780145" cy="2743200"/>
              <a:chOff x="411480" y="5486400"/>
              <a:chExt cx="8780145" cy="2743200"/>
            </a:xfrm>
          </p:grpSpPr>
          <p:cxnSp>
            <p:nvCxnSpPr>
              <p:cNvPr id="52" name="Horizontal Line"/>
              <p:cNvCxnSpPr/>
              <p:nvPr/>
            </p:nvCxnSpPr>
            <p:spPr>
              <a:xfrm>
                <a:off x="411480" y="5486400"/>
                <a:ext cx="877824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Vertical Line 13"/>
              <p:cNvCxnSpPr/>
              <p:nvPr/>
            </p:nvCxnSpPr>
            <p:spPr>
              <a:xfrm>
                <a:off x="4114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Vertical Line 12"/>
              <p:cNvCxnSpPr/>
              <p:nvPr/>
            </p:nvCxnSpPr>
            <p:spPr>
              <a:xfrm>
                <a:off x="11430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149</Words>
  <Application>Microsoft Office PowerPoint</Application>
  <PresentationFormat>A4 Paper (210x297 mm)</PresentationFormat>
  <Paragraphs>51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2022-04-21T20:36:11Z</dcterms:created>
  <dcterms:modified xsi:type="dcterms:W3CDTF">2023-03-23T20:11:51Z</dcterms:modified>
</cp:coreProperties>
</file>