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6950075" cy="10058400"/>
  <p:notesSz cx="6797675" cy="9926638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668" y="846"/>
      </p:cViewPr>
      <p:guideLst>
        <p:guide orient="horz" pos="3168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73CF1-E160-4966-A188-B2E54F868021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12963" y="744538"/>
            <a:ext cx="25717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5831"/>
            <a:ext cx="5436909" cy="446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8272"/>
            <a:ext cx="2946275" cy="4966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071F4-4699-4737-8C59-2C6AD4701A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F071F4-4699-4737-8C59-2C6AD4701AE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56" y="3124633"/>
            <a:ext cx="5907564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2516" y="5699760"/>
            <a:ext cx="4865053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8806" y="402811"/>
            <a:ext cx="1563768" cy="85822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7505" y="402811"/>
            <a:ext cx="4575466" cy="85822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08" y="6463457"/>
            <a:ext cx="5907564" cy="199771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008" y="4263185"/>
            <a:ext cx="5907564" cy="2200273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7506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57" y="2346960"/>
            <a:ext cx="3069616" cy="663807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251506"/>
            <a:ext cx="3070823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4" y="3189824"/>
            <a:ext cx="3070823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0542" y="2251506"/>
            <a:ext cx="3072030" cy="938318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0542" y="3189824"/>
            <a:ext cx="3072030" cy="5795222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8" y="400473"/>
            <a:ext cx="2286527" cy="170434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288" y="400480"/>
            <a:ext cx="3885285" cy="8584566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508" y="2104821"/>
            <a:ext cx="2286527" cy="6880227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266" y="7040885"/>
            <a:ext cx="4170045" cy="831216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62266" y="898736"/>
            <a:ext cx="4170045" cy="603504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2266" y="7872101"/>
            <a:ext cx="4170045" cy="1180464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7504" y="402802"/>
            <a:ext cx="6255068" cy="16764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504" y="2346960"/>
            <a:ext cx="6255068" cy="6638079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7504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612" y="9322654"/>
            <a:ext cx="2200857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80887" y="9322654"/>
            <a:ext cx="1621684" cy="53551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04" y="402806"/>
            <a:ext cx="6255068" cy="127359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04" y="1885952"/>
            <a:ext cx="6255068" cy="4591048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8" name="TextBox 77"/>
          <p:cNvSpPr txBox="1"/>
          <p:nvPr/>
        </p:nvSpPr>
        <p:spPr>
          <a:xfrm>
            <a:off x="347503" y="6651897"/>
            <a:ext cx="6255068" cy="51090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  <p:grpSp>
        <p:nvGrpSpPr>
          <p:cNvPr id="81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82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</p:txBody>
          </p:sp>
        </p:grpSp>
        <p:grpSp>
          <p:nvGrpSpPr>
            <p:cNvPr id="83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Haiku"/>
          <p:cNvGrpSpPr/>
          <p:nvPr/>
        </p:nvGrpSpPr>
        <p:grpSpPr>
          <a:xfrm>
            <a:off x="-5968" y="7315200"/>
            <a:ext cx="6956271" cy="2743200"/>
            <a:chOff x="1872048" y="4572000"/>
            <a:chExt cx="7321722" cy="2743200"/>
          </a:xfrm>
        </p:grpSpPr>
        <p:grpSp>
          <p:nvGrpSpPr>
            <p:cNvPr id="5" name="Tabs"/>
            <p:cNvGrpSpPr/>
            <p:nvPr/>
          </p:nvGrpSpPr>
          <p:grpSpPr>
            <a:xfrm>
              <a:off x="1872048" y="4572000"/>
              <a:ext cx="7321722" cy="2743200"/>
              <a:chOff x="1872048" y="4572000"/>
              <a:chExt cx="7321722" cy="2743200"/>
            </a:xfrm>
          </p:grpSpPr>
          <p:sp>
            <p:nvSpPr>
              <p:cNvPr id="96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7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8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 smtClean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99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0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1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2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3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4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05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6" name="Lines"/>
            <p:cNvGrpSpPr/>
            <p:nvPr/>
          </p:nvGrpSpPr>
          <p:grpSpPr>
            <a:xfrm>
              <a:off x="1878330" y="4572000"/>
              <a:ext cx="7315200" cy="2743200"/>
              <a:chOff x="1878330" y="5486400"/>
              <a:chExt cx="7315200" cy="2743200"/>
            </a:xfrm>
          </p:grpSpPr>
          <p:cxnSp>
            <p:nvCxnSpPr>
              <p:cNvPr id="84" name="Horizontal Line"/>
              <p:cNvCxnSpPr/>
              <p:nvPr/>
            </p:nvCxnSpPr>
            <p:spPr>
              <a:xfrm>
                <a:off x="1878330" y="5486400"/>
                <a:ext cx="731520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125</Words>
  <Application>Microsoft Office PowerPoint</Application>
  <PresentationFormat>Custom</PresentationFormat>
  <Paragraphs>43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2022-04-21T20:35:55Z</dcterms:created>
  <dcterms:modified xsi:type="dcterms:W3CDTF">2023-03-23T20:11:18Z</dcterms:modified>
</cp:coreProperties>
</file>