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7315200" cy="9601200"/>
  <p:notesSz cx="6797675" cy="9926638"/>
  <p:defaultTextStyle>
    <a:defPPr>
      <a:defRPr lang="en-US"/>
    </a:defPPr>
    <a:lvl1pPr marL="0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83263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66526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49788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33052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16316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99579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82842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66104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2202" y="-78"/>
      </p:cViewPr>
      <p:guideLst>
        <p:guide orient="horz" pos="3024"/>
        <p:guide pos="230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275" cy="4966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862" y="0"/>
            <a:ext cx="2946275" cy="4966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C0B16-DDAA-4853-B3F8-67F4854F2122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81200" y="744538"/>
            <a:ext cx="283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383" y="4715831"/>
            <a:ext cx="5436909" cy="4466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272"/>
            <a:ext cx="2946275" cy="4966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862" y="9428272"/>
            <a:ext cx="2946275" cy="4966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66BD5-67A3-47A0-AF5B-1803F1B9D06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66BD5-67A3-47A0-AF5B-1803F1B9D06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66BD5-67A3-47A0-AF5B-1803F1B9D06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2982601"/>
            <a:ext cx="6217920" cy="20580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2" y="5440680"/>
            <a:ext cx="5120641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832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66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49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33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16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99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828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66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521" y="384499"/>
            <a:ext cx="1645921" cy="81921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761" y="384499"/>
            <a:ext cx="4815840" cy="81921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1" y="6169662"/>
            <a:ext cx="6217920" cy="1906905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1" y="4069402"/>
            <a:ext cx="6217920" cy="2100261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8326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6652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4978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3305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1631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89957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8284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6610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2" y="2240280"/>
            <a:ext cx="3230879" cy="6336348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18562" y="2240280"/>
            <a:ext cx="3230879" cy="6336348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2149163"/>
            <a:ext cx="3232150" cy="895667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83263" indent="0">
              <a:buNone/>
              <a:defRPr sz="2100" b="1"/>
            </a:lvl2pPr>
            <a:lvl3pPr marL="966526" indent="0">
              <a:buNone/>
              <a:defRPr sz="1900" b="1"/>
            </a:lvl3pPr>
            <a:lvl4pPr marL="1449788" indent="0">
              <a:buNone/>
              <a:defRPr sz="1700" b="1"/>
            </a:lvl4pPr>
            <a:lvl5pPr marL="1933052" indent="0">
              <a:buNone/>
              <a:defRPr sz="1700" b="1"/>
            </a:lvl5pPr>
            <a:lvl6pPr marL="2416316" indent="0">
              <a:buNone/>
              <a:defRPr sz="1700" b="1"/>
            </a:lvl6pPr>
            <a:lvl7pPr marL="2899579" indent="0">
              <a:buNone/>
              <a:defRPr sz="1700" b="1"/>
            </a:lvl7pPr>
            <a:lvl8pPr marL="3382842" indent="0">
              <a:buNone/>
              <a:defRPr sz="1700" b="1"/>
            </a:lvl8pPr>
            <a:lvl9pPr marL="3866104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3044830"/>
            <a:ext cx="3232150" cy="553180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021" y="2149163"/>
            <a:ext cx="3233420" cy="895667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83263" indent="0">
              <a:buNone/>
              <a:defRPr sz="2100" b="1"/>
            </a:lvl2pPr>
            <a:lvl3pPr marL="966526" indent="0">
              <a:buNone/>
              <a:defRPr sz="1900" b="1"/>
            </a:lvl3pPr>
            <a:lvl4pPr marL="1449788" indent="0">
              <a:buNone/>
              <a:defRPr sz="1700" b="1"/>
            </a:lvl4pPr>
            <a:lvl5pPr marL="1933052" indent="0">
              <a:buNone/>
              <a:defRPr sz="1700" b="1"/>
            </a:lvl5pPr>
            <a:lvl6pPr marL="2416316" indent="0">
              <a:buNone/>
              <a:defRPr sz="1700" b="1"/>
            </a:lvl6pPr>
            <a:lvl7pPr marL="2899579" indent="0">
              <a:buNone/>
              <a:defRPr sz="1700" b="1"/>
            </a:lvl7pPr>
            <a:lvl8pPr marL="3382842" indent="0">
              <a:buNone/>
              <a:defRPr sz="1700" b="1"/>
            </a:lvl8pPr>
            <a:lvl9pPr marL="3866104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021" y="3044830"/>
            <a:ext cx="3233420" cy="553180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2" y="382270"/>
            <a:ext cx="2406651" cy="1626870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040" y="382275"/>
            <a:ext cx="4089400" cy="8194359"/>
          </a:xfrm>
        </p:spPr>
        <p:txBody>
          <a:bodyPr/>
          <a:lstStyle>
            <a:lvl1pPr>
              <a:defRPr sz="3400"/>
            </a:lvl1pPr>
            <a:lvl2pPr>
              <a:defRPr sz="30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2" y="2009145"/>
            <a:ext cx="2406651" cy="6567489"/>
          </a:xfrm>
        </p:spPr>
        <p:txBody>
          <a:bodyPr/>
          <a:lstStyle>
            <a:lvl1pPr marL="0" indent="0">
              <a:buNone/>
              <a:defRPr sz="1500"/>
            </a:lvl1pPr>
            <a:lvl2pPr marL="483263" indent="0">
              <a:buNone/>
              <a:defRPr sz="1300"/>
            </a:lvl2pPr>
            <a:lvl3pPr marL="966526" indent="0">
              <a:buNone/>
              <a:defRPr sz="1100"/>
            </a:lvl3pPr>
            <a:lvl4pPr marL="1449788" indent="0">
              <a:buNone/>
              <a:defRPr sz="1000"/>
            </a:lvl4pPr>
            <a:lvl5pPr marL="1933052" indent="0">
              <a:buNone/>
              <a:defRPr sz="1000"/>
            </a:lvl5pPr>
            <a:lvl6pPr marL="2416316" indent="0">
              <a:buNone/>
              <a:defRPr sz="1000"/>
            </a:lvl6pPr>
            <a:lvl7pPr marL="2899579" indent="0">
              <a:buNone/>
              <a:defRPr sz="1000"/>
            </a:lvl7pPr>
            <a:lvl8pPr marL="3382842" indent="0">
              <a:buNone/>
              <a:defRPr sz="1000"/>
            </a:lvl8pPr>
            <a:lvl9pPr marL="386610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31" y="6720845"/>
            <a:ext cx="4389120" cy="793434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831" y="857885"/>
            <a:ext cx="4389120" cy="5760720"/>
          </a:xfrm>
        </p:spPr>
        <p:txBody>
          <a:bodyPr/>
          <a:lstStyle>
            <a:lvl1pPr marL="0" indent="0">
              <a:buNone/>
              <a:defRPr sz="3400"/>
            </a:lvl1pPr>
            <a:lvl2pPr marL="483263" indent="0">
              <a:buNone/>
              <a:defRPr sz="3000"/>
            </a:lvl2pPr>
            <a:lvl3pPr marL="966526" indent="0">
              <a:buNone/>
              <a:defRPr sz="2500"/>
            </a:lvl3pPr>
            <a:lvl4pPr marL="1449788" indent="0">
              <a:buNone/>
              <a:defRPr sz="2100"/>
            </a:lvl4pPr>
            <a:lvl5pPr marL="1933052" indent="0">
              <a:buNone/>
              <a:defRPr sz="2100"/>
            </a:lvl5pPr>
            <a:lvl6pPr marL="2416316" indent="0">
              <a:buNone/>
              <a:defRPr sz="2100"/>
            </a:lvl6pPr>
            <a:lvl7pPr marL="2899579" indent="0">
              <a:buNone/>
              <a:defRPr sz="2100"/>
            </a:lvl7pPr>
            <a:lvl8pPr marL="3382842" indent="0">
              <a:buNone/>
              <a:defRPr sz="2100"/>
            </a:lvl8pPr>
            <a:lvl9pPr marL="3866104" indent="0">
              <a:buNone/>
              <a:defRPr sz="2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831" y="7514279"/>
            <a:ext cx="4389120" cy="1126806"/>
          </a:xfrm>
        </p:spPr>
        <p:txBody>
          <a:bodyPr/>
          <a:lstStyle>
            <a:lvl1pPr marL="0" indent="0">
              <a:buNone/>
              <a:defRPr sz="1500"/>
            </a:lvl1pPr>
            <a:lvl2pPr marL="483263" indent="0">
              <a:buNone/>
              <a:defRPr sz="1300"/>
            </a:lvl2pPr>
            <a:lvl3pPr marL="966526" indent="0">
              <a:buNone/>
              <a:defRPr sz="1100"/>
            </a:lvl3pPr>
            <a:lvl4pPr marL="1449788" indent="0">
              <a:buNone/>
              <a:defRPr sz="1000"/>
            </a:lvl4pPr>
            <a:lvl5pPr marL="1933052" indent="0">
              <a:buNone/>
              <a:defRPr sz="1000"/>
            </a:lvl5pPr>
            <a:lvl6pPr marL="2416316" indent="0">
              <a:buNone/>
              <a:defRPr sz="1000"/>
            </a:lvl6pPr>
            <a:lvl7pPr marL="2899579" indent="0">
              <a:buNone/>
              <a:defRPr sz="1000"/>
            </a:lvl7pPr>
            <a:lvl8pPr marL="3382842" indent="0">
              <a:buNone/>
              <a:defRPr sz="1000"/>
            </a:lvl8pPr>
            <a:lvl9pPr marL="386610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384493"/>
            <a:ext cx="6583680" cy="1600200"/>
          </a:xfrm>
          <a:prstGeom prst="rect">
            <a:avLst/>
          </a:prstGeom>
        </p:spPr>
        <p:txBody>
          <a:bodyPr vert="horz" lIns="96653" tIns="48326" rIns="96653" bIns="4832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2240280"/>
            <a:ext cx="6583680" cy="6336348"/>
          </a:xfrm>
          <a:prstGeom prst="rect">
            <a:avLst/>
          </a:prstGeom>
        </p:spPr>
        <p:txBody>
          <a:bodyPr vert="horz" lIns="96653" tIns="48326" rIns="96653" bIns="4832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" y="8898895"/>
            <a:ext cx="1706880" cy="511175"/>
          </a:xfrm>
          <a:prstGeom prst="rect">
            <a:avLst/>
          </a:prstGeom>
        </p:spPr>
        <p:txBody>
          <a:bodyPr vert="horz" lIns="96653" tIns="48326" rIns="96653" bIns="48326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EE2A6-3326-4110-86FD-7999FAF84882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9361" y="8898895"/>
            <a:ext cx="2316480" cy="511175"/>
          </a:xfrm>
          <a:prstGeom prst="rect">
            <a:avLst/>
          </a:prstGeom>
        </p:spPr>
        <p:txBody>
          <a:bodyPr vert="horz" lIns="96653" tIns="48326" rIns="96653" bIns="48326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42560" y="8898895"/>
            <a:ext cx="1706880" cy="511175"/>
          </a:xfrm>
          <a:prstGeom prst="rect">
            <a:avLst/>
          </a:prstGeom>
        </p:spPr>
        <p:txBody>
          <a:bodyPr vert="horz" lIns="96653" tIns="48326" rIns="96653" bIns="48326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526" rtl="0" eaLnBrk="1" latinLnBrk="0" hangingPunct="1">
        <a:spcBef>
          <a:spcPct val="0"/>
        </a:spcBef>
        <a:buNone/>
        <a:defRPr sz="4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2448" indent="-362448" algn="l" defTabSz="966526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85302" indent="-302039" algn="l" defTabSz="966526" rtl="0" eaLnBrk="1" latinLnBrk="0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8157" indent="-241632" algn="l" defTabSz="966526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91420" indent="-241632" algn="l" defTabSz="966526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4684" indent="-241632" algn="l" defTabSz="966526" rtl="0" eaLnBrk="1" latinLnBrk="0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57947" indent="-241632" algn="l" defTabSz="96652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41210" indent="-241632" algn="l" defTabSz="96652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24473" indent="-241632" algn="l" defTabSz="96652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07736" indent="-241632" algn="l" defTabSz="96652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3263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6526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9788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33052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6316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99579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82842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66104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84494"/>
            <a:ext cx="6583680" cy="1215707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800226"/>
            <a:ext cx="6583680" cy="4219574"/>
          </a:xfrm>
        </p:spPr>
        <p:txBody>
          <a:bodyPr>
            <a:normAutofit/>
          </a:bodyPr>
          <a:lstStyle/>
          <a:p>
            <a:endParaRPr lang="en-US" sz="1600" dirty="0"/>
          </a:p>
        </p:txBody>
      </p:sp>
      <p:grpSp>
        <p:nvGrpSpPr>
          <p:cNvPr id="33" name="Haiku"/>
          <p:cNvGrpSpPr/>
          <p:nvPr/>
        </p:nvGrpSpPr>
        <p:grpSpPr>
          <a:xfrm>
            <a:off x="-6282" y="6858000"/>
            <a:ext cx="7321722" cy="2743200"/>
            <a:chOff x="1872048" y="4572000"/>
            <a:chExt cx="7321722" cy="2743200"/>
          </a:xfrm>
        </p:grpSpPr>
        <p:grpSp>
          <p:nvGrpSpPr>
            <p:cNvPr id="34" name="Tabs"/>
            <p:cNvGrpSpPr/>
            <p:nvPr/>
          </p:nvGrpSpPr>
          <p:grpSpPr>
            <a:xfrm>
              <a:off x="1872048" y="4572000"/>
              <a:ext cx="7321722" cy="2743200"/>
              <a:chOff x="1872048" y="4572000"/>
              <a:chExt cx="7321722" cy="2743200"/>
            </a:xfrm>
          </p:grpSpPr>
          <p:sp>
            <p:nvSpPr>
              <p:cNvPr id="67" name="Tab 10"/>
              <p:cNvSpPr txBox="1"/>
              <p:nvPr/>
            </p:nvSpPr>
            <p:spPr>
              <a:xfrm>
                <a:off x="1872048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${tab_10_heading}</a:t>
                </a:r>
              </a:p>
            </p:txBody>
          </p:sp>
          <p:sp>
            <p:nvSpPr>
              <p:cNvPr id="68" name="Tab 9"/>
              <p:cNvSpPr txBox="1"/>
              <p:nvPr/>
            </p:nvSpPr>
            <p:spPr>
              <a:xfrm>
                <a:off x="2605422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${tab_9_heading}</a:t>
                </a:r>
              </a:p>
            </p:txBody>
          </p:sp>
          <p:sp>
            <p:nvSpPr>
              <p:cNvPr id="69" name="Tab 8"/>
              <p:cNvSpPr txBox="1"/>
              <p:nvPr/>
            </p:nvSpPr>
            <p:spPr>
              <a:xfrm>
                <a:off x="3335706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${tab_8_heading}</a:t>
                </a:r>
              </a:p>
            </p:txBody>
          </p:sp>
          <p:sp>
            <p:nvSpPr>
              <p:cNvPr id="70" name="Tab 7"/>
              <p:cNvSpPr txBox="1"/>
              <p:nvPr/>
            </p:nvSpPr>
            <p:spPr>
              <a:xfrm>
                <a:off x="4069080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${tab_7_heading}</a:t>
                </a:r>
              </a:p>
            </p:txBody>
          </p:sp>
          <p:sp>
            <p:nvSpPr>
              <p:cNvPr id="71" name="Tab 6"/>
              <p:cNvSpPr txBox="1"/>
              <p:nvPr/>
            </p:nvSpPr>
            <p:spPr>
              <a:xfrm>
                <a:off x="4799364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${tab_6_heading}</a:t>
                </a:r>
              </a:p>
            </p:txBody>
          </p:sp>
          <p:sp>
            <p:nvSpPr>
              <p:cNvPr id="72" name="Tab 5"/>
              <p:cNvSpPr txBox="1"/>
              <p:nvPr/>
            </p:nvSpPr>
            <p:spPr>
              <a:xfrm>
                <a:off x="5532738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${tab_5_heading}</a:t>
                </a:r>
              </a:p>
            </p:txBody>
          </p:sp>
          <p:sp>
            <p:nvSpPr>
              <p:cNvPr id="73" name="Tab 4"/>
              <p:cNvSpPr txBox="1"/>
              <p:nvPr/>
            </p:nvSpPr>
            <p:spPr>
              <a:xfrm>
                <a:off x="6265218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${tab_4_heading}</a:t>
                </a:r>
              </a:p>
            </p:txBody>
          </p:sp>
          <p:sp>
            <p:nvSpPr>
              <p:cNvPr id="74" name="Tab 3"/>
              <p:cNvSpPr txBox="1"/>
              <p:nvPr/>
            </p:nvSpPr>
            <p:spPr>
              <a:xfrm>
                <a:off x="6998592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${tab_3_heading}</a:t>
                </a:r>
              </a:p>
            </p:txBody>
          </p:sp>
          <p:sp>
            <p:nvSpPr>
              <p:cNvPr id="75" name="Tab 2"/>
              <p:cNvSpPr txBox="1"/>
              <p:nvPr/>
            </p:nvSpPr>
            <p:spPr>
              <a:xfrm>
                <a:off x="7728876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${tab_2_heading}</a:t>
                </a:r>
              </a:p>
            </p:txBody>
          </p:sp>
          <p:sp>
            <p:nvSpPr>
              <p:cNvPr id="76" name="Tab 1"/>
              <p:cNvSpPr txBox="1"/>
              <p:nvPr/>
            </p:nvSpPr>
            <p:spPr>
              <a:xfrm>
                <a:off x="8462250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${tab_1_heading}</a:t>
                </a:r>
                <a:endParaRPr lang="pl-PL" sz="1000" dirty="0" smtClean="0">
                  <a:uFill>
                    <a:solidFill>
                      <a:schemeClr val="tx1">
                        <a:lumMod val="50000"/>
                        <a:lumOff val="50000"/>
                      </a:schemeClr>
                    </a:solidFill>
                  </a:uFill>
                  <a:latin typeface="Calibri Light" pitchFamily="34" charset="0"/>
                  <a:cs typeface="Calibri Light" pitchFamily="34" charset="0"/>
                </a:endParaRPr>
              </a:p>
            </p:txBody>
          </p:sp>
        </p:grpSp>
        <p:grpSp>
          <p:nvGrpSpPr>
            <p:cNvPr id="36" name="Lines"/>
            <p:cNvGrpSpPr/>
            <p:nvPr/>
          </p:nvGrpSpPr>
          <p:grpSpPr>
            <a:xfrm>
              <a:off x="1878330" y="4572000"/>
              <a:ext cx="7315200" cy="2743200"/>
              <a:chOff x="1878330" y="5486400"/>
              <a:chExt cx="7315200" cy="2743200"/>
            </a:xfrm>
          </p:grpSpPr>
          <p:cxnSp>
            <p:nvCxnSpPr>
              <p:cNvPr id="51" name="Horizontal Line"/>
              <p:cNvCxnSpPr/>
              <p:nvPr/>
            </p:nvCxnSpPr>
            <p:spPr>
              <a:xfrm>
                <a:off x="1878330" y="5486400"/>
                <a:ext cx="7315200" cy="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Vertical Line 11"/>
              <p:cNvCxnSpPr/>
              <p:nvPr/>
            </p:nvCxnSpPr>
            <p:spPr>
              <a:xfrm>
                <a:off x="187833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Vertical Line 10"/>
              <p:cNvCxnSpPr/>
              <p:nvPr/>
            </p:nvCxnSpPr>
            <p:spPr>
              <a:xfrm>
                <a:off x="260985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Vertical Line 9"/>
              <p:cNvCxnSpPr/>
              <p:nvPr/>
            </p:nvCxnSpPr>
            <p:spPr>
              <a:xfrm>
                <a:off x="333565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Vertical Line 8"/>
              <p:cNvCxnSpPr/>
              <p:nvPr/>
            </p:nvCxnSpPr>
            <p:spPr>
              <a:xfrm>
                <a:off x="406717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Vertical Line 7"/>
              <p:cNvCxnSpPr/>
              <p:nvPr/>
            </p:nvCxnSpPr>
            <p:spPr>
              <a:xfrm>
                <a:off x="480250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Vertical Line 6"/>
              <p:cNvCxnSpPr/>
              <p:nvPr/>
            </p:nvCxnSpPr>
            <p:spPr>
              <a:xfrm>
                <a:off x="553402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Vertical Line 5"/>
              <p:cNvCxnSpPr/>
              <p:nvPr/>
            </p:nvCxnSpPr>
            <p:spPr>
              <a:xfrm>
                <a:off x="626935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Vertical Line 4"/>
              <p:cNvCxnSpPr/>
              <p:nvPr/>
            </p:nvCxnSpPr>
            <p:spPr>
              <a:xfrm>
                <a:off x="700087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Vertical Line 3"/>
              <p:cNvCxnSpPr/>
              <p:nvPr/>
            </p:nvCxnSpPr>
            <p:spPr>
              <a:xfrm>
                <a:off x="772668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Vertical Line 2"/>
              <p:cNvCxnSpPr/>
              <p:nvPr/>
            </p:nvCxnSpPr>
            <p:spPr>
              <a:xfrm>
                <a:off x="845820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Vertical Line 1"/>
              <p:cNvCxnSpPr/>
              <p:nvPr/>
            </p:nvCxnSpPr>
            <p:spPr>
              <a:xfrm>
                <a:off x="919162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8" name="TextBox 77"/>
          <p:cNvSpPr txBox="1"/>
          <p:nvPr/>
        </p:nvSpPr>
        <p:spPr>
          <a:xfrm>
            <a:off x="365759" y="6217920"/>
            <a:ext cx="6583680" cy="48768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pl-PL" sz="1600" dirty="0" smtClean="0"/>
              <a:t>${body_instruction_text}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Haiku"/>
          <p:cNvGrpSpPr/>
          <p:nvPr/>
        </p:nvGrpSpPr>
        <p:grpSpPr>
          <a:xfrm>
            <a:off x="-6282" y="6858000"/>
            <a:ext cx="7321722" cy="2743200"/>
            <a:chOff x="1872048" y="4572000"/>
            <a:chExt cx="7321722" cy="2743200"/>
          </a:xfrm>
        </p:grpSpPr>
        <p:grpSp>
          <p:nvGrpSpPr>
            <p:cNvPr id="5" name="Tabs"/>
            <p:cNvGrpSpPr/>
            <p:nvPr/>
          </p:nvGrpSpPr>
          <p:grpSpPr>
            <a:xfrm>
              <a:off x="1872048" y="4572000"/>
              <a:ext cx="7321722" cy="2743200"/>
              <a:chOff x="1872048" y="4572000"/>
              <a:chExt cx="7321722" cy="2743200"/>
            </a:xfrm>
          </p:grpSpPr>
          <p:sp>
            <p:nvSpPr>
              <p:cNvPr id="67" name="Tab 10"/>
              <p:cNvSpPr txBox="1"/>
              <p:nvPr/>
            </p:nvSpPr>
            <p:spPr>
              <a:xfrm>
                <a:off x="1872048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68" name="Tab 9"/>
              <p:cNvSpPr txBox="1"/>
              <p:nvPr/>
            </p:nvSpPr>
            <p:spPr>
              <a:xfrm>
                <a:off x="2605422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${tab_2_line_1}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${tab_2_line_2}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${tab_2_line_3}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69" name="Tab 8"/>
              <p:cNvSpPr txBox="1"/>
              <p:nvPr/>
            </p:nvSpPr>
            <p:spPr>
              <a:xfrm>
                <a:off x="3335706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${tab_3_line_1}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${tab_3_line_2}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${tab_3_line_3}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70" name="Tab 7"/>
              <p:cNvSpPr txBox="1"/>
              <p:nvPr/>
            </p:nvSpPr>
            <p:spPr>
              <a:xfrm>
                <a:off x="4069080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${tab_4_line_1}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${tab_4_line_2}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${tab_4_line_3}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71" name="Tab 6"/>
              <p:cNvSpPr txBox="1"/>
              <p:nvPr/>
            </p:nvSpPr>
            <p:spPr>
              <a:xfrm>
                <a:off x="4799364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${tab_5_line_1}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${tab_5_line_2}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${tab_5_line_3}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72" name="Tab 5"/>
              <p:cNvSpPr txBox="1"/>
              <p:nvPr/>
            </p:nvSpPr>
            <p:spPr>
              <a:xfrm>
                <a:off x="5532738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${tab_6_line_1}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${tab_6_line_2}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${tab_6_line_3}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73" name="Tab 4"/>
              <p:cNvSpPr txBox="1"/>
              <p:nvPr/>
            </p:nvSpPr>
            <p:spPr>
              <a:xfrm>
                <a:off x="6265218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${tab_7_line_1}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${tab_7_line_2}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${tab_7_line_3}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74" name="Tab 3"/>
              <p:cNvSpPr txBox="1"/>
              <p:nvPr/>
            </p:nvSpPr>
            <p:spPr>
              <a:xfrm>
                <a:off x="6998592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${tab_8_line_1}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${tab_8_line_2}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${tab_8_line_3}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75" name="Tab 2"/>
              <p:cNvSpPr txBox="1"/>
              <p:nvPr/>
            </p:nvSpPr>
            <p:spPr>
              <a:xfrm>
                <a:off x="7728876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${tab_9_line_1}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${tab_9_line_2}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${tab_9_line_3}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76" name="Tab 1"/>
              <p:cNvSpPr txBox="1"/>
              <p:nvPr/>
            </p:nvSpPr>
            <p:spPr>
              <a:xfrm>
                <a:off x="8462250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${tab_10_line_1}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${tab_10_line_2}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${tab_10_line_3}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</p:grpSp>
        <p:grpSp>
          <p:nvGrpSpPr>
            <p:cNvPr id="6" name="Lines"/>
            <p:cNvGrpSpPr/>
            <p:nvPr/>
          </p:nvGrpSpPr>
          <p:grpSpPr>
            <a:xfrm>
              <a:off x="1878330" y="4572000"/>
              <a:ext cx="7315200" cy="2743200"/>
              <a:chOff x="1878330" y="5486400"/>
              <a:chExt cx="7315200" cy="2743200"/>
            </a:xfrm>
          </p:grpSpPr>
          <p:cxnSp>
            <p:nvCxnSpPr>
              <p:cNvPr id="51" name="Horizontal Line"/>
              <p:cNvCxnSpPr/>
              <p:nvPr/>
            </p:nvCxnSpPr>
            <p:spPr>
              <a:xfrm>
                <a:off x="1878330" y="5486400"/>
                <a:ext cx="7315200" cy="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Vertical Line 11"/>
              <p:cNvCxnSpPr/>
              <p:nvPr/>
            </p:nvCxnSpPr>
            <p:spPr>
              <a:xfrm>
                <a:off x="187833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Vertical Line 10"/>
              <p:cNvCxnSpPr/>
              <p:nvPr/>
            </p:nvCxnSpPr>
            <p:spPr>
              <a:xfrm>
                <a:off x="260985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Vertical Line 9"/>
              <p:cNvCxnSpPr/>
              <p:nvPr/>
            </p:nvCxnSpPr>
            <p:spPr>
              <a:xfrm>
                <a:off x="333565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Vertical Line 8"/>
              <p:cNvCxnSpPr/>
              <p:nvPr/>
            </p:nvCxnSpPr>
            <p:spPr>
              <a:xfrm>
                <a:off x="406717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Vertical Line 7"/>
              <p:cNvCxnSpPr/>
              <p:nvPr/>
            </p:nvCxnSpPr>
            <p:spPr>
              <a:xfrm>
                <a:off x="480250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Vertical Line 6"/>
              <p:cNvCxnSpPr/>
              <p:nvPr/>
            </p:nvCxnSpPr>
            <p:spPr>
              <a:xfrm>
                <a:off x="553402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Vertical Line 5"/>
              <p:cNvCxnSpPr/>
              <p:nvPr/>
            </p:nvCxnSpPr>
            <p:spPr>
              <a:xfrm>
                <a:off x="626935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Vertical Line 4"/>
              <p:cNvCxnSpPr/>
              <p:nvPr/>
            </p:nvCxnSpPr>
            <p:spPr>
              <a:xfrm>
                <a:off x="700087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Vertical Line 3"/>
              <p:cNvCxnSpPr/>
              <p:nvPr/>
            </p:nvCxnSpPr>
            <p:spPr>
              <a:xfrm>
                <a:off x="772668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Vertical Line 2"/>
              <p:cNvCxnSpPr/>
              <p:nvPr/>
            </p:nvCxnSpPr>
            <p:spPr>
              <a:xfrm>
                <a:off x="845820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Vertical Line 1"/>
              <p:cNvCxnSpPr/>
              <p:nvPr/>
            </p:nvCxnSpPr>
            <p:spPr>
              <a:xfrm>
                <a:off x="919162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125</Words>
  <Application>Microsoft Office PowerPoint</Application>
  <PresentationFormat>Custom</PresentationFormat>
  <Paragraphs>43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2022-04-21T20:34:40Z</dcterms:created>
  <dcterms:modified xsi:type="dcterms:W3CDTF">2023-03-23T20:12:57Z</dcterms:modified>
</cp:coreProperties>
</file>