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524" r:id="rId3"/>
    <p:sldId id="529" r:id="rId4"/>
    <p:sldId id="532" r:id="rId5"/>
    <p:sldId id="550" r:id="rId6"/>
  </p:sldIdLst>
  <p:sldSz cx="12192000" cy="6858000"/>
  <p:notesSz cx="6858000" cy="9144000"/>
  <p:defaultTextStyle>
    <a:defPPr>
      <a:defRPr lang="en-US"/>
    </a:defPPr>
    <a:lvl1pPr marL="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B40DFD-E3AD-447B-B514-3DFA55F66615}">
          <p14:sldIdLst>
            <p14:sldId id="256"/>
            <p14:sldId id="524"/>
            <p14:sldId id="529"/>
            <p14:sldId id="532"/>
            <p14:sldId id="5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B58"/>
    <a:srgbClr val="0035A8"/>
    <a:srgbClr val="D3DBEC"/>
    <a:srgbClr val="013EC3"/>
    <a:srgbClr val="083D53"/>
    <a:srgbClr val="44AA90"/>
    <a:srgbClr val="333333"/>
    <a:srgbClr val="003FCB"/>
    <a:srgbClr val="017F75"/>
    <a:srgbClr val="D6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77686" autoAdjust="0"/>
  </p:normalViewPr>
  <p:slideViewPr>
    <p:cSldViewPr snapToGrid="0">
      <p:cViewPr varScale="1">
        <p:scale>
          <a:sx n="89" d="100"/>
          <a:sy n="89" d="100"/>
        </p:scale>
        <p:origin x="15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EBA917-EC60-4915-8317-0F65530ED9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54A8A-DF4B-4CE5-AE53-309FF0DD35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04989-9376-41A8-9EB0-CD890D660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ECCA2-1032-45F3-AC29-67E68004D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9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18EBC-C400-4A38-A502-3A9FAAADB486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5A55-3E20-4346-8D15-1BCAC99B9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95A55-3E20-4346-8D15-1BCAC99B9C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86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95A55-3E20-4346-8D15-1BCAC99B9C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2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95A55-3E20-4346-8D15-1BCAC99B9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64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95A55-3E20-4346-8D15-1BCAC99B9C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95A55-3E20-4346-8D15-1BCAC99B9C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4B5C8F1-053F-48C8-9840-E48AA62C1D7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265275" y="1301455"/>
            <a:chExt cx="12192000" cy="6858000"/>
          </a:xfrm>
        </p:grpSpPr>
        <p:pic>
          <p:nvPicPr>
            <p:cNvPr id="10" name="صورة 6">
              <a:extLst>
                <a:ext uri="{FF2B5EF4-FFF2-40B4-BE49-F238E27FC236}">
                  <a16:creationId xmlns:a16="http://schemas.microsoft.com/office/drawing/2014/main" id="{9C799277-584C-483E-BC5C-BEFEE002B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75" y="1301455"/>
              <a:ext cx="12192000" cy="6858000"/>
            </a:xfrm>
            <a:prstGeom prst="rect">
              <a:avLst/>
            </a:prstGeom>
          </p:spPr>
        </p:pic>
        <p:pic>
          <p:nvPicPr>
            <p:cNvPr id="11" name="صورة 8">
              <a:extLst>
                <a:ext uri="{FF2B5EF4-FFF2-40B4-BE49-F238E27FC236}">
                  <a16:creationId xmlns:a16="http://schemas.microsoft.com/office/drawing/2014/main" id="{521EED70-9689-4789-88AF-8E767CE33C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75" y="1301455"/>
              <a:ext cx="12192000" cy="6858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5D0B5B-C4F2-47B5-93C1-2699C97F6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013FD-44A5-4557-9045-3A0DC6CDD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88" indent="0" algn="ctr">
              <a:buNone/>
              <a:defRPr sz="2002"/>
            </a:lvl2pPr>
            <a:lvl3pPr marL="914175" indent="0" algn="ctr">
              <a:buNone/>
              <a:defRPr sz="1800"/>
            </a:lvl3pPr>
            <a:lvl4pPr marL="1371255" indent="0" algn="ctr">
              <a:buNone/>
              <a:defRPr sz="1598"/>
            </a:lvl4pPr>
            <a:lvl5pPr marL="1828343" indent="0" algn="ctr">
              <a:buNone/>
              <a:defRPr sz="1598"/>
            </a:lvl5pPr>
            <a:lvl6pPr marL="2285430" indent="0" algn="ctr">
              <a:buNone/>
              <a:defRPr sz="1598"/>
            </a:lvl6pPr>
            <a:lvl7pPr marL="2742518" indent="0" algn="ctr">
              <a:buNone/>
              <a:defRPr sz="1598"/>
            </a:lvl7pPr>
            <a:lvl8pPr marL="3199598" indent="0" algn="ctr">
              <a:buNone/>
              <a:defRPr sz="1598"/>
            </a:lvl8pPr>
            <a:lvl9pPr marL="3656685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3A46-6FA4-42D6-A9F2-BD9BB337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5CC7-7434-4D33-BD04-764C95AC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42AC-6880-4E3D-AADF-67EAC5A5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70AE-48CE-4E3A-B04F-22E5779D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50B76-EAFE-43E7-A882-4057306B0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EC71-89A5-413B-A4BA-C20E2CA8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90B4-FDCA-45DF-A08D-2ADF1954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0822-6820-43F6-9741-2AC1753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4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6D7AC-4424-4B19-B810-266698721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DF162-1CD8-448D-8529-DD42BB0C8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E667-6CCB-464F-8D44-EF5317D2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46ED-B913-4AAB-A45D-C2053F26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9D12E-E6E1-4ECE-82C4-149375B6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4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83F553-04F8-4911-A3FC-2078B114BA5B}"/>
              </a:ext>
            </a:extLst>
          </p:cNvPr>
          <p:cNvSpPr/>
          <p:nvPr userDrawn="1"/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5EBD6-B299-44DA-B5BC-4300BA2D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8474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E044-2325-46E9-A326-1F715AD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179"/>
            <a:ext cx="10515600" cy="39317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6BA1-73E3-4E8B-BE05-BC28D8DD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59E7-5D03-4EE3-BFE9-D7D004D9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30CC-80F9-4E31-A9DB-52286BC5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2255EC87-D529-4352-818A-31A94AB82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9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BD6-B299-44DA-B5BC-4300BA2D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8474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E044-2325-46E9-A326-1F715AD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179"/>
            <a:ext cx="10515600" cy="3931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6BA1-73E3-4E8B-BE05-BC28D8DD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59E7-5D03-4EE3-BFE9-D7D004D9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30CC-80F9-4E31-A9DB-52286BC5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23" descr="صورة تحتوي على خارجي, أزرق, عالي&#10;&#10;تم إنشاء الوصف تلقائياً">
            <a:extLst>
              <a:ext uri="{FF2B5EF4-FFF2-40B4-BE49-F238E27FC236}">
                <a16:creationId xmlns:a16="http://schemas.microsoft.com/office/drawing/2014/main" id="{1D2F8678-7DB5-4E10-BF88-03A475EE8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صورة 8">
            <a:extLst>
              <a:ext uri="{FF2B5EF4-FFF2-40B4-BE49-F238E27FC236}">
                <a16:creationId xmlns:a16="http://schemas.microsoft.com/office/drawing/2014/main" id="{CF37DF4E-661B-412F-8ED0-B41795730E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CB5E6-722A-4034-A950-6B1FBF98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7DF83E-B33D-4B24-9322-4D2F50453C4E}" type="datetimeFigureOut">
              <a:rPr lang="en-US" smtClean="0"/>
              <a:pPr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5E5A4-3E3E-48FA-BD3F-4547ACE4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30B4A-4B52-42F1-8974-F042C40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65D53-C028-4898-B7C6-D6A44B7718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E86FD4-FFDD-41E0-AF6E-D9BBA2FE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380"/>
            <a:ext cx="10515600" cy="132556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827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EBD6-B299-44DA-B5BC-4300BA2D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5257800" cy="13847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E044-2325-46E9-A326-1F715AD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179"/>
            <a:ext cx="5257800" cy="39317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6BA1-73E3-4E8B-BE05-BC28D8DD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59E7-5D03-4EE3-BFE9-D7D004D9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30CC-80F9-4E31-A9DB-52286BC5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1CCC909A-26CF-4710-B9A4-2165A283E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5" b="40546"/>
          <a:stretch/>
        </p:blipFill>
        <p:spPr>
          <a:xfrm>
            <a:off x="-211107" y="97440"/>
            <a:ext cx="2436803" cy="45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DBCE3-1C21-41F0-95F4-60B469C6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0D3FA-9FE6-4557-8C0D-B5BFD697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6873E-2B0F-4D44-A2CE-A9B1B4D0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3C6F5EF8-BC12-4CDB-B082-C2844E70EA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8" t="24285" r="28392" b="26690"/>
          <a:stretch/>
        </p:blipFill>
        <p:spPr>
          <a:xfrm>
            <a:off x="3826474" y="1136820"/>
            <a:ext cx="4203358" cy="45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C050A-89DF-4734-B37A-DF25A1C4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50CCC-EAE6-45DD-B8D0-C4654CB3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7A58-E3BC-422A-A379-F5284715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A86-15F3-4A60-9E9F-A5CC719B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E846-05B7-4267-BB35-1DDEC216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3202"/>
            </a:lvl1pPr>
            <a:lvl2pPr>
              <a:defRPr sz="2798"/>
            </a:lvl2pPr>
            <a:lvl3pPr>
              <a:defRPr sz="2400"/>
            </a:lvl3pPr>
            <a:lvl4pPr>
              <a:defRPr sz="2002"/>
            </a:lvl4pPr>
            <a:lvl5pPr>
              <a:defRPr sz="2002"/>
            </a:lvl5pPr>
            <a:lvl6pPr>
              <a:defRPr sz="2002"/>
            </a:lvl6pPr>
            <a:lvl7pPr>
              <a:defRPr sz="2002"/>
            </a:lvl7pPr>
            <a:lvl8pPr>
              <a:defRPr sz="2002"/>
            </a:lvl8pPr>
            <a:lvl9pPr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2BC02-AD26-470B-96CF-835EE3806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718E3-1A44-47DD-B2D5-213C86D3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CB745-95AB-4E77-83B8-AA1C0562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809B-3A02-457D-8E11-B925EB1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8734-E385-4A7A-A6B2-CB6E5A54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B41A0-0DE7-491D-8862-A2AAA876E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090F2-705A-4825-9984-98EDAFF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DE529-EF06-4F2C-8362-16ACDB44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C21B4-7837-4775-ADEF-960BBCFE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0BDE9-0493-4FFF-ABB2-9A764EE0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0B05973-BCB2-4E95-A19C-3E1A5394BCD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1265275" y="1301455"/>
            <a:chExt cx="12192000" cy="6858000"/>
          </a:xfrm>
        </p:grpSpPr>
        <p:pic>
          <p:nvPicPr>
            <p:cNvPr id="8" name="صورة 6">
              <a:extLst>
                <a:ext uri="{FF2B5EF4-FFF2-40B4-BE49-F238E27FC236}">
                  <a16:creationId xmlns:a16="http://schemas.microsoft.com/office/drawing/2014/main" id="{7B9E6700-7193-4F38-82FC-F5F0C3065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75" y="1301455"/>
              <a:ext cx="12192000" cy="6858000"/>
            </a:xfrm>
            <a:prstGeom prst="rect">
              <a:avLst/>
            </a:prstGeom>
          </p:spPr>
        </p:pic>
        <p:pic>
          <p:nvPicPr>
            <p:cNvPr id="9" name="صورة 8">
              <a:extLst>
                <a:ext uri="{FF2B5EF4-FFF2-40B4-BE49-F238E27FC236}">
                  <a16:creationId xmlns:a16="http://schemas.microsoft.com/office/drawing/2014/main" id="{52B29726-AF0D-47E0-A31B-45D7C8A8C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275" y="1301455"/>
              <a:ext cx="12192000" cy="6858000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03BAB-0AF2-4CBA-9A10-0B0B4CEF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85F22-C166-4AA1-B6B4-64C5F89B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8FC1-94FB-47D9-8C2E-27C499BE1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F83E-B33D-4B24-9322-4D2F50453C4E}" type="datetimeFigureOut">
              <a:rPr lang="en-US" smtClean="0"/>
              <a:t>7/7/2022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AB98-5A11-4E87-A205-CE4067C3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4CC5D-135D-43E2-AB6F-20524E44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65D53-C028-4898-B7C6-D6A44B77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0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0984-45F9-4786-B689-D686F44C7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166" y="2850161"/>
            <a:ext cx="10013663" cy="115767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Bold" panose="020A0503020102020204" pitchFamily="18" charset="-78"/>
              </a:rPr>
              <a:t>Title of Presentation</a:t>
            </a:r>
            <a:br>
              <a:rPr lang="en-US" sz="3200" b="1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Bold" panose="020A0503020102020204" pitchFamily="18" charset="-78"/>
              </a:rPr>
            </a:br>
            <a:r>
              <a:rPr lang="ar-SA" sz="3200" b="1" dirty="0">
                <a:latin typeface="Calibri" panose="020F0502020204030204" pitchFamily="34" charset="0"/>
                <a:ea typeface="GE SS Two Light" panose="020A0503020102020204" pitchFamily="18" charset="-78"/>
                <a:cs typeface="Calibri" panose="020F0502020204030204" pitchFamily="34" charset="0"/>
              </a:rPr>
              <a:t>عنوان العرض</a:t>
            </a:r>
            <a:br>
              <a:rPr lang="en-US" sz="3200" b="1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</a:br>
            <a:r>
              <a:rPr lang="ar-SA" sz="1800" dirty="0">
                <a:latin typeface="Calibri" panose="020F0502020204030204" pitchFamily="34" charset="0"/>
                <a:ea typeface="GE SS Two Light" panose="020A0503020102020204" pitchFamily="18" charset="-78"/>
                <a:cs typeface="Calibri" panose="020F0502020204030204" pitchFamily="34" charset="0"/>
              </a:rPr>
              <a:t>توضيح للعنوان بعبارة أطول أو شاملة</a:t>
            </a:r>
            <a:endParaRPr lang="en-US" sz="3200" dirty="0">
              <a:latin typeface="Calibri" panose="020F0502020204030204" pitchFamily="34" charset="0"/>
              <a:ea typeface="GE SS Two Light" panose="020A0503020102020204" pitchFamily="18" charset="-78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5B8AC-131E-C742-9DAC-23EB5B77389C}"/>
              </a:ext>
            </a:extLst>
          </p:cNvPr>
          <p:cNvSpPr txBox="1"/>
          <p:nvPr/>
        </p:nvSpPr>
        <p:spPr>
          <a:xfrm>
            <a:off x="5454634" y="5982708"/>
            <a:ext cx="1266693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175" rtl="1"/>
            <a:r>
              <a:rPr lang="en-US" sz="2000" baseline="30000" dirty="0">
                <a:latin typeface="Montserrat Light" panose="00000400000000000000" pitchFamily="50" charset="0"/>
              </a:rPr>
              <a:t>May 30, 2022</a:t>
            </a:r>
          </a:p>
        </p:txBody>
      </p:sp>
      <p:pic>
        <p:nvPicPr>
          <p:cNvPr id="11" name="Picture 10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6C1FA8EB-C2FA-5983-700A-1D1050BB96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5" b="40546"/>
          <a:stretch/>
        </p:blipFill>
        <p:spPr>
          <a:xfrm>
            <a:off x="4479236" y="1012156"/>
            <a:ext cx="3096023" cy="5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5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صورة 23" descr="صورة تحتوي على خارجي, أزرق, عالي&#10;&#10;تم إنشاء الوصف تلقائياً">
            <a:extLst>
              <a:ext uri="{FF2B5EF4-FFF2-40B4-BE49-F238E27FC236}">
                <a16:creationId xmlns:a16="http://schemas.microsoft.com/office/drawing/2014/main" id="{861747A6-8AFF-59E3-49AF-218AEFF8D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5F1192BE-F73A-FD6B-9217-B80DA22B1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1" t="20893" r="34910" b="15733"/>
          <a:stretch/>
        </p:blipFill>
        <p:spPr>
          <a:xfrm>
            <a:off x="4153359" y="1086737"/>
            <a:ext cx="3613533" cy="43461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0C48A-E189-4AF0-8482-B37F5424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861" y="3203152"/>
            <a:ext cx="5276159" cy="18398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Item 1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Montserrat Light" panose="00000400000000000000" pitchFamily="50" charset="0"/>
              </a:rPr>
              <a:t>Item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A975E-6B7F-49C3-ADAE-C096AA57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861" y="1935052"/>
            <a:ext cx="5276159" cy="533648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ExtraBold" panose="00000900000000000000" pitchFamily="50" charset="0"/>
              </a:rPr>
              <a:t>Agenda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5B7AF77-F5B5-A5D4-FD8E-5EC5A702FD43}"/>
              </a:ext>
            </a:extLst>
          </p:cNvPr>
          <p:cNvSpPr txBox="1">
            <a:spLocks/>
          </p:cNvSpPr>
          <p:nvPr/>
        </p:nvSpPr>
        <p:spPr>
          <a:xfrm>
            <a:off x="5727856" y="3203152"/>
            <a:ext cx="5276159" cy="183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ar-SA" sz="1400" dirty="0">
                <a:solidFill>
                  <a:schemeClr val="bg1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النقطة 1</a:t>
            </a:r>
          </a:p>
          <a:p>
            <a:pPr algn="r" rtl="1">
              <a:lnSpc>
                <a:spcPct val="150000"/>
              </a:lnSpc>
            </a:pPr>
            <a:r>
              <a:rPr lang="ar-SA" sz="1400" dirty="0">
                <a:solidFill>
                  <a:schemeClr val="bg1"/>
                </a:solidFill>
                <a:latin typeface="GE SS Two Light" panose="020A0503020102020204" pitchFamily="18" charset="-78"/>
                <a:ea typeface="GE SS Two Light" panose="020A0503020102020204" pitchFamily="18" charset="-78"/>
                <a:cs typeface="GE SS Two Bold" panose="020A0503020102020204" pitchFamily="18" charset="-78"/>
              </a:rPr>
              <a:t>النقطة 2</a:t>
            </a:r>
            <a:endParaRPr lang="en-US" sz="1400" dirty="0">
              <a:solidFill>
                <a:schemeClr val="bg1"/>
              </a:solidFill>
              <a:latin typeface="GE SS Two Light" panose="020A0503020102020204" pitchFamily="18" charset="-78"/>
              <a:ea typeface="GE SS Two Light" panose="020A0503020102020204" pitchFamily="18" charset="-78"/>
              <a:cs typeface="GE SS Two Light" panose="020A0503020102020204" pitchFamily="18" charset="-78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05D941A-18BE-75C7-552E-F03AB6A800E2}"/>
              </a:ext>
            </a:extLst>
          </p:cNvPr>
          <p:cNvSpPr txBox="1">
            <a:spLocks/>
          </p:cNvSpPr>
          <p:nvPr/>
        </p:nvSpPr>
        <p:spPr>
          <a:xfrm>
            <a:off x="5727856" y="1946069"/>
            <a:ext cx="5276159" cy="53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2400" b="1" dirty="0">
                <a:solidFill>
                  <a:schemeClr val="bg1"/>
                </a:solidFill>
                <a:latin typeface="Calibri" panose="020F0502020204030204" pitchFamily="34" charset="0"/>
                <a:ea typeface="GE SS Two Bold" panose="020A0503020102020204" pitchFamily="18" charset="-78"/>
                <a:cs typeface="Calibri" panose="020F0502020204030204" pitchFamily="34" charset="0"/>
              </a:rPr>
              <a:t>المحتوى</a:t>
            </a:r>
            <a:r>
              <a:rPr lang="ar-SA" sz="2400" dirty="0">
                <a:solidFill>
                  <a:schemeClr val="bg1"/>
                </a:solidFill>
                <a:latin typeface="GE SS Two Bold" panose="020A0503020102020204" pitchFamily="18" charset="-78"/>
                <a:ea typeface="GE SS Two Bold" panose="020A0503020102020204" pitchFamily="18" charset="-78"/>
                <a:cs typeface="GE SS Two Bold" panose="020A0503020102020204" pitchFamily="18" charset="-78"/>
              </a:rPr>
              <a:t> </a:t>
            </a:r>
            <a:endParaRPr lang="en-US" sz="2400" dirty="0">
              <a:solidFill>
                <a:schemeClr val="bg1"/>
              </a:solidFill>
              <a:latin typeface="GE SS Two Bold" panose="020A0503020102020204" pitchFamily="18" charset="-78"/>
              <a:ea typeface="GE SS Two Bold" panose="020A0503020102020204" pitchFamily="18" charset="-78"/>
              <a:cs typeface="GE SS Two Bold" panose="020A0503020102020204" pitchFamily="18" charset="-78"/>
            </a:endParaRPr>
          </a:p>
        </p:txBody>
      </p: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01711FE5-DDFA-432C-663E-DCFF815E2F0D}"/>
              </a:ext>
            </a:extLst>
          </p:cNvPr>
          <p:cNvCxnSpPr/>
          <p:nvPr/>
        </p:nvCxnSpPr>
        <p:spPr>
          <a:xfrm flipH="1">
            <a:off x="7831157" y="2566929"/>
            <a:ext cx="30737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043A0FD6-65B9-EFA5-0E7C-A90E168D9BE7}"/>
              </a:ext>
            </a:extLst>
          </p:cNvPr>
          <p:cNvCxnSpPr/>
          <p:nvPr/>
        </p:nvCxnSpPr>
        <p:spPr>
          <a:xfrm flipH="1">
            <a:off x="1266940" y="2566929"/>
            <a:ext cx="307370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مستطيل 20">
            <a:extLst>
              <a:ext uri="{FF2B5EF4-FFF2-40B4-BE49-F238E27FC236}">
                <a16:creationId xmlns:a16="http://schemas.microsoft.com/office/drawing/2014/main" id="{AFB9A464-B484-A7C3-DFFC-7F6B28B8A50E}"/>
              </a:ext>
            </a:extLst>
          </p:cNvPr>
          <p:cNvSpPr/>
          <p:nvPr/>
        </p:nvSpPr>
        <p:spPr>
          <a:xfrm>
            <a:off x="9527754" y="2566929"/>
            <a:ext cx="1377109" cy="122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17669039-E4A1-3D31-6B61-726351BEF368}"/>
              </a:ext>
            </a:extLst>
          </p:cNvPr>
          <p:cNvSpPr/>
          <p:nvPr/>
        </p:nvSpPr>
        <p:spPr>
          <a:xfrm>
            <a:off x="1266940" y="2566929"/>
            <a:ext cx="1377109" cy="122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B00F09C3-B133-1999-AE07-12D0C68CD5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BBCAF1F9-D536-B769-02EA-F711AF884CA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A84DB5E-AADD-A271-81E5-38FEE3AE1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t="40978" r="14136" b="41090"/>
          <a:stretch/>
        </p:blipFill>
        <p:spPr>
          <a:xfrm>
            <a:off x="5161402" y="6024649"/>
            <a:ext cx="1531346" cy="374573"/>
          </a:xfrm>
          <a:prstGeom prst="rect">
            <a:avLst/>
          </a:prstGeom>
        </p:spPr>
      </p:pic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0727A925-353B-F3AC-C58B-BCCE8BD20C53}"/>
              </a:ext>
            </a:extLst>
          </p:cNvPr>
          <p:cNvCxnSpPr/>
          <p:nvPr/>
        </p:nvCxnSpPr>
        <p:spPr>
          <a:xfrm>
            <a:off x="903383" y="6521987"/>
            <a:ext cx="10410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5683A97-82C2-9848-CF1E-B8DEA29E7A25}"/>
              </a:ext>
            </a:extLst>
          </p:cNvPr>
          <p:cNvSpPr txBox="1"/>
          <p:nvPr/>
        </p:nvSpPr>
        <p:spPr>
          <a:xfrm>
            <a:off x="7414352" y="6119872"/>
            <a:ext cx="394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GE SS Two Light" panose="020A0503020102020204" pitchFamily="18" charset="-78"/>
                <a:cs typeface="Calibri" panose="020F0502020204030204" pitchFamily="34" charset="0"/>
              </a:rPr>
              <a:t>عنوان العرض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2FBABF4-B8CC-49D7-AFAB-BCE6B795BA86}"/>
              </a:ext>
            </a:extLst>
          </p:cNvPr>
          <p:cNvSpPr txBox="1"/>
          <p:nvPr/>
        </p:nvSpPr>
        <p:spPr>
          <a:xfrm>
            <a:off x="831773" y="6119872"/>
            <a:ext cx="3945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2" charset="0"/>
                <a:cs typeface="GE SS Two Light" panose="020A0503020102020204"/>
              </a:rPr>
              <a:t>Title of Presentation</a:t>
            </a:r>
          </a:p>
        </p:txBody>
      </p: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3D7A20FD-1B23-E2AB-7D20-01BEEF1B90BF}"/>
              </a:ext>
            </a:extLst>
          </p:cNvPr>
          <p:cNvCxnSpPr/>
          <p:nvPr/>
        </p:nvCxnSpPr>
        <p:spPr>
          <a:xfrm>
            <a:off x="903383" y="5894024"/>
            <a:ext cx="10410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B75C0AB-5F2E-A8F3-2879-FF879DB1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384" y="2099872"/>
            <a:ext cx="4098922" cy="18398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ExtraBold" panose="00000900000000000000" pitchFamily="2" charset="0"/>
              </a:rPr>
              <a:t>An IT business enabler and partner. History dating back to 1997 in the Eastern Region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Light" panose="00000400000000000000" pitchFamily="50" charset="0"/>
              </a:rPr>
              <a:t>We aim to be the link between you and your technological goal.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B4F3DF8-4A42-D0F6-6D57-179BD68D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83" y="454582"/>
            <a:ext cx="5192617" cy="533648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50" charset="0"/>
              </a:rPr>
              <a:t>Title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74964C8-0623-C4F0-6D88-658EF3D37B9A}"/>
              </a:ext>
            </a:extLst>
          </p:cNvPr>
          <p:cNvSpPr txBox="1">
            <a:spLocks/>
          </p:cNvSpPr>
          <p:nvPr/>
        </p:nvSpPr>
        <p:spPr>
          <a:xfrm>
            <a:off x="7414352" y="2099872"/>
            <a:ext cx="3899971" cy="1839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E SS Two Bold" panose="020A0503020102020204" pitchFamily="18" charset="-78"/>
                <a:cs typeface="Calibri" panose="020F0502020204030204" pitchFamily="34" charset="0"/>
              </a:rPr>
              <a:t>شركة وشريك مُمَكِن لتقنيات المعلومات في قطاع الأعمال. تاريخ يمتد من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E SS Two Bold" panose="020A0503020102020204" pitchFamily="18" charset="-78"/>
                <a:cs typeface="Calibri" panose="020F0502020204030204" pitchFamily="34" charset="0"/>
              </a:rPr>
              <a:t>1997</a:t>
            </a:r>
            <a:r>
              <a:rPr lang="ar-SA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E SS Two Bold" panose="020A0503020102020204" pitchFamily="18" charset="-78"/>
                <a:cs typeface="Calibri" panose="020F0502020204030204" pitchFamily="34" charset="0"/>
              </a:rPr>
              <a:t> بالمنطقة الشرقية</a:t>
            </a:r>
            <a:endParaRPr lang="ar-SA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GE SS Two Light" panose="020A0503020102020204" pitchFamily="18" charset="-78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E SS Two Light" panose="020A0503020102020204" pitchFamily="18" charset="-78"/>
                <a:cs typeface="Calibri" panose="020F0502020204030204" pitchFamily="34" charset="0"/>
              </a:rPr>
              <a:t>نهدف لأن نكون حلقة/حلقات الوصل بينك 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GE SS Two Light" panose="020A0503020102020204" pitchFamily="18" charset="-78"/>
                <a:cs typeface="Calibri" panose="020F0502020204030204" pitchFamily="34" charset="0"/>
              </a:rPr>
              <a:t>وبين أهدافك التقنية</a:t>
            </a:r>
            <a:endParaRPr lang="ar-SA" sz="16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GE SS Two Bold" panose="020A0503020102020204" pitchFamily="18" charset="-78"/>
              <a:cs typeface="Calibri" panose="020F0502020204030204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5743613-44E0-DD62-5BCC-742EC73DAC21}"/>
              </a:ext>
            </a:extLst>
          </p:cNvPr>
          <p:cNvSpPr txBox="1">
            <a:spLocks/>
          </p:cNvSpPr>
          <p:nvPr/>
        </p:nvSpPr>
        <p:spPr>
          <a:xfrm>
            <a:off x="6789420" y="442739"/>
            <a:ext cx="4524903" cy="5336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2400" b="1" dirty="0">
                <a:solidFill>
                  <a:srgbClr val="001B58"/>
                </a:solidFill>
                <a:latin typeface="Calibri" panose="020F0502020204030204" pitchFamily="34" charset="0"/>
                <a:ea typeface="GE SS Two Bold" panose="020A0503020102020204" pitchFamily="18" charset="-78"/>
                <a:cs typeface="Calibri" panose="020F0502020204030204" pitchFamily="34" charset="0"/>
              </a:rPr>
              <a:t>عنوان</a:t>
            </a:r>
            <a:endParaRPr lang="en-US" sz="2400" b="1" dirty="0">
              <a:solidFill>
                <a:srgbClr val="001B58"/>
              </a:solidFill>
              <a:latin typeface="Calibri" panose="020F0502020204030204" pitchFamily="34" charset="0"/>
              <a:ea typeface="GE SS Two Bold" panose="020A0503020102020204" pitchFamily="18" charset="-78"/>
              <a:cs typeface="Calibri" panose="020F0502020204030204" pitchFamily="34" charset="0"/>
            </a:endParaRP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5F1192BE-F73A-FD6B-9217-B80DA22B1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9" t="20893" r="34910" b="15733"/>
          <a:stretch/>
        </p:blipFill>
        <p:spPr>
          <a:xfrm>
            <a:off x="4395730" y="831772"/>
            <a:ext cx="3371162" cy="43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0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>
            <a:extLst>
              <a:ext uri="{FF2B5EF4-FFF2-40B4-BE49-F238E27FC236}">
                <a16:creationId xmlns:a16="http://schemas.microsoft.com/office/drawing/2014/main" id="{B00F09C3-B133-1999-AE07-12D0C68CD5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9A84DB5E-AADD-A271-81E5-38FEE3AE1C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t="40978" r="14136" b="41090"/>
          <a:stretch/>
        </p:blipFill>
        <p:spPr>
          <a:xfrm>
            <a:off x="5161402" y="6024649"/>
            <a:ext cx="1531346" cy="374573"/>
          </a:xfrm>
          <a:prstGeom prst="rect">
            <a:avLst/>
          </a:prstGeom>
        </p:spPr>
      </p:pic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0727A925-353B-F3AC-C58B-BCCE8BD20C53}"/>
              </a:ext>
            </a:extLst>
          </p:cNvPr>
          <p:cNvCxnSpPr/>
          <p:nvPr/>
        </p:nvCxnSpPr>
        <p:spPr>
          <a:xfrm>
            <a:off x="903383" y="6521987"/>
            <a:ext cx="10410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5683A97-82C2-9848-CF1E-B8DEA29E7A25}"/>
              </a:ext>
            </a:extLst>
          </p:cNvPr>
          <p:cNvSpPr txBox="1"/>
          <p:nvPr/>
        </p:nvSpPr>
        <p:spPr>
          <a:xfrm>
            <a:off x="7414352" y="6119872"/>
            <a:ext cx="394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200" dirty="0">
                <a:solidFill>
                  <a:srgbClr val="001B58"/>
                </a:solidFill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  <a:t>تطبيق جسر للمؤسسة العامة لجسر الملك فهد</a:t>
            </a:r>
            <a:endParaRPr lang="en-US" sz="1400" dirty="0">
              <a:solidFill>
                <a:srgbClr val="001B58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2FBABF4-B8CC-49D7-AFAB-BCE6B795BA86}"/>
              </a:ext>
            </a:extLst>
          </p:cNvPr>
          <p:cNvSpPr txBox="1"/>
          <p:nvPr/>
        </p:nvSpPr>
        <p:spPr>
          <a:xfrm>
            <a:off x="831773" y="6119872"/>
            <a:ext cx="394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1B58"/>
                </a:solidFill>
                <a:latin typeface="Montserrat Light" panose="00000400000000000000" pitchFamily="50" charset="0"/>
                <a:ea typeface="GE SS Two Light" panose="020A0503020102020204" pitchFamily="18" charset="-78"/>
                <a:cs typeface="GE SS Two Light" panose="020A0503020102020204" pitchFamily="18" charset="-78"/>
              </a:rPr>
              <a:t>King Fahd Causeway Authority</a:t>
            </a:r>
            <a:r>
              <a:rPr lang="ar-SA" sz="1200" dirty="0">
                <a:solidFill>
                  <a:srgbClr val="001B58"/>
                </a:solidFill>
                <a:latin typeface="Montserrat Light" panose="00000400000000000000" pitchFamily="50" charset="0"/>
                <a:ea typeface="GE SS Two Light" panose="020A0503020102020204" pitchFamily="18" charset="-78"/>
                <a:cs typeface="GE SS Two Light" panose="020A0503020102020204" pitchFamily="18" charset="-78"/>
              </a:rPr>
              <a:t> </a:t>
            </a:r>
            <a:r>
              <a:rPr lang="en-US" sz="1200" dirty="0">
                <a:solidFill>
                  <a:srgbClr val="001B58"/>
                </a:solidFill>
                <a:latin typeface="Montserrat Light" panose="00000400000000000000" pitchFamily="50" charset="0"/>
                <a:ea typeface="GE SS Two Light" panose="020A0503020102020204" pitchFamily="18" charset="-78"/>
                <a:cs typeface="GE SS Two Light" panose="020A0503020102020204" pitchFamily="18" charset="-78"/>
              </a:rPr>
              <a:t>Application</a:t>
            </a:r>
            <a:r>
              <a:rPr lang="ar-SA" sz="1200" dirty="0">
                <a:solidFill>
                  <a:srgbClr val="001B58"/>
                </a:solidFill>
                <a:latin typeface="Montserrat Light" panose="00000400000000000000" pitchFamily="50" charset="0"/>
                <a:ea typeface="GE SS Two Light" panose="020A0503020102020204" pitchFamily="18" charset="-78"/>
                <a:cs typeface="GE SS Two Light" panose="020A0503020102020204" pitchFamily="18" charset="-78"/>
              </a:rPr>
              <a:t> </a:t>
            </a:r>
            <a:endParaRPr lang="en-US" sz="1400" dirty="0">
              <a:solidFill>
                <a:srgbClr val="001B58"/>
              </a:solidFill>
              <a:latin typeface="Montserrat Light" panose="00000400000000000000" pitchFamily="50" charset="0"/>
            </a:endParaRPr>
          </a:p>
        </p:txBody>
      </p: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3D7A20FD-1B23-E2AB-7D20-01BEEF1B90BF}"/>
              </a:ext>
            </a:extLst>
          </p:cNvPr>
          <p:cNvCxnSpPr/>
          <p:nvPr/>
        </p:nvCxnSpPr>
        <p:spPr>
          <a:xfrm>
            <a:off x="903383" y="5894024"/>
            <a:ext cx="104109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DB4F3DF8-4A42-D0F6-6D57-179BD68D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83" y="444703"/>
            <a:ext cx="5508434" cy="533648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001B58"/>
                </a:solidFill>
                <a:latin typeface="Montserrat ExtraBold" panose="00000900000000000000" pitchFamily="50" charset="0"/>
              </a:rPr>
              <a:t>Title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ExtraBold" panose="00000900000000000000" pitchFamily="50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rPr>
              <a:t>Subtitle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5743613-44E0-DD62-5BCC-742EC73DAC21}"/>
              </a:ext>
            </a:extLst>
          </p:cNvPr>
          <p:cNvSpPr txBox="1">
            <a:spLocks/>
          </p:cNvSpPr>
          <p:nvPr/>
        </p:nvSpPr>
        <p:spPr>
          <a:xfrm>
            <a:off x="7766892" y="471754"/>
            <a:ext cx="3547431" cy="837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2400" b="1" dirty="0">
                <a:solidFill>
                  <a:srgbClr val="001B58"/>
                </a:solidFill>
                <a:latin typeface="Calibri" panose="020F0502020204030204" pitchFamily="34" charset="0"/>
                <a:ea typeface="GE SS Two Bold" panose="020A0503020102020204" pitchFamily="18" charset="-78"/>
                <a:cs typeface="Calibri" panose="020F0502020204030204" pitchFamily="34" charset="0"/>
              </a:rPr>
              <a:t>عنوان</a:t>
            </a:r>
          </a:p>
          <a:p>
            <a:pPr algn="r" rtl="1"/>
            <a:r>
              <a:rPr lang="ar-SA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GE SS Two Light" panose="020A0503020102020204" pitchFamily="18" charset="-78"/>
                <a:cs typeface="Calibri" panose="020F0502020204030204" pitchFamily="34" charset="0"/>
              </a:rPr>
              <a:t>عنوان فرعي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GE SS Two Bold" panose="020A0503020102020204" pitchFamily="18" charset="-78"/>
              <a:cs typeface="Calibri" panose="020F0502020204030204" pitchFamily="34" charset="0"/>
            </a:endParaRPr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5F1192BE-F73A-FD6B-9217-B80DA22B1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9" t="20893" r="34910" b="15733"/>
          <a:stretch/>
        </p:blipFill>
        <p:spPr>
          <a:xfrm>
            <a:off x="4395730" y="831772"/>
            <a:ext cx="3371162" cy="43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صورة 23" descr="صورة تحتوي على خارجي, أزرق, عالي&#10;&#10;تم إنشاء الوصف تلقائياً">
            <a:extLst>
              <a:ext uri="{FF2B5EF4-FFF2-40B4-BE49-F238E27FC236}">
                <a16:creationId xmlns:a16="http://schemas.microsoft.com/office/drawing/2014/main" id="{861747A6-8AFF-59E3-49AF-218AEFF8D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صورة 16">
            <a:extLst>
              <a:ext uri="{FF2B5EF4-FFF2-40B4-BE49-F238E27FC236}">
                <a16:creationId xmlns:a16="http://schemas.microsoft.com/office/drawing/2014/main" id="{5F1192BE-F73A-FD6B-9217-B80DA22B1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1" t="20893" r="34910" b="15733"/>
          <a:stretch/>
        </p:blipFill>
        <p:spPr>
          <a:xfrm>
            <a:off x="4153359" y="1086737"/>
            <a:ext cx="3613533" cy="43461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EBEA82-7188-4681-BA3F-72A2A2E2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380"/>
            <a:ext cx="10515600" cy="1325565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ExtraBold" panose="00000900000000000000" pitchFamily="50" charset="0"/>
              </a:rPr>
              <a:t>Section Divider</a:t>
            </a:r>
            <a:br>
              <a:rPr lang="en-US" dirty="0">
                <a:latin typeface="Montserrat ExtraBold" panose="00000900000000000000" pitchFamily="50" charset="0"/>
              </a:rPr>
            </a:br>
            <a:r>
              <a:rPr lang="ar-SA" dirty="0">
                <a:latin typeface="Calibri" panose="020F0502020204030204" pitchFamily="34" charset="0"/>
                <a:ea typeface="GE SS Two Bold" panose="020A0503020102020204" pitchFamily="18" charset="-78"/>
                <a:cs typeface="Calibri" panose="020F0502020204030204" pitchFamily="34" charset="0"/>
              </a:rPr>
              <a:t>صفحة فاصلة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7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ll Round Gothic Bold"/>
        <a:ea typeface=""/>
        <a:cs typeface=""/>
      </a:majorFont>
      <a:minorFont>
        <a:latin typeface="All Round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10960</TotalTime>
  <Words>117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All Round Gothic Bold</vt:lpstr>
      <vt:lpstr>All Round Gothic Book</vt:lpstr>
      <vt:lpstr>Arial</vt:lpstr>
      <vt:lpstr>Calibri</vt:lpstr>
      <vt:lpstr>GE SS Two Bold</vt:lpstr>
      <vt:lpstr>GE SS Two Light</vt:lpstr>
      <vt:lpstr>Montserrat ExtraBold</vt:lpstr>
      <vt:lpstr>Montserrat Light</vt:lpstr>
      <vt:lpstr>Office Theme</vt:lpstr>
      <vt:lpstr>Title of Presentation عنوان العرض توضيح للعنوان بعبارة أطول أو شاملة</vt:lpstr>
      <vt:lpstr>Agenda</vt:lpstr>
      <vt:lpstr>Title</vt:lpstr>
      <vt:lpstr>Title Subtitle</vt:lpstr>
      <vt:lpstr>Section Divider صفحة فاصلة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Campaigns</dc:title>
  <dc:creator>Noura Al Marri</dc:creator>
  <cp:lastModifiedBy>Mohannad F. AlOtaibi</cp:lastModifiedBy>
  <cp:revision>388</cp:revision>
  <dcterms:created xsi:type="dcterms:W3CDTF">2020-12-07T05:52:02Z</dcterms:created>
  <dcterms:modified xsi:type="dcterms:W3CDTF">2022-07-07T07:32:54Z</dcterms:modified>
</cp:coreProperties>
</file>