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FC1F-456E-4D22-8FFB-9FBE577C3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A164E5-AEEC-45F8-ACEB-4D7C7638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17489-06AA-49BA-88E1-7F03F52F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728E3-4688-4BC3-89A1-F5BEA7F2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5A24-77B2-46C5-960D-1405D5B3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3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101D-ED10-4F25-ACEE-DE4B62A0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43C807-6559-4ABF-ACC5-449E2469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60A5A-6E56-44D7-B38F-6886DD02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165A0-8880-4157-87E6-5AB1FE4C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245EA-77C4-4288-AB23-21037A4E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990CD-A75B-49E7-8557-BBEC5B184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D0163-C2EB-4E92-9018-4A943FEE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7AEDD-C38C-4BA0-810E-38036FF8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EE11C-1E24-4DFA-A71A-A56F4759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532B-2DD4-4BA4-BA0F-A0690F09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F0098-57E0-4598-BEA6-95986DC1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444F6-36B1-45A8-877B-FE70FD50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1B1E6-40E0-4496-811B-0A6EE673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64742-7113-4A7E-932A-D95E3B6E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81BF3-B9B2-4C33-9604-8A59ACA7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E761B-86BF-4C8E-A715-BA8740D1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65D25-4027-464D-BED6-69A95999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D2064-2DD3-4406-A277-2A906467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7573A-7877-452E-AEFE-2E42EE0C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F2DBD-BC52-4BAF-B12C-16EE16F7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5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53095-F1AE-4A07-98D0-091B9C58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889ED-7284-4E2A-927E-5F2F114D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FAF11-F1B4-4646-B8C7-8F3886E0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B73B5-D2E7-4479-BACA-284B4C3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AF4FD-2D95-4FFF-9CA9-2D8A2327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079E3-01C6-4698-8DE0-17F918C9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2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780BA-2A34-4E3C-9481-829A37AA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142C9-3CFB-4944-BDB6-B2A74847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C5ECF-C555-4027-B392-D229D37FF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04C986-3302-43F3-A137-BF299D3C8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B7BAE6-4C72-4167-875B-076DEA79A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76868-060E-4701-BF46-20ECFEC6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F9DF2A-D7CF-4CB7-AD92-5ED4A72D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01BA90-0BE8-494A-ABD1-9DD21B75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0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82846-852C-4BE6-98F2-DF3FC293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B19013-DC7D-41A7-976F-1DAE002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31A69-B95D-4459-88B5-AE3CDEA8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03800-7FE2-418C-8962-1B7918E9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5C3D7-E648-4F07-A558-675F6346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A01E38-1278-4F53-9D14-B6C81AD2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3C7719-5F84-46DB-B9C2-3A633BC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DD26A-81BB-4660-95E3-FB9F5D79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5B578-A62B-4595-A7F5-08F905FD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4978F-3BD5-4283-A99D-19047B78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AC3CD-F890-4CD2-B255-9BABA9C7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0FB3E-527D-491F-A401-FCCAF3D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A0A2B-2358-4E4C-BB6A-E5E59D21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CC-61E7-420D-BD88-D09FC5A9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0B50F-F978-4FEA-817C-9189CF1BF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B0C51-8DF5-4DC7-BD00-EB538CEE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F2BBD-6916-4889-8B60-8A26F6EC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C3355-A1FE-47F4-BC50-6363B8A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DA9AB-4512-4981-9C4D-597EE23D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FBD44D-0288-483F-AB62-BF7781C3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8A6C8-3461-419D-8462-8C2E089C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2B991-C995-4967-839C-B05BACFD1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4709-3FA3-4B56-B281-D83B911CEC59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C8A1-3920-4B4A-B801-20EAFCEAF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C5F7A-2600-4C71-8279-B1272BEB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B71-C6D6-4D31-8AE9-43A8F90A4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90C384-1E9C-444E-A901-CCE0ADA500A2}"/>
              </a:ext>
            </a:extLst>
          </p:cNvPr>
          <p:cNvSpPr/>
          <p:nvPr/>
        </p:nvSpPr>
        <p:spPr>
          <a:xfrm>
            <a:off x="0" y="0"/>
            <a:ext cx="12192000" cy="645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MOCO(</a:t>
            </a:r>
            <a:r>
              <a:rPr lang="ko-KR" altLang="en-US" dirty="0" err="1"/>
              <a:t>모두의코딩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60A1B4-5C0F-4CA0-9C1D-B4A5AF356CCB}"/>
              </a:ext>
            </a:extLst>
          </p:cNvPr>
          <p:cNvSpPr/>
          <p:nvPr/>
        </p:nvSpPr>
        <p:spPr>
          <a:xfrm>
            <a:off x="2508308" y="1627464"/>
            <a:ext cx="2978092" cy="2072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7A9C19-2F54-49A6-99B1-511C6BED0759}"/>
              </a:ext>
            </a:extLst>
          </p:cNvPr>
          <p:cNvSpPr/>
          <p:nvPr/>
        </p:nvSpPr>
        <p:spPr>
          <a:xfrm>
            <a:off x="6096000" y="1627464"/>
            <a:ext cx="2978092" cy="2072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3CE194-4A9D-4765-8AFE-5E2A1B6FB59C}"/>
              </a:ext>
            </a:extLst>
          </p:cNvPr>
          <p:cNvSpPr/>
          <p:nvPr/>
        </p:nvSpPr>
        <p:spPr>
          <a:xfrm>
            <a:off x="2508308" y="4001548"/>
            <a:ext cx="2978092" cy="2072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C,C++,C#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BF441A-0C1D-4F27-B5B8-2340B7160895}"/>
              </a:ext>
            </a:extLst>
          </p:cNvPr>
          <p:cNvSpPr/>
          <p:nvPr/>
        </p:nvSpPr>
        <p:spPr>
          <a:xfrm>
            <a:off x="6096000" y="4001548"/>
            <a:ext cx="2978092" cy="2072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7D2C8-721E-4C05-AA9E-319F50BA1D34}"/>
              </a:ext>
            </a:extLst>
          </p:cNvPr>
          <p:cNvSpPr/>
          <p:nvPr/>
        </p:nvSpPr>
        <p:spPr>
          <a:xfrm>
            <a:off x="10041622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9ECF7F-9560-42AF-9EEE-58DD0059A55E}"/>
              </a:ext>
            </a:extLst>
          </p:cNvPr>
          <p:cNvSpPr/>
          <p:nvPr/>
        </p:nvSpPr>
        <p:spPr>
          <a:xfrm>
            <a:off x="11048301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9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3B12F0-BCD8-44C8-8CEC-EB0AC44C9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37049"/>
              </p:ext>
            </p:extLst>
          </p:nvPr>
        </p:nvGraphicFramePr>
        <p:xfrm>
          <a:off x="1157682" y="1253447"/>
          <a:ext cx="10142288" cy="530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29">
                  <a:extLst>
                    <a:ext uri="{9D8B030D-6E8A-4147-A177-3AD203B41FA5}">
                      <a16:colId xmlns:a16="http://schemas.microsoft.com/office/drawing/2014/main" val="3441452155"/>
                    </a:ext>
                  </a:extLst>
                </a:gridCol>
                <a:gridCol w="1684279">
                  <a:extLst>
                    <a:ext uri="{9D8B030D-6E8A-4147-A177-3AD203B41FA5}">
                      <a16:colId xmlns:a16="http://schemas.microsoft.com/office/drawing/2014/main" val="2991238288"/>
                    </a:ext>
                  </a:extLst>
                </a:gridCol>
                <a:gridCol w="1288840">
                  <a:extLst>
                    <a:ext uri="{9D8B030D-6E8A-4147-A177-3AD203B41FA5}">
                      <a16:colId xmlns:a16="http://schemas.microsoft.com/office/drawing/2014/main" val="2822698100"/>
                    </a:ext>
                  </a:extLst>
                </a:gridCol>
                <a:gridCol w="1288840">
                  <a:extLst>
                    <a:ext uri="{9D8B030D-6E8A-4147-A177-3AD203B41FA5}">
                      <a16:colId xmlns:a16="http://schemas.microsoft.com/office/drawing/2014/main" val="308602010"/>
                    </a:ext>
                  </a:extLst>
                </a:gridCol>
              </a:tblGrid>
              <a:tr h="352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80554"/>
                  </a:ext>
                </a:extLst>
              </a:tr>
              <a:tr h="988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 </a:t>
                      </a:r>
                      <a:r>
                        <a:rPr lang="ko-KR" altLang="en-US" dirty="0" err="1"/>
                        <a:t>코드좀</a:t>
                      </a:r>
                      <a:r>
                        <a:rPr lang="ko-KR" altLang="en-US" dirty="0"/>
                        <a:t> 봐주세요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ㅇㅇ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11-02-16:26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4011"/>
                  </a:ext>
                </a:extLst>
              </a:tr>
              <a:tr h="988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Spring </a:t>
                      </a:r>
                      <a:r>
                        <a:rPr lang="ko-KR" altLang="en-US" dirty="0" err="1"/>
                        <a:t>어쩌구저쩌구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11-02-16:26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07225"/>
                  </a:ext>
                </a:extLst>
              </a:tr>
              <a:tr h="9886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45372"/>
                  </a:ext>
                </a:extLst>
              </a:tr>
              <a:tr h="98861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65796"/>
                  </a:ext>
                </a:extLst>
              </a:tr>
              <a:tr h="98861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9430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0D1212D-8C9C-48C4-940E-F102616546E9}"/>
              </a:ext>
            </a:extLst>
          </p:cNvPr>
          <p:cNvSpPr/>
          <p:nvPr/>
        </p:nvSpPr>
        <p:spPr>
          <a:xfrm>
            <a:off x="0" y="0"/>
            <a:ext cx="12192000" cy="645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78FD2C-103A-474A-BAC8-18AB4F28D542}"/>
              </a:ext>
            </a:extLst>
          </p:cNvPr>
          <p:cNvSpPr/>
          <p:nvPr/>
        </p:nvSpPr>
        <p:spPr>
          <a:xfrm>
            <a:off x="10041622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915CC0-7FC7-4FB4-91EA-134AAA9D89D0}"/>
              </a:ext>
            </a:extLst>
          </p:cNvPr>
          <p:cNvSpPr/>
          <p:nvPr/>
        </p:nvSpPr>
        <p:spPr>
          <a:xfrm>
            <a:off x="11048301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Logout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D0598-BA3C-4BDE-AA96-515F105078A5}"/>
              </a:ext>
            </a:extLst>
          </p:cNvPr>
          <p:cNvSpPr/>
          <p:nvPr/>
        </p:nvSpPr>
        <p:spPr>
          <a:xfrm>
            <a:off x="9492347" y="756729"/>
            <a:ext cx="1807623" cy="38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질문 작성하기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1EBD4E-B43E-4726-A1F5-7B2587DB5CD8}"/>
              </a:ext>
            </a:extLst>
          </p:cNvPr>
          <p:cNvSpPr/>
          <p:nvPr/>
        </p:nvSpPr>
        <p:spPr>
          <a:xfrm>
            <a:off x="1130441" y="756729"/>
            <a:ext cx="1807623" cy="38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카테고리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AA093-7E21-471C-BC4E-1C9AD60AFBB0}"/>
              </a:ext>
            </a:extLst>
          </p:cNvPr>
          <p:cNvSpPr txBox="1"/>
          <p:nvPr/>
        </p:nvSpPr>
        <p:spPr>
          <a:xfrm>
            <a:off x="3205537" y="773338"/>
            <a:ext cx="59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궁금한것을</a:t>
            </a:r>
            <a:r>
              <a:rPr lang="ko-KR" altLang="en-US" dirty="0"/>
              <a:t> 마음껏 </a:t>
            </a:r>
            <a:r>
              <a:rPr lang="ko-KR" altLang="en-US" dirty="0" err="1"/>
              <a:t>질문해보세용</a:t>
            </a:r>
            <a:r>
              <a:rPr lang="en-US" altLang="ko-KR" dirty="0"/>
              <a:t>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6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F30C9C1-C21B-4139-8677-CBB56FAF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54797"/>
              </p:ext>
            </p:extLst>
          </p:nvPr>
        </p:nvGraphicFramePr>
        <p:xfrm>
          <a:off x="1913622" y="769775"/>
          <a:ext cx="8128000" cy="462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12425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4205939"/>
                    </a:ext>
                  </a:extLst>
                </a:gridCol>
              </a:tblGrid>
              <a:tr h="435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ㅇㅇ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519"/>
                  </a:ext>
                </a:extLst>
              </a:tr>
              <a:tr h="418802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</a:t>
                      </a:r>
                      <a:r>
                        <a:rPr lang="ko-KR" altLang="en-US" dirty="0" err="1"/>
                        <a:t>에러났ㄲ는데</a:t>
                      </a:r>
                      <a:r>
                        <a:rPr lang="ko-KR" altLang="en-US" dirty="0"/>
                        <a:t> 뻥임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353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A1E6922-4F22-4ECE-8517-96BEB009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97" y="1816373"/>
            <a:ext cx="797242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4F59F2-CBB0-4298-A015-B30ACDD06D24}"/>
              </a:ext>
            </a:extLst>
          </p:cNvPr>
          <p:cNvSpPr/>
          <p:nvPr/>
        </p:nvSpPr>
        <p:spPr>
          <a:xfrm>
            <a:off x="0" y="0"/>
            <a:ext cx="12192000" cy="645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B7283-BB44-4558-92CF-D16F3E430EA4}"/>
              </a:ext>
            </a:extLst>
          </p:cNvPr>
          <p:cNvSpPr/>
          <p:nvPr/>
        </p:nvSpPr>
        <p:spPr>
          <a:xfrm>
            <a:off x="10041622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B4D71B-8A3B-408C-A2D8-E3AB513193AC}"/>
              </a:ext>
            </a:extLst>
          </p:cNvPr>
          <p:cNvSpPr/>
          <p:nvPr/>
        </p:nvSpPr>
        <p:spPr>
          <a:xfrm>
            <a:off x="11048301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Logout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0B026D-CCB6-4E3A-BE4E-7D5223371697}"/>
              </a:ext>
            </a:extLst>
          </p:cNvPr>
          <p:cNvSpPr/>
          <p:nvPr/>
        </p:nvSpPr>
        <p:spPr>
          <a:xfrm>
            <a:off x="1913622" y="5654351"/>
            <a:ext cx="6577235" cy="66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님 </a:t>
            </a:r>
            <a:r>
              <a:rPr lang="ko-KR" altLang="en-US" dirty="0" err="1">
                <a:solidFill>
                  <a:schemeClr val="tx1"/>
                </a:solidFill>
              </a:rPr>
              <a:t>글케하시면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클나여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10997A-59DD-4B80-B409-6D33BB650FAF}"/>
              </a:ext>
            </a:extLst>
          </p:cNvPr>
          <p:cNvSpPr/>
          <p:nvPr/>
        </p:nvSpPr>
        <p:spPr>
          <a:xfrm>
            <a:off x="8873412" y="5654351"/>
            <a:ext cx="1168210" cy="59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164962-D810-4170-BAB8-251A7C82845C}"/>
              </a:ext>
            </a:extLst>
          </p:cNvPr>
          <p:cNvSpPr/>
          <p:nvPr/>
        </p:nvSpPr>
        <p:spPr>
          <a:xfrm>
            <a:off x="2069196" y="5825447"/>
            <a:ext cx="1691145" cy="26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자바를자바라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230C07-BDF1-4436-A92F-70B37DF9D0BE}"/>
              </a:ext>
            </a:extLst>
          </p:cNvPr>
          <p:cNvSpPr/>
          <p:nvPr/>
        </p:nvSpPr>
        <p:spPr>
          <a:xfrm>
            <a:off x="6740516" y="5825447"/>
            <a:ext cx="1691145" cy="26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21-11-02 16:33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C86B9B-1C84-4937-9807-40EFE8DB3235}"/>
              </a:ext>
            </a:extLst>
          </p:cNvPr>
          <p:cNvSpPr/>
          <p:nvPr/>
        </p:nvSpPr>
        <p:spPr>
          <a:xfrm>
            <a:off x="0" y="0"/>
            <a:ext cx="12192000" cy="645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1F39B2-A37F-44CB-8403-EAA415F5D7E6}"/>
              </a:ext>
            </a:extLst>
          </p:cNvPr>
          <p:cNvSpPr/>
          <p:nvPr/>
        </p:nvSpPr>
        <p:spPr>
          <a:xfrm>
            <a:off x="10041622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A0EAE4-406D-4B70-AD08-C1217CE1A4B3}"/>
              </a:ext>
            </a:extLst>
          </p:cNvPr>
          <p:cNvSpPr/>
          <p:nvPr/>
        </p:nvSpPr>
        <p:spPr>
          <a:xfrm>
            <a:off x="11048301" y="167780"/>
            <a:ext cx="771787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Logout</a:t>
            </a:r>
            <a:endParaRPr lang="ko-KR" altLang="en-US"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D317566-E5E6-4A37-BCEE-C7EE97F9EAA4}"/>
              </a:ext>
            </a:extLst>
          </p:cNvPr>
          <p:cNvSpPr/>
          <p:nvPr/>
        </p:nvSpPr>
        <p:spPr>
          <a:xfrm>
            <a:off x="2034074" y="823063"/>
            <a:ext cx="6643396" cy="410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D7DF80-B217-4BB2-A897-3373F1A4C1ED}"/>
              </a:ext>
            </a:extLst>
          </p:cNvPr>
          <p:cNvSpPr/>
          <p:nvPr/>
        </p:nvSpPr>
        <p:spPr>
          <a:xfrm>
            <a:off x="2034073" y="1380760"/>
            <a:ext cx="8453535" cy="4639454"/>
          </a:xfrm>
          <a:prstGeom prst="roundRect">
            <a:avLst>
              <a:gd name="adj" fmla="val 35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게시글 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4AA238-ACB1-4F31-B39D-C5B78761D195}"/>
              </a:ext>
            </a:extLst>
          </p:cNvPr>
          <p:cNvSpPr/>
          <p:nvPr/>
        </p:nvSpPr>
        <p:spPr>
          <a:xfrm>
            <a:off x="8817429" y="823063"/>
            <a:ext cx="1666072" cy="4105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520990-9841-4996-B596-1197F0726CDB}"/>
              </a:ext>
            </a:extLst>
          </p:cNvPr>
          <p:cNvSpPr/>
          <p:nvPr/>
        </p:nvSpPr>
        <p:spPr>
          <a:xfrm>
            <a:off x="2099388" y="6160172"/>
            <a:ext cx="8384113" cy="466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등록하기</a:t>
            </a:r>
          </a:p>
        </p:txBody>
      </p:sp>
    </p:spTree>
    <p:extLst>
      <p:ext uri="{BB962C8B-B14F-4D97-AF65-F5344CB8AC3E}">
        <p14:creationId xmlns:p14="http://schemas.microsoft.com/office/powerpoint/2010/main" val="353831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민주</dc:creator>
  <cp:lastModifiedBy>김 민주</cp:lastModifiedBy>
  <cp:revision>7</cp:revision>
  <dcterms:created xsi:type="dcterms:W3CDTF">2021-11-02T07:01:33Z</dcterms:created>
  <dcterms:modified xsi:type="dcterms:W3CDTF">2021-11-02T07:47:31Z</dcterms:modified>
</cp:coreProperties>
</file>